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24D61-19AC-41F1-9B44-744C2647A494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9B4DD-FE70-481C-B4DB-9B6767C633A3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home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58BB6A3-B702-4376-97A8-83AFB51B87F0}" type="parTrans" cxnId="{3BD76333-897B-448E-8666-0F25D9A7B6F2}">
      <dgm:prSet/>
      <dgm:spPr/>
      <dgm:t>
        <a:bodyPr/>
        <a:lstStyle/>
        <a:p>
          <a:endParaRPr lang="en-US"/>
        </a:p>
      </dgm:t>
    </dgm:pt>
    <dgm:pt modelId="{A64E9007-F10B-4332-9019-9DA897989AAA}" type="sibTrans" cxnId="{3BD76333-897B-448E-8666-0F25D9A7B6F2}">
      <dgm:prSet/>
      <dgm:spPr/>
      <dgm:t>
        <a:bodyPr/>
        <a:lstStyle/>
        <a:p>
          <a:endParaRPr lang="en-US"/>
        </a:p>
      </dgm:t>
    </dgm:pt>
    <dgm:pt modelId="{4D6ACB92-8F68-4F88-ADAA-92F9B5EA7A16}">
      <dgm:prSet phldrT="[Text]" custT="1"/>
      <dgm:spPr/>
      <dgm:t>
        <a:bodyPr/>
        <a:lstStyle/>
        <a:p>
          <a:pPr rtl="0"/>
          <a:r>
            <a:rPr lang="en-US" sz="3200" dirty="0" smtClean="0"/>
            <a:t>talk</a:t>
          </a:r>
          <a:endParaRPr lang="en-US" sz="3200" dirty="0"/>
        </a:p>
      </dgm:t>
    </dgm:pt>
    <dgm:pt modelId="{8410DEC1-3BD2-4C08-9F6C-C0498D5872A1}" type="parTrans" cxnId="{FE8A71BF-9E8B-45EE-8684-BA9D38B3978F}">
      <dgm:prSet/>
      <dgm:spPr/>
      <dgm:t>
        <a:bodyPr/>
        <a:lstStyle/>
        <a:p>
          <a:endParaRPr lang="en-US"/>
        </a:p>
      </dgm:t>
    </dgm:pt>
    <dgm:pt modelId="{FDB2FF6B-1AB2-4B13-8545-106FE5D590AB}" type="sibTrans" cxnId="{FE8A71BF-9E8B-45EE-8684-BA9D38B3978F}">
      <dgm:prSet/>
      <dgm:spPr/>
      <dgm:t>
        <a:bodyPr/>
        <a:lstStyle/>
        <a:p>
          <a:endParaRPr lang="en-US"/>
        </a:p>
      </dgm:t>
    </dgm:pt>
    <dgm:pt modelId="{5523C291-E7FC-4B3A-BDFC-7B6EDD2712AC}">
      <dgm:prSet phldrT="[Text]" custT="1"/>
      <dgm:spPr/>
      <dgm:t>
        <a:bodyPr/>
        <a:lstStyle/>
        <a:p>
          <a:r>
            <a:rPr lang="en-US" sz="3200" dirty="0" smtClean="0"/>
            <a:t>live</a:t>
          </a:r>
          <a:endParaRPr lang="en-US" sz="3200" dirty="0"/>
        </a:p>
      </dgm:t>
    </dgm:pt>
    <dgm:pt modelId="{662F1CF2-C97D-4B49-8B03-601D3E870079}" type="parTrans" cxnId="{19F27BA0-F5F8-47FE-950D-36515E753BD5}">
      <dgm:prSet/>
      <dgm:spPr/>
      <dgm:t>
        <a:bodyPr/>
        <a:lstStyle/>
        <a:p>
          <a:endParaRPr lang="en-US"/>
        </a:p>
      </dgm:t>
    </dgm:pt>
    <dgm:pt modelId="{D98CCF07-32C5-4017-A8CC-C5C7547B2D52}" type="sibTrans" cxnId="{19F27BA0-F5F8-47FE-950D-36515E753BD5}">
      <dgm:prSet/>
      <dgm:spPr/>
      <dgm:t>
        <a:bodyPr/>
        <a:lstStyle/>
        <a:p>
          <a:endParaRPr lang="en-US"/>
        </a:p>
      </dgm:t>
    </dgm:pt>
    <dgm:pt modelId="{F42999B7-1CF2-4B5D-960E-9DF6C1F7F2A1}">
      <dgm:prSet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run</a:t>
          </a:r>
        </a:p>
      </dgm:t>
    </dgm:pt>
    <dgm:pt modelId="{4093A1BC-57E5-48DB-B73A-12F6D6CD1D00}" type="parTrans" cxnId="{3FFB408C-BE07-47B2-8C34-A6E5D220B554}">
      <dgm:prSet/>
      <dgm:spPr/>
      <dgm:t>
        <a:bodyPr/>
        <a:lstStyle/>
        <a:p>
          <a:endParaRPr lang="en-US"/>
        </a:p>
      </dgm:t>
    </dgm:pt>
    <dgm:pt modelId="{30459E12-92E2-4717-821D-B5E126C4CA7C}" type="sibTrans" cxnId="{3FFB408C-BE07-47B2-8C34-A6E5D220B554}">
      <dgm:prSet/>
      <dgm:spPr/>
      <dgm:t>
        <a:bodyPr/>
        <a:lstStyle/>
        <a:p>
          <a:endParaRPr lang="en-US"/>
        </a:p>
      </dgm:t>
    </dgm:pt>
    <dgm:pt modelId="{BAC4D9E8-1AE2-426D-BC3D-189E109AFD7C}">
      <dgm:prSet custT="1"/>
      <dgm:spPr/>
      <dgm:t>
        <a:bodyPr/>
        <a:lstStyle/>
        <a:p>
          <a:pPr rtl="0"/>
          <a:r>
            <a:rPr lang="en-US" sz="3200" dirty="0" smtClean="0">
              <a:latin typeface="NikoshBAN" pitchFamily="2" charset="0"/>
              <a:cs typeface="NikoshBAN" pitchFamily="2" charset="0"/>
            </a:rPr>
            <a:t>rain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390827E-44BB-4105-9F68-1F3BDD7C9E14}" type="parTrans" cxnId="{B87F51D7-3812-42E3-A76A-7BFC038BFDFE}">
      <dgm:prSet/>
      <dgm:spPr/>
      <dgm:t>
        <a:bodyPr/>
        <a:lstStyle/>
        <a:p>
          <a:endParaRPr lang="en-US"/>
        </a:p>
      </dgm:t>
    </dgm:pt>
    <dgm:pt modelId="{2B15C628-5ED9-44B9-8577-756037836E22}" type="sibTrans" cxnId="{B87F51D7-3812-42E3-A76A-7BFC038BFDFE}">
      <dgm:prSet/>
      <dgm:spPr/>
      <dgm:t>
        <a:bodyPr/>
        <a:lstStyle/>
        <a:p>
          <a:endParaRPr lang="en-US"/>
        </a:p>
      </dgm:t>
    </dgm:pt>
    <dgm:pt modelId="{55CAB49D-D27D-4694-AF80-DBE53600ED89}">
      <dgm:prSet custT="1"/>
      <dgm:spPr/>
      <dgm:t>
        <a:bodyPr/>
        <a:lstStyle/>
        <a:p>
          <a:r>
            <a:rPr lang="en-US" sz="2800" dirty="0" smtClean="0">
              <a:ln/>
              <a:latin typeface="NikoshBAN" pitchFamily="2" charset="0"/>
              <a:cs typeface="NikoshBAN" pitchFamily="2" charset="0"/>
            </a:rPr>
            <a:t>happy </a:t>
          </a:r>
          <a:endParaRPr lang="en-US" sz="2800" dirty="0"/>
        </a:p>
      </dgm:t>
    </dgm:pt>
    <dgm:pt modelId="{028476D1-5A89-403E-A278-E48FF9CFC007}" type="parTrans" cxnId="{E3623FC6-BF6E-4C27-AEA0-D236FBE6B8F7}">
      <dgm:prSet/>
      <dgm:spPr/>
      <dgm:t>
        <a:bodyPr/>
        <a:lstStyle/>
        <a:p>
          <a:endParaRPr lang="en-US"/>
        </a:p>
      </dgm:t>
    </dgm:pt>
    <dgm:pt modelId="{D81A9F23-1E01-4B3A-8F45-99BBFFC18967}" type="sibTrans" cxnId="{E3623FC6-BF6E-4C27-AEA0-D236FBE6B8F7}">
      <dgm:prSet/>
      <dgm:spPr/>
      <dgm:t>
        <a:bodyPr/>
        <a:lstStyle/>
        <a:p>
          <a:endParaRPr lang="en-US"/>
        </a:p>
      </dgm:t>
    </dgm:pt>
    <dgm:pt modelId="{D9DCC7FC-7485-40A6-BE00-C8DBECA1AB74}" type="pres">
      <dgm:prSet presAssocID="{11424D61-19AC-41F1-9B44-744C2647A4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67BE5-ABE4-4602-970A-A8DAA81299A8}" type="pres">
      <dgm:prSet presAssocID="{BF99B4DD-FE70-481C-B4DB-9B6767C633A3}" presName="node" presStyleLbl="node1" presStyleIdx="0" presStyleCnt="6" custScaleX="210051" custScaleY="95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A41C4-D075-4C9F-85E8-9558196BE675}" type="pres">
      <dgm:prSet presAssocID="{A64E9007-F10B-4332-9019-9DA897989AA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93D9088-76FF-49E1-9191-7B9DB1451C04}" type="pres">
      <dgm:prSet presAssocID="{A64E9007-F10B-4332-9019-9DA897989AA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48C7CAD-03BB-43FC-AA9E-1593FEBF033B}" type="pres">
      <dgm:prSet presAssocID="{4D6ACB92-8F68-4F88-ADAA-92F9B5EA7A16}" presName="node" presStyleLbl="node1" presStyleIdx="1" presStyleCnt="6" custScaleX="165250" custScaleY="105578" custRadScaleRad="116456" custRadScaleInc="3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C0CEE-9EF3-45C2-90C6-D0E59ACC0AD4}" type="pres">
      <dgm:prSet presAssocID="{FDB2FF6B-1AB2-4B13-8545-106FE5D590A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B8543CB-EE85-4BD1-AF66-B634B0E57A82}" type="pres">
      <dgm:prSet presAssocID="{FDB2FF6B-1AB2-4B13-8545-106FE5D590A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CA0D4E9-183C-49FE-8CC1-53322EDCEA46}" type="pres">
      <dgm:prSet presAssocID="{BAC4D9E8-1AE2-426D-BC3D-189E109AFD7C}" presName="node" presStyleLbl="node1" presStyleIdx="2" presStyleCnt="6" custScaleX="149121" custRadScaleRad="127658" custRadScaleInc="-20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3C571-01A5-48BC-8A83-BC20A9DFF9AC}" type="pres">
      <dgm:prSet presAssocID="{2B15C628-5ED9-44B9-8577-756037836E22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FFAB304-3906-4A9C-88F6-447A6F5E2B67}" type="pres">
      <dgm:prSet presAssocID="{2B15C628-5ED9-44B9-8577-756037836E2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064D85C-E785-44EF-9789-622DDD151088}" type="pres">
      <dgm:prSet presAssocID="{F42999B7-1CF2-4B5D-960E-9DF6C1F7F2A1}" presName="node" presStyleLbl="node1" presStyleIdx="3" presStyleCnt="6" custScaleX="225510" custScaleY="102847" custRadScaleRad="107152" custRadScaleInc="2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CC138-40C5-43E6-9A48-BA091316EC22}" type="pres">
      <dgm:prSet presAssocID="{30459E12-92E2-4717-821D-B5E126C4CA7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A86DBA8-C3CB-470C-AA34-435716381AD3}" type="pres">
      <dgm:prSet presAssocID="{30459E12-92E2-4717-821D-B5E126C4CA7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A751A98-93FA-487A-B9BC-D807169F6F07}" type="pres">
      <dgm:prSet presAssocID="{5523C291-E7FC-4B3A-BDFC-7B6EDD2712AC}" presName="node" presStyleLbl="node1" presStyleIdx="4" presStyleCnt="6" custScaleX="138893" custRadScaleRad="117308" custRadScaleInc="12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99274-8EE9-4A91-B369-D9EE0A9B8252}" type="pres">
      <dgm:prSet presAssocID="{D98CCF07-32C5-4017-A8CC-C5C7547B2D5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C5307B1-F96F-48D6-8216-FCDCFFBDDCB0}" type="pres">
      <dgm:prSet presAssocID="{D98CCF07-32C5-4017-A8CC-C5C7547B2D5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B38F1D6-785E-4360-A20C-99D64E27713C}" type="pres">
      <dgm:prSet presAssocID="{55CAB49D-D27D-4694-AF80-DBE53600ED89}" presName="node" presStyleLbl="node1" presStyleIdx="5" presStyleCnt="6" custScaleX="163884" custRadScaleRad="108378" custRadScaleInc="-40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3B370-48FC-4548-B195-2211BED39FBB}" type="pres">
      <dgm:prSet presAssocID="{D81A9F23-1E01-4B3A-8F45-99BBFFC18967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6DD60D6-1D70-4656-A791-A7663F9C7018}" type="pres">
      <dgm:prSet presAssocID="{D81A9F23-1E01-4B3A-8F45-99BBFFC18967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59A258A4-7F1F-4D3C-9141-7D8E97BDC96B}" type="presOf" srcId="{55CAB49D-D27D-4694-AF80-DBE53600ED89}" destId="{0B38F1D6-785E-4360-A20C-99D64E27713C}" srcOrd="0" destOrd="0" presId="urn:microsoft.com/office/officeart/2005/8/layout/cycle2"/>
    <dgm:cxn modelId="{811BF861-7840-4770-A11B-5683E7D2A1E7}" type="presOf" srcId="{A64E9007-F10B-4332-9019-9DA897989AAA}" destId="{493D9088-76FF-49E1-9191-7B9DB1451C04}" srcOrd="1" destOrd="0" presId="urn:microsoft.com/office/officeart/2005/8/layout/cycle2"/>
    <dgm:cxn modelId="{5B8344B4-2B53-4C1F-A3D0-E095BD833587}" type="presOf" srcId="{30459E12-92E2-4717-821D-B5E126C4CA7C}" destId="{8D1CC138-40C5-43E6-9A48-BA091316EC22}" srcOrd="0" destOrd="0" presId="urn:microsoft.com/office/officeart/2005/8/layout/cycle2"/>
    <dgm:cxn modelId="{5927E803-9E3B-4470-83A3-03538A88EC93}" type="presOf" srcId="{D81A9F23-1E01-4B3A-8F45-99BBFFC18967}" destId="{DB03B370-48FC-4548-B195-2211BED39FBB}" srcOrd="0" destOrd="0" presId="urn:microsoft.com/office/officeart/2005/8/layout/cycle2"/>
    <dgm:cxn modelId="{B7AEC871-3E19-4AFF-BF11-6FA98CA23B1A}" type="presOf" srcId="{2B15C628-5ED9-44B9-8577-756037836E22}" destId="{2FFAB304-3906-4A9C-88F6-447A6F5E2B67}" srcOrd="1" destOrd="0" presId="urn:microsoft.com/office/officeart/2005/8/layout/cycle2"/>
    <dgm:cxn modelId="{03FE449B-F862-4DAB-A751-AEE25C9EA3BD}" type="presOf" srcId="{4D6ACB92-8F68-4F88-ADAA-92F9B5EA7A16}" destId="{248C7CAD-03BB-43FC-AA9E-1593FEBF033B}" srcOrd="0" destOrd="0" presId="urn:microsoft.com/office/officeart/2005/8/layout/cycle2"/>
    <dgm:cxn modelId="{5B84B922-8DD2-47C3-93CA-F61C24DC644F}" type="presOf" srcId="{F42999B7-1CF2-4B5D-960E-9DF6C1F7F2A1}" destId="{B064D85C-E785-44EF-9789-622DDD151088}" srcOrd="0" destOrd="0" presId="urn:microsoft.com/office/officeart/2005/8/layout/cycle2"/>
    <dgm:cxn modelId="{1AC9BB91-63F6-461C-9FB0-20C13F35E90D}" type="presOf" srcId="{BAC4D9E8-1AE2-426D-BC3D-189E109AFD7C}" destId="{BCA0D4E9-183C-49FE-8CC1-53322EDCEA46}" srcOrd="0" destOrd="0" presId="urn:microsoft.com/office/officeart/2005/8/layout/cycle2"/>
    <dgm:cxn modelId="{E3623FC6-BF6E-4C27-AEA0-D236FBE6B8F7}" srcId="{11424D61-19AC-41F1-9B44-744C2647A494}" destId="{55CAB49D-D27D-4694-AF80-DBE53600ED89}" srcOrd="5" destOrd="0" parTransId="{028476D1-5A89-403E-A278-E48FF9CFC007}" sibTransId="{D81A9F23-1E01-4B3A-8F45-99BBFFC18967}"/>
    <dgm:cxn modelId="{3BD76333-897B-448E-8666-0F25D9A7B6F2}" srcId="{11424D61-19AC-41F1-9B44-744C2647A494}" destId="{BF99B4DD-FE70-481C-B4DB-9B6767C633A3}" srcOrd="0" destOrd="0" parTransId="{658BB6A3-B702-4376-97A8-83AFB51B87F0}" sibTransId="{A64E9007-F10B-4332-9019-9DA897989AAA}"/>
    <dgm:cxn modelId="{EC2AF935-2080-4C62-AF44-E44E9EAA7DAD}" type="presOf" srcId="{30459E12-92E2-4717-821D-B5E126C4CA7C}" destId="{9A86DBA8-C3CB-470C-AA34-435716381AD3}" srcOrd="1" destOrd="0" presId="urn:microsoft.com/office/officeart/2005/8/layout/cycle2"/>
    <dgm:cxn modelId="{2F4E1D45-7E75-4A74-9600-7269E65D3499}" type="presOf" srcId="{D98CCF07-32C5-4017-A8CC-C5C7547B2D52}" destId="{3C5307B1-F96F-48D6-8216-FCDCFFBDDCB0}" srcOrd="1" destOrd="0" presId="urn:microsoft.com/office/officeart/2005/8/layout/cycle2"/>
    <dgm:cxn modelId="{FE8A71BF-9E8B-45EE-8684-BA9D38B3978F}" srcId="{11424D61-19AC-41F1-9B44-744C2647A494}" destId="{4D6ACB92-8F68-4F88-ADAA-92F9B5EA7A16}" srcOrd="1" destOrd="0" parTransId="{8410DEC1-3BD2-4C08-9F6C-C0498D5872A1}" sibTransId="{FDB2FF6B-1AB2-4B13-8545-106FE5D590AB}"/>
    <dgm:cxn modelId="{F6707BFC-F543-4F67-9AED-75ACB4470CF9}" type="presOf" srcId="{5523C291-E7FC-4B3A-BDFC-7B6EDD2712AC}" destId="{AA751A98-93FA-487A-B9BC-D807169F6F07}" srcOrd="0" destOrd="0" presId="urn:microsoft.com/office/officeart/2005/8/layout/cycle2"/>
    <dgm:cxn modelId="{B87F51D7-3812-42E3-A76A-7BFC038BFDFE}" srcId="{11424D61-19AC-41F1-9B44-744C2647A494}" destId="{BAC4D9E8-1AE2-426D-BC3D-189E109AFD7C}" srcOrd="2" destOrd="0" parTransId="{E390827E-44BB-4105-9F68-1F3BDD7C9E14}" sibTransId="{2B15C628-5ED9-44B9-8577-756037836E22}"/>
    <dgm:cxn modelId="{E0024A21-3AFE-4EFF-9C39-1C090552156D}" type="presOf" srcId="{11424D61-19AC-41F1-9B44-744C2647A494}" destId="{D9DCC7FC-7485-40A6-BE00-C8DBECA1AB74}" srcOrd="0" destOrd="0" presId="urn:microsoft.com/office/officeart/2005/8/layout/cycle2"/>
    <dgm:cxn modelId="{182EB10C-365D-4DA8-A12E-FF89FE8126F5}" type="presOf" srcId="{BF99B4DD-FE70-481C-B4DB-9B6767C633A3}" destId="{62567BE5-ABE4-4602-970A-A8DAA81299A8}" srcOrd="0" destOrd="0" presId="urn:microsoft.com/office/officeart/2005/8/layout/cycle2"/>
    <dgm:cxn modelId="{19F27BA0-F5F8-47FE-950D-36515E753BD5}" srcId="{11424D61-19AC-41F1-9B44-744C2647A494}" destId="{5523C291-E7FC-4B3A-BDFC-7B6EDD2712AC}" srcOrd="4" destOrd="0" parTransId="{662F1CF2-C97D-4B49-8B03-601D3E870079}" sibTransId="{D98CCF07-32C5-4017-A8CC-C5C7547B2D52}"/>
    <dgm:cxn modelId="{83A17850-CD59-4D71-B394-311E38A65A44}" type="presOf" srcId="{FDB2FF6B-1AB2-4B13-8545-106FE5D590AB}" destId="{9B8543CB-EE85-4BD1-AF66-B634B0E57A82}" srcOrd="1" destOrd="0" presId="urn:microsoft.com/office/officeart/2005/8/layout/cycle2"/>
    <dgm:cxn modelId="{2640AB80-1E6B-4639-BE2B-D3EC1542C6B6}" type="presOf" srcId="{2B15C628-5ED9-44B9-8577-756037836E22}" destId="{9383C571-01A5-48BC-8A83-BC20A9DFF9AC}" srcOrd="0" destOrd="0" presId="urn:microsoft.com/office/officeart/2005/8/layout/cycle2"/>
    <dgm:cxn modelId="{86C7140B-A037-4D5C-B64B-E8F0FE59D9D5}" type="presOf" srcId="{A64E9007-F10B-4332-9019-9DA897989AAA}" destId="{B4CA41C4-D075-4C9F-85E8-9558196BE675}" srcOrd="0" destOrd="0" presId="urn:microsoft.com/office/officeart/2005/8/layout/cycle2"/>
    <dgm:cxn modelId="{3FFB408C-BE07-47B2-8C34-A6E5D220B554}" srcId="{11424D61-19AC-41F1-9B44-744C2647A494}" destId="{F42999B7-1CF2-4B5D-960E-9DF6C1F7F2A1}" srcOrd="3" destOrd="0" parTransId="{4093A1BC-57E5-48DB-B73A-12F6D6CD1D00}" sibTransId="{30459E12-92E2-4717-821D-B5E126C4CA7C}"/>
    <dgm:cxn modelId="{784F6E82-A365-4033-8A69-F8FACA4EEBAD}" type="presOf" srcId="{FDB2FF6B-1AB2-4B13-8545-106FE5D590AB}" destId="{116C0CEE-9EF3-45C2-90C6-D0E59ACC0AD4}" srcOrd="0" destOrd="0" presId="urn:microsoft.com/office/officeart/2005/8/layout/cycle2"/>
    <dgm:cxn modelId="{7B7FEA27-8396-40EC-83E4-982737DB3F90}" type="presOf" srcId="{D81A9F23-1E01-4B3A-8F45-99BBFFC18967}" destId="{76DD60D6-1D70-4656-A791-A7663F9C7018}" srcOrd="1" destOrd="0" presId="urn:microsoft.com/office/officeart/2005/8/layout/cycle2"/>
    <dgm:cxn modelId="{CB436029-066D-436C-9142-6C0FAB2B1FA1}" type="presOf" srcId="{D98CCF07-32C5-4017-A8CC-C5C7547B2D52}" destId="{E6399274-8EE9-4A91-B369-D9EE0A9B8252}" srcOrd="0" destOrd="0" presId="urn:microsoft.com/office/officeart/2005/8/layout/cycle2"/>
    <dgm:cxn modelId="{E6B33474-CFA5-4EC3-B98E-A97FB914C1BE}" type="presParOf" srcId="{D9DCC7FC-7485-40A6-BE00-C8DBECA1AB74}" destId="{62567BE5-ABE4-4602-970A-A8DAA81299A8}" srcOrd="0" destOrd="0" presId="urn:microsoft.com/office/officeart/2005/8/layout/cycle2"/>
    <dgm:cxn modelId="{FFACB52A-59D2-4558-919D-81E0035B2EDA}" type="presParOf" srcId="{D9DCC7FC-7485-40A6-BE00-C8DBECA1AB74}" destId="{B4CA41C4-D075-4C9F-85E8-9558196BE675}" srcOrd="1" destOrd="0" presId="urn:microsoft.com/office/officeart/2005/8/layout/cycle2"/>
    <dgm:cxn modelId="{A66A6CD5-AF65-4D8F-B1D4-46FDBD2C85E4}" type="presParOf" srcId="{B4CA41C4-D075-4C9F-85E8-9558196BE675}" destId="{493D9088-76FF-49E1-9191-7B9DB1451C04}" srcOrd="0" destOrd="0" presId="urn:microsoft.com/office/officeart/2005/8/layout/cycle2"/>
    <dgm:cxn modelId="{90D221CC-D7DB-4BCA-9F6B-7DD968624408}" type="presParOf" srcId="{D9DCC7FC-7485-40A6-BE00-C8DBECA1AB74}" destId="{248C7CAD-03BB-43FC-AA9E-1593FEBF033B}" srcOrd="2" destOrd="0" presId="urn:microsoft.com/office/officeart/2005/8/layout/cycle2"/>
    <dgm:cxn modelId="{AC78F243-1589-49D2-80C3-06073047CE3D}" type="presParOf" srcId="{D9DCC7FC-7485-40A6-BE00-C8DBECA1AB74}" destId="{116C0CEE-9EF3-45C2-90C6-D0E59ACC0AD4}" srcOrd="3" destOrd="0" presId="urn:microsoft.com/office/officeart/2005/8/layout/cycle2"/>
    <dgm:cxn modelId="{2A218F5B-D9C6-4706-BDBD-B5B95AF31BA5}" type="presParOf" srcId="{116C0CEE-9EF3-45C2-90C6-D0E59ACC0AD4}" destId="{9B8543CB-EE85-4BD1-AF66-B634B0E57A82}" srcOrd="0" destOrd="0" presId="urn:microsoft.com/office/officeart/2005/8/layout/cycle2"/>
    <dgm:cxn modelId="{CACCA483-9955-4818-88BC-A3CCE0133534}" type="presParOf" srcId="{D9DCC7FC-7485-40A6-BE00-C8DBECA1AB74}" destId="{BCA0D4E9-183C-49FE-8CC1-53322EDCEA46}" srcOrd="4" destOrd="0" presId="urn:microsoft.com/office/officeart/2005/8/layout/cycle2"/>
    <dgm:cxn modelId="{0864BC18-60C3-4B80-88CF-0D215B668FA6}" type="presParOf" srcId="{D9DCC7FC-7485-40A6-BE00-C8DBECA1AB74}" destId="{9383C571-01A5-48BC-8A83-BC20A9DFF9AC}" srcOrd="5" destOrd="0" presId="urn:microsoft.com/office/officeart/2005/8/layout/cycle2"/>
    <dgm:cxn modelId="{6205A4CA-C39A-487B-A0F2-EE7D5E0855D9}" type="presParOf" srcId="{9383C571-01A5-48BC-8A83-BC20A9DFF9AC}" destId="{2FFAB304-3906-4A9C-88F6-447A6F5E2B67}" srcOrd="0" destOrd="0" presId="urn:microsoft.com/office/officeart/2005/8/layout/cycle2"/>
    <dgm:cxn modelId="{7CB0E8D8-A7AC-4BFB-A6EA-66F012B9C750}" type="presParOf" srcId="{D9DCC7FC-7485-40A6-BE00-C8DBECA1AB74}" destId="{B064D85C-E785-44EF-9789-622DDD151088}" srcOrd="6" destOrd="0" presId="urn:microsoft.com/office/officeart/2005/8/layout/cycle2"/>
    <dgm:cxn modelId="{42A528B9-2128-4B88-9BF9-4AD6B347103A}" type="presParOf" srcId="{D9DCC7FC-7485-40A6-BE00-C8DBECA1AB74}" destId="{8D1CC138-40C5-43E6-9A48-BA091316EC22}" srcOrd="7" destOrd="0" presId="urn:microsoft.com/office/officeart/2005/8/layout/cycle2"/>
    <dgm:cxn modelId="{0EDC3E89-456D-4305-94DC-EDB827AD6CD6}" type="presParOf" srcId="{8D1CC138-40C5-43E6-9A48-BA091316EC22}" destId="{9A86DBA8-C3CB-470C-AA34-435716381AD3}" srcOrd="0" destOrd="0" presId="urn:microsoft.com/office/officeart/2005/8/layout/cycle2"/>
    <dgm:cxn modelId="{661D7473-6D6B-4273-97A5-E09D65C1427B}" type="presParOf" srcId="{D9DCC7FC-7485-40A6-BE00-C8DBECA1AB74}" destId="{AA751A98-93FA-487A-B9BC-D807169F6F07}" srcOrd="8" destOrd="0" presId="urn:microsoft.com/office/officeart/2005/8/layout/cycle2"/>
    <dgm:cxn modelId="{30A69169-A9F5-4F81-877F-B65DB1E68F59}" type="presParOf" srcId="{D9DCC7FC-7485-40A6-BE00-C8DBECA1AB74}" destId="{E6399274-8EE9-4A91-B369-D9EE0A9B8252}" srcOrd="9" destOrd="0" presId="urn:microsoft.com/office/officeart/2005/8/layout/cycle2"/>
    <dgm:cxn modelId="{9A597105-70CE-4B3B-92FF-F5877DFE1196}" type="presParOf" srcId="{E6399274-8EE9-4A91-B369-D9EE0A9B8252}" destId="{3C5307B1-F96F-48D6-8216-FCDCFFBDDCB0}" srcOrd="0" destOrd="0" presId="urn:microsoft.com/office/officeart/2005/8/layout/cycle2"/>
    <dgm:cxn modelId="{424153C8-361A-4862-84E5-7C856020E5E8}" type="presParOf" srcId="{D9DCC7FC-7485-40A6-BE00-C8DBECA1AB74}" destId="{0B38F1D6-785E-4360-A20C-99D64E27713C}" srcOrd="10" destOrd="0" presId="urn:microsoft.com/office/officeart/2005/8/layout/cycle2"/>
    <dgm:cxn modelId="{295A9EF9-BB96-4518-85DF-EFD2FFA3B479}" type="presParOf" srcId="{D9DCC7FC-7485-40A6-BE00-C8DBECA1AB74}" destId="{DB03B370-48FC-4548-B195-2211BED39FBB}" srcOrd="11" destOrd="0" presId="urn:microsoft.com/office/officeart/2005/8/layout/cycle2"/>
    <dgm:cxn modelId="{0A520C2B-AD47-4D27-B033-6B8084EB9E61}" type="presParOf" srcId="{DB03B370-48FC-4548-B195-2211BED39FBB}" destId="{76DD60D6-1D70-4656-A791-A7663F9C70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7BE5-ABE4-4602-970A-A8DAA81299A8}">
      <dsp:nvSpPr>
        <dsp:cNvPr id="0" name=""/>
        <dsp:cNvSpPr/>
      </dsp:nvSpPr>
      <dsp:spPr>
        <a:xfrm>
          <a:off x="2132387" y="24343"/>
          <a:ext cx="3296900" cy="15052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home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615207" y="244789"/>
        <a:ext cx="2331260" cy="1064405"/>
      </dsp:txXfrm>
    </dsp:sp>
    <dsp:sp modelId="{B4CA41C4-D075-4C9F-85E8-9558196BE675}">
      <dsp:nvSpPr>
        <dsp:cNvPr id="0" name=""/>
        <dsp:cNvSpPr/>
      </dsp:nvSpPr>
      <dsp:spPr>
        <a:xfrm rot="1749493">
          <a:off x="4910860" y="1222824"/>
          <a:ext cx="287602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916327" y="1307751"/>
        <a:ext cx="201321" cy="317838"/>
      </dsp:txXfrm>
    </dsp:sp>
    <dsp:sp modelId="{248C7CAD-03BB-43FC-AA9E-1593FEBF033B}">
      <dsp:nvSpPr>
        <dsp:cNvPr id="0" name=""/>
        <dsp:cNvSpPr/>
      </dsp:nvSpPr>
      <dsp:spPr>
        <a:xfrm>
          <a:off x="4978679" y="1340285"/>
          <a:ext cx="2593716" cy="1657122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talk</a:t>
          </a:r>
          <a:endParaRPr lang="en-US" sz="3200" kern="1200" dirty="0"/>
        </a:p>
      </dsp:txBody>
      <dsp:txXfrm>
        <a:off x="5358520" y="1582965"/>
        <a:ext cx="1834034" cy="1171762"/>
      </dsp:txXfrm>
    </dsp:sp>
    <dsp:sp modelId="{116C0CEE-9EF3-45C2-90C6-D0E59ACC0AD4}">
      <dsp:nvSpPr>
        <dsp:cNvPr id="0" name=""/>
        <dsp:cNvSpPr/>
      </dsp:nvSpPr>
      <dsp:spPr>
        <a:xfrm rot="5200791">
          <a:off x="6188369" y="3008292"/>
          <a:ext cx="302464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231111" y="3068945"/>
        <a:ext cx="211725" cy="317838"/>
      </dsp:txXfrm>
    </dsp:sp>
    <dsp:sp modelId="{BCA0D4E9-183C-49FE-8CC1-53322EDCEA46}">
      <dsp:nvSpPr>
        <dsp:cNvPr id="0" name=""/>
        <dsp:cNvSpPr/>
      </dsp:nvSpPr>
      <dsp:spPr>
        <a:xfrm>
          <a:off x="5231835" y="3565975"/>
          <a:ext cx="2340560" cy="1569571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rain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574602" y="3795833"/>
        <a:ext cx="1655026" cy="1109855"/>
      </dsp:txXfrm>
    </dsp:sp>
    <dsp:sp modelId="{9383C571-01A5-48BC-8A83-BC20A9DFF9AC}">
      <dsp:nvSpPr>
        <dsp:cNvPr id="0" name=""/>
        <dsp:cNvSpPr/>
      </dsp:nvSpPr>
      <dsp:spPr>
        <a:xfrm rot="9407847">
          <a:off x="5125619" y="4586652"/>
          <a:ext cx="216579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187965" y="4679799"/>
        <a:ext cx="151605" cy="317838"/>
      </dsp:txXfrm>
    </dsp:sp>
    <dsp:sp modelId="{B064D85C-E785-44EF-9789-622DDD151088}">
      <dsp:nvSpPr>
        <dsp:cNvPr id="0" name=""/>
        <dsp:cNvSpPr/>
      </dsp:nvSpPr>
      <dsp:spPr>
        <a:xfrm>
          <a:off x="1981140" y="4680080"/>
          <a:ext cx="3539540" cy="1614257"/>
        </a:xfrm>
        <a:prstGeom prst="ellips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run</a:t>
          </a:r>
        </a:p>
      </dsp:txBody>
      <dsp:txXfrm>
        <a:off x="2499494" y="4916482"/>
        <a:ext cx="2502832" cy="1141453"/>
      </dsp:txXfrm>
    </dsp:sp>
    <dsp:sp modelId="{8D1CC138-40C5-43E6-9A48-BA091316EC22}">
      <dsp:nvSpPr>
        <dsp:cNvPr id="0" name=""/>
        <dsp:cNvSpPr/>
      </dsp:nvSpPr>
      <dsp:spPr>
        <a:xfrm rot="12288055">
          <a:off x="2285480" y="4583779"/>
          <a:ext cx="167014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333273" y="4700233"/>
        <a:ext cx="116910" cy="317838"/>
      </dsp:txXfrm>
    </dsp:sp>
    <dsp:sp modelId="{AA751A98-93FA-487A-B9BC-D807169F6F07}">
      <dsp:nvSpPr>
        <dsp:cNvPr id="0" name=""/>
        <dsp:cNvSpPr/>
      </dsp:nvSpPr>
      <dsp:spPr>
        <a:xfrm>
          <a:off x="214320" y="3571898"/>
          <a:ext cx="2180024" cy="1569571"/>
        </a:xfrm>
        <a:prstGeom prst="ellips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live</a:t>
          </a:r>
          <a:endParaRPr lang="en-US" sz="3200" kern="1200" dirty="0"/>
        </a:p>
      </dsp:txBody>
      <dsp:txXfrm>
        <a:off x="533577" y="3801756"/>
        <a:ext cx="1541510" cy="1109855"/>
      </dsp:txXfrm>
    </dsp:sp>
    <dsp:sp modelId="{E6399274-8EE9-4A91-B369-D9EE0A9B8252}">
      <dsp:nvSpPr>
        <dsp:cNvPr id="0" name=""/>
        <dsp:cNvSpPr/>
      </dsp:nvSpPr>
      <dsp:spPr>
        <a:xfrm rot="16277547">
          <a:off x="1212264" y="3097635"/>
          <a:ext cx="228997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1245839" y="3237922"/>
        <a:ext cx="160298" cy="317838"/>
      </dsp:txXfrm>
    </dsp:sp>
    <dsp:sp modelId="{0B38F1D6-785E-4360-A20C-99D64E27713C}">
      <dsp:nvSpPr>
        <dsp:cNvPr id="0" name=""/>
        <dsp:cNvSpPr/>
      </dsp:nvSpPr>
      <dsp:spPr>
        <a:xfrm>
          <a:off x="63347" y="1570543"/>
          <a:ext cx="2572276" cy="156957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/>
              <a:latin typeface="NikoshBAN" pitchFamily="2" charset="0"/>
              <a:cs typeface="NikoshBAN" pitchFamily="2" charset="0"/>
            </a:rPr>
            <a:t>happy </a:t>
          </a:r>
          <a:endParaRPr lang="en-US" sz="2800" kern="1200" dirty="0"/>
        </a:p>
      </dsp:txBody>
      <dsp:txXfrm>
        <a:off x="440048" y="1800401"/>
        <a:ext cx="1818874" cy="1109855"/>
      </dsp:txXfrm>
    </dsp:sp>
    <dsp:sp modelId="{DB03B370-48FC-4548-B195-2211BED39FBB}">
      <dsp:nvSpPr>
        <dsp:cNvPr id="0" name=""/>
        <dsp:cNvSpPr/>
      </dsp:nvSpPr>
      <dsp:spPr>
        <a:xfrm rot="19620598">
          <a:off x="2332154" y="1329058"/>
          <a:ext cx="380479" cy="5297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41356" y="1466079"/>
        <a:ext cx="266335" cy="31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A64-F2EF-4958-A51B-C14F010E175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C694-511A-421C-81C5-08DF276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0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A64-F2EF-4958-A51B-C14F010E175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C694-511A-421C-81C5-08DF276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A64-F2EF-4958-A51B-C14F010E175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C694-511A-421C-81C5-08DF276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A64-F2EF-4958-A51B-C14F010E175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C694-511A-421C-81C5-08DF276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6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A64-F2EF-4958-A51B-C14F010E175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C694-511A-421C-81C5-08DF276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A64-F2EF-4958-A51B-C14F010E175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C694-511A-421C-81C5-08DF276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4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A64-F2EF-4958-A51B-C14F010E175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C694-511A-421C-81C5-08DF276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5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A64-F2EF-4958-A51B-C14F010E175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C694-511A-421C-81C5-08DF276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A64-F2EF-4958-A51B-C14F010E175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C694-511A-421C-81C5-08DF276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5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A64-F2EF-4958-A51B-C14F010E175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C694-511A-421C-81C5-08DF276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1A64-F2EF-4958-A51B-C14F010E175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C694-511A-421C-81C5-08DF276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8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1A64-F2EF-4958-A51B-C14F010E175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CC694-511A-421C-81C5-08DF276D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1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52700"/>
            <a:ext cx="82645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69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 Ways to Start a Good Conversation - wiki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1452"/>
            <a:ext cx="5920522" cy="4434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1 1"/>
          <p:cNvSpPr/>
          <p:nvPr/>
        </p:nvSpPr>
        <p:spPr>
          <a:xfrm>
            <a:off x="457200" y="5311877"/>
            <a:ext cx="3352800" cy="990600"/>
          </a:xfrm>
          <a:prstGeom prst="borderCallout1">
            <a:avLst>
              <a:gd name="adj1" fmla="val 2373"/>
              <a:gd name="adj2" fmla="val -855"/>
              <a:gd name="adj3" fmla="val -241843"/>
              <a:gd name="adj4" fmla="val 95391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talk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925528" y="4720712"/>
            <a:ext cx="5218471" cy="21336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conversation</a:t>
            </a:r>
            <a:endParaRPr lang="en-US" sz="60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 deficit, but rainfall skewed - india news - Hindustan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3151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1 1"/>
          <p:cNvSpPr/>
          <p:nvPr/>
        </p:nvSpPr>
        <p:spPr>
          <a:xfrm>
            <a:off x="457200" y="5311877"/>
            <a:ext cx="2514600" cy="990600"/>
          </a:xfrm>
          <a:prstGeom prst="borderCallout1">
            <a:avLst>
              <a:gd name="adj1" fmla="val 2373"/>
              <a:gd name="adj2" fmla="val -855"/>
              <a:gd name="adj3" fmla="val -241843"/>
              <a:gd name="adj4" fmla="val 95391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rain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971800" y="4267200"/>
            <a:ext cx="6172200" cy="28194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Moisture condensed from the atmosphere that falls visibly in drops.</a:t>
            </a:r>
            <a:endParaRPr lang="en-US" sz="32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0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gladeshi Family High Resolution Stock Photography and Images -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86" y="85163"/>
            <a:ext cx="6288768" cy="462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1 1"/>
          <p:cNvSpPr/>
          <p:nvPr/>
        </p:nvSpPr>
        <p:spPr>
          <a:xfrm>
            <a:off x="457200" y="5311877"/>
            <a:ext cx="3352800" cy="990600"/>
          </a:xfrm>
          <a:prstGeom prst="borderCallout1">
            <a:avLst>
              <a:gd name="adj1" fmla="val 2373"/>
              <a:gd name="adj2" fmla="val -855"/>
              <a:gd name="adj3" fmla="val -241843"/>
              <a:gd name="adj4" fmla="val 95391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live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925529" y="4720712"/>
            <a:ext cx="4343400" cy="21336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dwell</a:t>
            </a:r>
            <a:endParaRPr lang="en-US" sz="60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2" descr="Journal - Dwell Video Series — Turkel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Journal - Dwell Video Series — Turkel Desig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Journal - Dwell Video Series — Turkel Desig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Journal - Dwell Video Series — Turkel Desig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Running—or sitting—can change the shape of your heart | Science | A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337"/>
            <a:ext cx="704426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1 1"/>
          <p:cNvSpPr/>
          <p:nvPr/>
        </p:nvSpPr>
        <p:spPr>
          <a:xfrm>
            <a:off x="457200" y="5311877"/>
            <a:ext cx="3352800" cy="990600"/>
          </a:xfrm>
          <a:prstGeom prst="borderCallout1">
            <a:avLst>
              <a:gd name="adj1" fmla="val 2373"/>
              <a:gd name="adj2" fmla="val -855"/>
              <a:gd name="adj3" fmla="val -241843"/>
              <a:gd name="adj4" fmla="val 95391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run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925529" y="4720712"/>
            <a:ext cx="4343400" cy="21336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 fast</a:t>
            </a:r>
            <a:endParaRPr lang="en-US" sz="60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2" descr="1000+ Engaging Running Photos · Pexels · Free Stock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1000+ Engaging Running Photos · Pexels · Free Stock 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2,360,011 Running Photos and Premium High Res Pictures - Getty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2,360,011 Running Photos and Premium High Res Pictures - Getty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Running—or sitting—can change the shape of your heart | Science | AAA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Running—or sitting—can change the shape of your heart | Science | AAA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1"/>
            <a:ext cx="7819290" cy="4419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Line Callout 1 2"/>
          <p:cNvSpPr/>
          <p:nvPr/>
        </p:nvSpPr>
        <p:spPr>
          <a:xfrm>
            <a:off x="457200" y="5311877"/>
            <a:ext cx="3352800" cy="990600"/>
          </a:xfrm>
          <a:prstGeom prst="borderCallout1">
            <a:avLst>
              <a:gd name="adj1" fmla="val 2373"/>
              <a:gd name="adj2" fmla="val -855"/>
              <a:gd name="adj3" fmla="val -310490"/>
              <a:gd name="adj4" fmla="val 13396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happy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925529" y="4720712"/>
            <a:ext cx="4343400" cy="21336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glad</a:t>
            </a:r>
            <a:endParaRPr lang="en-US" sz="60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1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010582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533400"/>
            <a:ext cx="76962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Open your book at page 46.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25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7158" y="0"/>
            <a:ext cx="8572528" cy="1771656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rgbClr val="002060"/>
                </a:solidFill>
              </a:ln>
              <a:noFill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43042" y="500042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Teacher’s 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13" y="1905000"/>
            <a:ext cx="5867400" cy="4717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24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643438" y="1071546"/>
            <a:ext cx="5286412" cy="4786346"/>
          </a:xfrm>
          <a:prstGeom prst="cloud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52007"/>
              </a:avLst>
            </a:prstTxWarp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Practice</a:t>
            </a:r>
          </a:p>
        </p:txBody>
      </p:sp>
      <p:pic>
        <p:nvPicPr>
          <p:cNvPr id="3" name="Picture 2" descr="far014fa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980" y="1357311"/>
            <a:ext cx="1500198" cy="1714512"/>
          </a:xfrm>
          <a:prstGeom prst="rect">
            <a:avLst/>
          </a:prstGeom>
        </p:spPr>
      </p:pic>
      <p:pic>
        <p:nvPicPr>
          <p:cNvPr id="4" name="Picture 3" descr="02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50713"/>
            <a:ext cx="2095504" cy="1571628"/>
          </a:xfrm>
          <a:prstGeom prst="rect">
            <a:avLst/>
          </a:prstGeom>
        </p:spPr>
      </p:pic>
      <p:pic>
        <p:nvPicPr>
          <p:cNvPr id="5" name="Picture 4" descr="rosa che sbocc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071823"/>
            <a:ext cx="1561803" cy="27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74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928662" y="260851"/>
            <a:ext cx="7072362" cy="164305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2576" y="914400"/>
            <a:ext cx="6643734" cy="653772"/>
          </a:xfrm>
          <a:prstGeom prst="rect">
            <a:avLst/>
          </a:prstGeom>
          <a:noFill/>
          <a:ln w="28575"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NikoshBAN" pitchFamily="2" charset="0"/>
                <a:ea typeface="+mj-ea"/>
                <a:cs typeface="NikoshBAN" pitchFamily="2" charset="0"/>
              </a:rPr>
              <a:t>Student`s  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reading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76" y="1981200"/>
            <a:ext cx="6400800" cy="42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339907"/>
            <a:ext cx="7391400" cy="7232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Group reading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264151" cy="483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244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10" y="2171182"/>
            <a:ext cx="2667001" cy="3215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48" y="172065"/>
            <a:ext cx="890065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Bahnschrift SemiBold" pitchFamily="34" charset="0"/>
              </a:rPr>
              <a:t>     Teacher’s Introduction </a:t>
            </a:r>
            <a:endParaRPr lang="en-US" sz="6000" dirty="0">
              <a:latin typeface="Bahnschrift Semi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48" y="2278625"/>
            <a:ext cx="6309852" cy="3108543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+mj-lt"/>
              </a:rPr>
              <a:t>Mst.Sharmin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Akter</a:t>
            </a:r>
            <a:endParaRPr lang="en-US" sz="4400" dirty="0" smtClean="0">
              <a:latin typeface="+mj-lt"/>
            </a:endParaRPr>
          </a:p>
          <a:p>
            <a:r>
              <a:rPr lang="en-US" sz="3200" dirty="0" smtClean="0"/>
              <a:t>Assistant teacher</a:t>
            </a:r>
          </a:p>
          <a:p>
            <a:r>
              <a:rPr lang="en-US" sz="3200" dirty="0" err="1" smtClean="0"/>
              <a:t>Matoin</a:t>
            </a:r>
            <a:r>
              <a:rPr lang="en-US" sz="3200" dirty="0" smtClean="0"/>
              <a:t> Govt. Primary School</a:t>
            </a:r>
            <a:endParaRPr lang="en-US" sz="3200" dirty="0"/>
          </a:p>
          <a:p>
            <a:r>
              <a:rPr lang="en-US" sz="3200" dirty="0" err="1" smtClean="0"/>
              <a:t>Hajigonj</a:t>
            </a:r>
            <a:r>
              <a:rPr lang="en-US" sz="3200" dirty="0" smtClean="0"/>
              <a:t>, </a:t>
            </a:r>
            <a:r>
              <a:rPr lang="en-US" sz="3200" dirty="0" err="1" smtClean="0"/>
              <a:t>Chandpur</a:t>
            </a:r>
            <a:endParaRPr lang="en-US" sz="3200" dirty="0" smtClean="0"/>
          </a:p>
          <a:p>
            <a:r>
              <a:rPr lang="en-US" sz="2800" dirty="0" smtClean="0"/>
              <a:t>E-mail:</a:t>
            </a:r>
          </a:p>
          <a:p>
            <a:r>
              <a:rPr lang="en-US" sz="2800" dirty="0" smtClean="0"/>
              <a:t>mstsharminakter1985@gmail.com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0141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D9F8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rgbClr val="FFE5FA"/>
              </a:gs>
            </a:gsLst>
            <a:lin ang="18900000" scaled="1"/>
            <a:tileRect/>
          </a:gradFill>
          <a:ln w="76200">
            <a:solidFill>
              <a:srgbClr val="00B050">
                <a:alpha val="76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057400" y="6256607"/>
            <a:ext cx="6019800" cy="1588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lowchart: Predefined Process 3"/>
          <p:cNvSpPr/>
          <p:nvPr/>
        </p:nvSpPr>
        <p:spPr>
          <a:xfrm>
            <a:off x="8077200" y="6104207"/>
            <a:ext cx="685800" cy="6126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8001000" y="6332807"/>
            <a:ext cx="472440" cy="460248"/>
          </a:xfrm>
          <a:prstGeom prst="flowChartPredefinedProcess">
            <a:avLst/>
          </a:prstGeom>
          <a:solidFill>
            <a:srgbClr val="92D050"/>
          </a:solidFill>
          <a:ln>
            <a:solidFill>
              <a:srgbClr val="2FC0DD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flat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6028007"/>
            <a:ext cx="4800600" cy="533400"/>
          </a:xfrm>
          <a:prstGeom prst="line">
            <a:avLst/>
          </a:prstGeom>
          <a:ln w="76200" cmpd="sng">
            <a:solidFill>
              <a:srgbClr val="00FFCC"/>
            </a:solidFill>
            <a:tailEnd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1000" y="634186"/>
            <a:ext cx="457200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Silent Reading</a:t>
            </a:r>
          </a:p>
          <a:p>
            <a:pPr algn="r"/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    5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minutes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4419600" cy="29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01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pl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3343299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4892777"/>
            <a:ext cx="56388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002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Questions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700808"/>
            <a:ext cx="7467600" cy="4525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1.Where does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Shihab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live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2.What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heppen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suddenly? 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3How fill is his mother?</a:t>
            </a:r>
          </a:p>
          <a:p>
            <a:pPr marL="514350" indent="-514350">
              <a:buFont typeface="Arial" pitchFamily="34" charset="0"/>
              <a:buNone/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NikoshBAN" pitchFamily="2" charset="0"/>
                <a:cs typeface="NikoshBAN" pitchFamily="2" charset="0"/>
              </a:rPr>
              <a:t> Answer `s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693434"/>
            <a:ext cx="7467600" cy="45259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Arial" pitchFamily="34" charset="0"/>
              <a:buAutoNum type="arabicPeriod"/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Shihab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lives in Dhaka.</a:t>
            </a:r>
          </a:p>
          <a:p>
            <a:pPr marL="0" indent="0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2.Suddenly it starts raining.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His mother is very happy.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9573" y="1476687"/>
            <a:ext cx="9144000" cy="5256584"/>
          </a:xfrm>
          <a:prstGeom prst="rect">
            <a:avLst/>
          </a:prstGeom>
          <a:noFill/>
          <a:ln w="149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5495" y="39130"/>
            <a:ext cx="9144000" cy="126876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Now we will play </a:t>
            </a:r>
            <a:r>
              <a:rPr lang="en-US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“BINGO”</a:t>
            </a:r>
            <a:r>
              <a:rPr lang="en-US" sz="36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game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316416" y="188640"/>
            <a:ext cx="742454" cy="723456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95578" y="188640"/>
            <a:ext cx="732006" cy="650878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7752" y="285730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close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972438" y="2954834"/>
            <a:ext cx="2680920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window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2438" y="1634941"/>
            <a:ext cx="2680920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start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81000" y="1661076"/>
            <a:ext cx="2751396" cy="804862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live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5389" y="5509818"/>
            <a:ext cx="2680920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home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5389" y="4203847"/>
            <a:ext cx="2714644" cy="92333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happy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17752" y="4263081"/>
            <a:ext cx="2714644" cy="804862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run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822" y="5509819"/>
            <a:ext cx="2901778" cy="830997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rain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5058" y="1981200"/>
            <a:ext cx="7533406" cy="22860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Write five</a:t>
            </a:r>
            <a:r>
              <a:rPr kumimoji="0" lang="en-US" sz="4800" b="1" i="0" u="none" strike="noStrike" kern="1200" spc="100" normalizeH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 </a:t>
            </a:r>
            <a:r>
              <a:rPr kumimoji="0" lang="en-US" sz="48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sentences </a:t>
            </a:r>
            <a:br>
              <a:rPr kumimoji="0" lang="en-US" sz="48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</a:br>
            <a:r>
              <a:rPr kumimoji="0" lang="en-US" sz="4800" b="1" i="0" u="none" strike="noStrike" kern="1200" spc="100" normalizeH="0" baseline="0" noProof="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Rockwell Condensed" pitchFamily="18" charset="0"/>
                <a:ea typeface="+mj-ea"/>
                <a:cs typeface="NikoshLightBAN" pitchFamily="2" charset="0"/>
              </a:rPr>
              <a:t>about how can you help your mother?</a:t>
            </a:r>
            <a:endParaRPr kumimoji="0" lang="en-US" sz="4800" b="1" i="0" u="none" strike="noStrike" kern="1200" spc="100" normalizeH="0" baseline="0" noProof="0" dirty="0">
              <a:ln w="180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Rockwell Condensed" pitchFamily="18" charset="0"/>
              <a:ea typeface="+mj-ea"/>
              <a:cs typeface="NikoshLight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00" y="4581128"/>
            <a:ext cx="1128464" cy="2124472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00" y="5229200"/>
            <a:ext cx="912440" cy="1476400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20000" y="5805264"/>
            <a:ext cx="768424" cy="900336"/>
          </a:xfrm>
          <a:prstGeom prst="frame">
            <a:avLst/>
          </a:prstGeom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55776" y="6381328"/>
            <a:ext cx="5112568" cy="7200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5856" y="5999584"/>
            <a:ext cx="4320480" cy="7200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7944" y="5567536"/>
            <a:ext cx="3528392" cy="7200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95736" y="6165304"/>
            <a:ext cx="360040" cy="410344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5816" y="5805264"/>
            <a:ext cx="360040" cy="410344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07904" y="5373216"/>
            <a:ext cx="360040" cy="410344"/>
          </a:xfrm>
          <a:prstGeom prst="ellipse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730624" y="433669"/>
            <a:ext cx="5117976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task</a:t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0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8674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nip Same Side Corner Rectangle 2"/>
          <p:cNvSpPr/>
          <p:nvPr/>
        </p:nvSpPr>
        <p:spPr>
          <a:xfrm>
            <a:off x="6172200" y="2286000"/>
            <a:ext cx="2971800" cy="2314268"/>
          </a:xfrm>
          <a:prstGeom prst="snip2SameRect">
            <a:avLst>
              <a:gd name="adj1" fmla="val 31413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thanks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868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43" y="762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76932" y="746611"/>
            <a:ext cx="6019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bg2">
                <a:lumMod val="10000"/>
              </a:schemeClr>
            </a:solidFill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Lesson Identity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433185"/>
            <a:ext cx="3596232" cy="2554545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Class :Four</a:t>
            </a:r>
          </a:p>
          <a:p>
            <a:r>
              <a:rPr lang="en-US" sz="3200" dirty="0" smtClean="0"/>
              <a:t>Subject : English</a:t>
            </a:r>
          </a:p>
          <a:p>
            <a:r>
              <a:rPr lang="en-US" sz="3200" dirty="0" smtClean="0"/>
              <a:t>Lesson : 1-2(A)</a:t>
            </a:r>
          </a:p>
          <a:p>
            <a:r>
              <a:rPr lang="en-US" sz="3200" dirty="0" smtClean="0"/>
              <a:t>Unit: 23</a:t>
            </a:r>
          </a:p>
          <a:p>
            <a:r>
              <a:rPr lang="en-US" sz="3200" dirty="0" smtClean="0"/>
              <a:t>Time : 40 min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3318" r="3712" b="1537"/>
          <a:stretch/>
        </p:blipFill>
        <p:spPr bwMode="auto">
          <a:xfrm>
            <a:off x="5965633" y="2528562"/>
            <a:ext cx="1959167" cy="2653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5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3820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 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Learning Outcomes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06" y="1143000"/>
            <a:ext cx="9050594" cy="5386090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Student’s will be able to-</a:t>
            </a:r>
          </a:p>
          <a:p>
            <a:endParaRPr lang="en-US" sz="2800" dirty="0" smtClean="0"/>
          </a:p>
          <a:p>
            <a:r>
              <a:rPr lang="en-US" sz="2800" dirty="0" smtClean="0"/>
              <a:t>Listening:1.1.1-become familiar with English 				sounds by listening to common 			English word.</a:t>
            </a:r>
          </a:p>
          <a:p>
            <a:endParaRPr lang="en-US" sz="2800" dirty="0" smtClean="0"/>
          </a:p>
          <a:p>
            <a:r>
              <a:rPr lang="en-US" sz="2800" dirty="0" smtClean="0"/>
              <a:t>Speaking:1.1.2-say simple words and phrases with 			proper sounds and stress.</a:t>
            </a:r>
          </a:p>
          <a:p>
            <a:endParaRPr lang="en-US" sz="2800" dirty="0" smtClean="0"/>
          </a:p>
          <a:p>
            <a:r>
              <a:rPr lang="en-US" sz="2800" dirty="0" smtClean="0"/>
              <a:t>Reading:1.4.1-read words and phrases with the 			help of visual clause (about 30 new 			words) and simple sentences.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3033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use in green field with rain paper art styl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369"/>
            <a:ext cx="6934200" cy="54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019800"/>
            <a:ext cx="84582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Describe the picture.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9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55" y="419277"/>
            <a:ext cx="872109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Todays lesson topic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666998"/>
            <a:ext cx="5486399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Write well 1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2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pl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893" y="228600"/>
            <a:ext cx="3343299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192" y="3314700"/>
            <a:ext cx="3121008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Input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0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1382006"/>
              </p:ext>
            </p:extLst>
          </p:nvPr>
        </p:nvGraphicFramePr>
        <p:xfrm>
          <a:off x="1571604" y="357166"/>
          <a:ext cx="757239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500042"/>
            <a:ext cx="785818" cy="5214974"/>
          </a:xfrm>
          <a:prstGeom prst="rect">
            <a:avLst/>
          </a:prstGeom>
          <a:solidFill>
            <a:srgbClr val="00B0F0"/>
          </a:solidFill>
          <a:ln cmpd="tri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N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E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W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O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R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D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gi1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2000240"/>
            <a:ext cx="3057233" cy="279879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158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67BE5-ABE4-4602-970A-A8DAA812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62567BE5-ABE4-4602-970A-A8DAA8129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62567BE5-ABE4-4602-970A-A8DAA812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62567BE5-ABE4-4602-970A-A8DAA812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CA41C4-D075-4C9F-85E8-9558196BE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4CA41C4-D075-4C9F-85E8-9558196BE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4CA41C4-D075-4C9F-85E8-9558196BE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4CA41C4-D075-4C9F-85E8-9558196BE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C7CAD-03BB-43FC-AA9E-1593FEBF0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248C7CAD-03BB-43FC-AA9E-1593FEBF0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248C7CAD-03BB-43FC-AA9E-1593FEBF0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248C7CAD-03BB-43FC-AA9E-1593FEBF0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6C0CEE-9EF3-45C2-90C6-D0E59ACC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116C0CEE-9EF3-45C2-90C6-D0E59ACC0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16C0CEE-9EF3-45C2-90C6-D0E59ACC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116C0CEE-9EF3-45C2-90C6-D0E59ACC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A0D4E9-183C-49FE-8CC1-53322EDC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BCA0D4E9-183C-49FE-8CC1-53322EDCE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BCA0D4E9-183C-49FE-8CC1-53322EDC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BCA0D4E9-183C-49FE-8CC1-53322EDC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83C571-01A5-48BC-8A83-BC20A9DF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9383C571-01A5-48BC-8A83-BC20A9DFF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9383C571-01A5-48BC-8A83-BC20A9DF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9383C571-01A5-48BC-8A83-BC20A9DF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4D85C-E785-44EF-9789-622DDD151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B064D85C-E785-44EF-9789-622DDD151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B064D85C-E785-44EF-9789-622DDD151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B064D85C-E785-44EF-9789-622DDD151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CC138-40C5-43E6-9A48-BA091316E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D1CC138-40C5-43E6-9A48-BA091316E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D1CC138-40C5-43E6-9A48-BA091316E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D1CC138-40C5-43E6-9A48-BA091316E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751A98-93FA-487A-B9BC-D807169F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AA751A98-93FA-487A-B9BC-D807169F6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A751A98-93FA-487A-B9BC-D807169F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AA751A98-93FA-487A-B9BC-D807169F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399274-8EE9-4A91-B369-D9EE0A9B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E6399274-8EE9-4A91-B369-D9EE0A9B8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E6399274-8EE9-4A91-B369-D9EE0A9B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E6399274-8EE9-4A91-B369-D9EE0A9B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8F1D6-785E-4360-A20C-99D64E277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0B38F1D6-785E-4360-A20C-99D64E277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0B38F1D6-785E-4360-A20C-99D64E277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0B38F1D6-785E-4360-A20C-99D64E277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03B370-48FC-4548-B195-2211BED3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graphicEl>
                                              <a:dgm id="{DB03B370-48FC-4548-B195-2211BED39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DB03B370-48FC-4548-B195-2211BED3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DB03B370-48FC-4548-B195-2211BED3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8 Inexpensive Sustainable Homes Almost Anyone Can Af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9045"/>
            <a:ext cx="729847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1 1"/>
          <p:cNvSpPr/>
          <p:nvPr/>
        </p:nvSpPr>
        <p:spPr>
          <a:xfrm>
            <a:off x="457200" y="5311877"/>
            <a:ext cx="3352800" cy="990600"/>
          </a:xfrm>
          <a:prstGeom prst="borderCallout1">
            <a:avLst>
              <a:gd name="adj1" fmla="val 2373"/>
              <a:gd name="adj2" fmla="val -855"/>
              <a:gd name="adj3" fmla="val -241843"/>
              <a:gd name="adj4" fmla="val 95391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925529" y="4720712"/>
            <a:ext cx="4343400" cy="21336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house</a:t>
            </a:r>
            <a:endParaRPr lang="en-US" sz="60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66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176</Words>
  <Application>Microsoft Office PowerPoint</Application>
  <PresentationFormat>On-screen Show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2020-11-16T06:24:02Z</dcterms:created>
  <dcterms:modified xsi:type="dcterms:W3CDTF">2020-12-01T04:51:16Z</dcterms:modified>
</cp:coreProperties>
</file>