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3"/>
  </p:notesMasterIdLst>
  <p:sldIdLst>
    <p:sldId id="256" r:id="rId2"/>
    <p:sldId id="275" r:id="rId3"/>
    <p:sldId id="271" r:id="rId4"/>
    <p:sldId id="270" r:id="rId5"/>
    <p:sldId id="276" r:id="rId6"/>
    <p:sldId id="273" r:id="rId7"/>
    <p:sldId id="343" r:id="rId8"/>
    <p:sldId id="274" r:id="rId9"/>
    <p:sldId id="344" r:id="rId10"/>
    <p:sldId id="265" r:id="rId11"/>
    <p:sldId id="263" r:id="rId12"/>
    <p:sldId id="267" r:id="rId13"/>
    <p:sldId id="290" r:id="rId14"/>
    <p:sldId id="345" r:id="rId15"/>
    <p:sldId id="268" r:id="rId16"/>
    <p:sldId id="294" r:id="rId17"/>
    <p:sldId id="341" r:id="rId18"/>
    <p:sldId id="291" r:id="rId19"/>
    <p:sldId id="342" r:id="rId20"/>
    <p:sldId id="260" r:id="rId21"/>
    <p:sldId id="284" r:id="rId22"/>
    <p:sldId id="283" r:id="rId23"/>
    <p:sldId id="307" r:id="rId24"/>
    <p:sldId id="346" r:id="rId25"/>
    <p:sldId id="286" r:id="rId26"/>
    <p:sldId id="281" r:id="rId27"/>
    <p:sldId id="306" r:id="rId28"/>
    <p:sldId id="347" r:id="rId29"/>
    <p:sldId id="287" r:id="rId30"/>
    <p:sldId id="278" r:id="rId31"/>
    <p:sldId id="277" r:id="rId32"/>
    <p:sldId id="300" r:id="rId33"/>
    <p:sldId id="348" r:id="rId34"/>
    <p:sldId id="298" r:id="rId35"/>
    <p:sldId id="349" r:id="rId36"/>
    <p:sldId id="311" r:id="rId37"/>
    <p:sldId id="299" r:id="rId38"/>
    <p:sldId id="310" r:id="rId39"/>
    <p:sldId id="350" r:id="rId40"/>
    <p:sldId id="313" r:id="rId41"/>
    <p:sldId id="332" r:id="rId42"/>
    <p:sldId id="325" r:id="rId43"/>
    <p:sldId id="327" r:id="rId44"/>
    <p:sldId id="318" r:id="rId45"/>
    <p:sldId id="329" r:id="rId46"/>
    <p:sldId id="328" r:id="rId47"/>
    <p:sldId id="331" r:id="rId48"/>
    <p:sldId id="317" r:id="rId49"/>
    <p:sldId id="309" r:id="rId50"/>
    <p:sldId id="351" r:id="rId51"/>
    <p:sldId id="323" r:id="rId52"/>
    <p:sldId id="322" r:id="rId53"/>
    <p:sldId id="352" r:id="rId54"/>
    <p:sldId id="333" r:id="rId55"/>
    <p:sldId id="353" r:id="rId56"/>
    <p:sldId id="335" r:id="rId57"/>
    <p:sldId id="354" r:id="rId58"/>
    <p:sldId id="336" r:id="rId59"/>
    <p:sldId id="337" r:id="rId60"/>
    <p:sldId id="355" r:id="rId61"/>
    <p:sldId id="33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95C15-317F-4291-AA81-F778E69E97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63FDFE-147A-486D-B79B-582DC8D9EB68}">
      <dgm:prSet phldrT="[Text]" custT="1"/>
      <dgm:spPr/>
      <dgm:t>
        <a:bodyPr/>
        <a:lstStyle/>
        <a:p>
          <a:pPr rtl="0"/>
          <a:r>
            <a:rPr kumimoji="0" lang="bn-IN" sz="2400" b="0" i="0" u="none" strike="noStrike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প্রজাতির </a:t>
          </a:r>
        </a:p>
        <a:p>
          <a:pPr rtl="0"/>
          <a:r>
            <a:rPr kumimoji="0" lang="bn-IN" sz="2400" b="0" i="0" u="none" strike="noStrike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বৈচিত্র্য</a:t>
          </a:r>
          <a:endParaRPr lang="en-US" sz="2400" dirty="0">
            <a:solidFill>
              <a:schemeClr val="tx1"/>
            </a:solidFill>
          </a:endParaRPr>
        </a:p>
      </dgm:t>
    </dgm:pt>
    <dgm:pt modelId="{75DC29E6-FDBE-4FBB-8E7C-86C85417A763}" type="parTrans" cxnId="{64999E01-0566-42F0-9FA4-72F134F286B9}">
      <dgm:prSet/>
      <dgm:spPr/>
      <dgm:t>
        <a:bodyPr/>
        <a:lstStyle/>
        <a:p>
          <a:endParaRPr lang="en-US"/>
        </a:p>
      </dgm:t>
    </dgm:pt>
    <dgm:pt modelId="{13823D35-AAE9-4BEB-90F5-87B3762E3590}" type="sibTrans" cxnId="{64999E01-0566-42F0-9FA4-72F134F286B9}">
      <dgm:prSet/>
      <dgm:spPr/>
      <dgm:t>
        <a:bodyPr/>
        <a:lstStyle/>
        <a:p>
          <a:endParaRPr lang="en-US"/>
        </a:p>
      </dgm:t>
    </dgm:pt>
    <dgm:pt modelId="{D2C42C0E-10D4-45B5-8265-B3A470FED167}">
      <dgm:prSet phldrT="[Text]" custT="1"/>
      <dgm:spPr/>
      <dgm:t>
        <a:bodyPr/>
        <a:lstStyle/>
        <a:p>
          <a:pPr rtl="0"/>
          <a:r>
            <a:rPr kumimoji="0" lang="bn-IN" sz="2400" b="0" i="0" u="none" strike="noStrike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বংশগতীয় </a:t>
          </a:r>
        </a:p>
        <a:p>
          <a:pPr rtl="0"/>
          <a:r>
            <a:rPr kumimoji="0" lang="bn-IN" sz="2400" b="0" i="0" u="none" strike="noStrike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বৈচিত্র্য</a:t>
          </a:r>
          <a:endParaRPr lang="en-US" sz="2400" dirty="0"/>
        </a:p>
      </dgm:t>
    </dgm:pt>
    <dgm:pt modelId="{22ECC77F-1E76-4A4F-9F3E-76ED0369FA0F}" type="sibTrans" cxnId="{4F01768A-82A0-4F21-8DC5-55EF93D9685B}">
      <dgm:prSet/>
      <dgm:spPr/>
      <dgm:t>
        <a:bodyPr/>
        <a:lstStyle/>
        <a:p>
          <a:endParaRPr lang="en-US"/>
        </a:p>
      </dgm:t>
    </dgm:pt>
    <dgm:pt modelId="{15EC4D2A-7332-49B6-97EF-CBBFD19E77DB}" type="parTrans" cxnId="{4F01768A-82A0-4F21-8DC5-55EF93D9685B}">
      <dgm:prSet/>
      <dgm:spPr/>
      <dgm:t>
        <a:bodyPr/>
        <a:lstStyle/>
        <a:p>
          <a:endParaRPr lang="en-US"/>
        </a:p>
      </dgm:t>
    </dgm:pt>
    <dgm:pt modelId="{E7A1A00C-21A1-4557-9DEF-4CD69094C9EE}">
      <dgm:prSet phldrT="[Text]" custT="1"/>
      <dgm:spPr/>
      <dgm:t>
        <a:bodyPr/>
        <a:lstStyle/>
        <a:p>
          <a:pPr rtl="0"/>
          <a:endParaRPr lang="en-US" sz="3200" dirty="0">
            <a:solidFill>
              <a:schemeClr val="bg1"/>
            </a:solidFill>
          </a:endParaRPr>
        </a:p>
      </dgm:t>
    </dgm:pt>
    <dgm:pt modelId="{F5D558EA-D961-4CAA-8B94-75F23D442C72}" type="sibTrans" cxnId="{25164A39-349C-4301-A152-0619338ECA3E}">
      <dgm:prSet/>
      <dgm:spPr/>
      <dgm:t>
        <a:bodyPr/>
        <a:lstStyle/>
        <a:p>
          <a:endParaRPr lang="en-US"/>
        </a:p>
      </dgm:t>
    </dgm:pt>
    <dgm:pt modelId="{E977AB8D-BF95-4360-91F8-EDC1EBFCD6B6}" type="parTrans" cxnId="{25164A39-349C-4301-A152-0619338ECA3E}">
      <dgm:prSet/>
      <dgm:spPr/>
      <dgm:t>
        <a:bodyPr/>
        <a:lstStyle/>
        <a:p>
          <a:endParaRPr lang="en-US"/>
        </a:p>
      </dgm:t>
    </dgm:pt>
    <dgm:pt modelId="{2689FAA0-41B5-405E-9A72-7B0F7A2A4849}">
      <dgm:prSet custT="1"/>
      <dgm:spPr/>
      <dgm:t>
        <a:bodyPr/>
        <a:lstStyle/>
        <a:p>
          <a:pPr rtl="0"/>
          <a:r>
            <a:rPr kumimoji="0" lang="bn-IN" sz="2400" b="0" i="0" u="none" strike="noStrike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পরিবেশগত বৈচিত্র্য</a:t>
          </a:r>
          <a:endParaRPr lang="en-US" sz="2400" dirty="0"/>
        </a:p>
      </dgm:t>
    </dgm:pt>
    <dgm:pt modelId="{CD99198E-DE6C-45D8-9C13-075C29F23993}" type="parTrans" cxnId="{F7FEAC5A-B923-4680-8C49-601BC7D394CA}">
      <dgm:prSet/>
      <dgm:spPr/>
      <dgm:t>
        <a:bodyPr/>
        <a:lstStyle/>
        <a:p>
          <a:endParaRPr lang="en-US"/>
        </a:p>
      </dgm:t>
    </dgm:pt>
    <dgm:pt modelId="{8CE0502B-1D20-42E8-857B-204F27C7BBF8}" type="sibTrans" cxnId="{F7FEAC5A-B923-4680-8C49-601BC7D394CA}">
      <dgm:prSet/>
      <dgm:spPr/>
      <dgm:t>
        <a:bodyPr/>
        <a:lstStyle/>
        <a:p>
          <a:endParaRPr lang="en-US"/>
        </a:p>
      </dgm:t>
    </dgm:pt>
    <dgm:pt modelId="{93E7F22C-A41E-400A-9475-58E677A150F4}">
      <dgm:prSet custT="1"/>
      <dgm:spPr/>
      <dgm:t>
        <a:bodyPr/>
        <a:lstStyle/>
        <a:p>
          <a:pPr rtl="0"/>
          <a:r>
            <a:rPr kumimoji="0" lang="bn-IN" sz="2400" b="0" i="0" u="none" strike="noStrike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   তিমি ও বাজপাখি</a:t>
          </a:r>
          <a:endParaRPr lang="en-US" sz="2400" dirty="0">
            <a:solidFill>
              <a:schemeClr val="bg1"/>
            </a:solidFill>
          </a:endParaRPr>
        </a:p>
      </dgm:t>
    </dgm:pt>
    <dgm:pt modelId="{4027FC92-2C65-40CD-84FD-B18DB455FB32}" type="parTrans" cxnId="{ACAEA412-1067-4C06-AF70-327F3622B898}">
      <dgm:prSet/>
      <dgm:spPr/>
      <dgm:t>
        <a:bodyPr/>
        <a:lstStyle/>
        <a:p>
          <a:endParaRPr lang="en-US"/>
        </a:p>
      </dgm:t>
    </dgm:pt>
    <dgm:pt modelId="{7FD50AC9-07D7-4DF8-9DB7-9021FD2D2414}" type="sibTrans" cxnId="{ACAEA412-1067-4C06-AF70-327F3622B898}">
      <dgm:prSet/>
      <dgm:spPr/>
      <dgm:t>
        <a:bodyPr/>
        <a:lstStyle/>
        <a:p>
          <a:endParaRPr lang="en-US"/>
        </a:p>
      </dgm:t>
    </dgm:pt>
    <dgm:pt modelId="{C80709A5-5605-4469-8FCB-640199615E45}">
      <dgm:prSet phldrT="[Text]" custT="1"/>
      <dgm:spPr/>
      <dgm:t>
        <a:bodyPr/>
        <a:lstStyle/>
        <a:p>
          <a:pPr rtl="0"/>
          <a:r>
            <a:rPr kumimoji="0" lang="bn-IN" sz="2400" b="0" i="0" u="none" strike="noStrike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   বাঘ ও সিংহ</a:t>
          </a:r>
          <a:endParaRPr lang="en-US" sz="2400" dirty="0">
            <a:solidFill>
              <a:schemeClr val="bg1"/>
            </a:solidFill>
          </a:endParaRPr>
        </a:p>
      </dgm:t>
    </dgm:pt>
    <dgm:pt modelId="{75832F7B-E8F3-4938-A195-92689D260279}" type="parTrans" cxnId="{837C4DB7-44AA-4B27-8963-E69BABE78B1B}">
      <dgm:prSet/>
      <dgm:spPr/>
      <dgm:t>
        <a:bodyPr/>
        <a:lstStyle/>
        <a:p>
          <a:endParaRPr lang="en-US"/>
        </a:p>
      </dgm:t>
    </dgm:pt>
    <dgm:pt modelId="{12FA6D66-FCE5-45BF-8815-6F563E04D462}" type="sibTrans" cxnId="{837C4DB7-44AA-4B27-8963-E69BABE78B1B}">
      <dgm:prSet/>
      <dgm:spPr/>
      <dgm:t>
        <a:bodyPr/>
        <a:lstStyle/>
        <a:p>
          <a:endParaRPr lang="en-US"/>
        </a:p>
      </dgm:t>
    </dgm:pt>
    <dgm:pt modelId="{E3D921C7-3853-403A-9A71-C8F95466625B}">
      <dgm:prSet custT="1"/>
      <dgm:spPr/>
      <dgm:t>
        <a:bodyPr/>
        <a:lstStyle/>
        <a:p>
          <a:pPr rtl="0"/>
          <a:endParaRPr lang="en-US" sz="2400" dirty="0">
            <a:solidFill>
              <a:schemeClr val="bg1"/>
            </a:solidFill>
          </a:endParaRPr>
        </a:p>
      </dgm:t>
    </dgm:pt>
    <dgm:pt modelId="{BBA993E8-EFA3-4DAE-9E9D-F27D579D1BFE}" type="parTrans" cxnId="{7006DADA-FCBE-4B02-9131-D2024758D211}">
      <dgm:prSet/>
      <dgm:spPr/>
      <dgm:t>
        <a:bodyPr/>
        <a:lstStyle/>
        <a:p>
          <a:endParaRPr lang="en-US"/>
        </a:p>
      </dgm:t>
    </dgm:pt>
    <dgm:pt modelId="{020C3D99-2845-41E5-A1E6-D856805B78DD}" type="sibTrans" cxnId="{7006DADA-FCBE-4B02-9131-D2024758D211}">
      <dgm:prSet/>
      <dgm:spPr/>
      <dgm:t>
        <a:bodyPr/>
        <a:lstStyle/>
        <a:p>
          <a:endParaRPr lang="en-US"/>
        </a:p>
      </dgm:t>
    </dgm:pt>
    <dgm:pt modelId="{0E0EC3B1-C09C-4098-912A-4BE68F7A1EDB}">
      <dgm:prSet phldrT="[Text]" custT="1"/>
      <dgm:spPr/>
      <dgm:t>
        <a:bodyPr/>
        <a:lstStyle/>
        <a:p>
          <a:pPr rtl="0"/>
          <a:endParaRPr lang="en-US" sz="2400" dirty="0">
            <a:solidFill>
              <a:schemeClr val="bg1"/>
            </a:solidFill>
          </a:endParaRPr>
        </a:p>
      </dgm:t>
    </dgm:pt>
    <dgm:pt modelId="{458DFC89-768E-4604-97A6-C292AA1B33EA}" type="parTrans" cxnId="{24FD601B-C912-47A6-9618-342FA1A0C06E}">
      <dgm:prSet/>
      <dgm:spPr/>
      <dgm:t>
        <a:bodyPr/>
        <a:lstStyle/>
        <a:p>
          <a:endParaRPr lang="en-US"/>
        </a:p>
      </dgm:t>
    </dgm:pt>
    <dgm:pt modelId="{F2579C1C-89A1-4C56-A219-992ADDECF586}" type="sibTrans" cxnId="{24FD601B-C912-47A6-9618-342FA1A0C06E}">
      <dgm:prSet/>
      <dgm:spPr/>
      <dgm:t>
        <a:bodyPr/>
        <a:lstStyle/>
        <a:p>
          <a:endParaRPr lang="en-US"/>
        </a:p>
      </dgm:t>
    </dgm:pt>
    <dgm:pt modelId="{13646F20-5653-4FE2-BA81-C1778FF6EA50}">
      <dgm:prSet phldrT="[Text]" custT="1"/>
      <dgm:spPr/>
      <dgm:t>
        <a:bodyPr/>
        <a:lstStyle/>
        <a:p>
          <a:pPr rtl="0"/>
          <a:r>
            <a:rPr kumimoji="0" lang="bn-IN" sz="2400" b="0" i="0" u="none" strike="noStrike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   শ্বেতাঙ্গ ও কৃষ্ণাঙ্গ</a:t>
          </a:r>
          <a:endParaRPr lang="en-US" sz="2400" dirty="0">
            <a:solidFill>
              <a:schemeClr val="bg1"/>
            </a:solidFill>
          </a:endParaRPr>
        </a:p>
      </dgm:t>
    </dgm:pt>
    <dgm:pt modelId="{8941601B-4014-4885-BB0C-D9B17D2F94E9}" type="parTrans" cxnId="{2C054FF4-0676-4B46-A155-10A77B3A40FA}">
      <dgm:prSet/>
      <dgm:spPr/>
      <dgm:t>
        <a:bodyPr/>
        <a:lstStyle/>
        <a:p>
          <a:endParaRPr lang="en-US"/>
        </a:p>
      </dgm:t>
    </dgm:pt>
    <dgm:pt modelId="{2761B816-401F-42EA-AD10-0CB73E35E4A9}" type="sibTrans" cxnId="{2C054FF4-0676-4B46-A155-10A77B3A40FA}">
      <dgm:prSet/>
      <dgm:spPr/>
      <dgm:t>
        <a:bodyPr/>
        <a:lstStyle/>
        <a:p>
          <a:endParaRPr lang="en-US"/>
        </a:p>
      </dgm:t>
    </dgm:pt>
    <dgm:pt modelId="{D6B29F6E-FFFB-47EC-95FF-7348F0CA3882}">
      <dgm:prSet phldrT="[Text]" custT="1"/>
      <dgm:spPr/>
      <dgm:t>
        <a:bodyPr/>
        <a:lstStyle/>
        <a:p>
          <a:pPr rtl="0"/>
          <a:endParaRPr lang="en-US" sz="2400" dirty="0">
            <a:solidFill>
              <a:schemeClr val="bg1"/>
            </a:solidFill>
          </a:endParaRPr>
        </a:p>
      </dgm:t>
    </dgm:pt>
    <dgm:pt modelId="{91448CBE-5958-4400-ACFE-2B5AFB3FD67B}" type="parTrans" cxnId="{F5D315CE-F94B-4153-B4F7-5A777CB6E645}">
      <dgm:prSet/>
      <dgm:spPr/>
      <dgm:t>
        <a:bodyPr/>
        <a:lstStyle/>
        <a:p>
          <a:endParaRPr lang="en-US"/>
        </a:p>
      </dgm:t>
    </dgm:pt>
    <dgm:pt modelId="{C3679750-C401-4445-89B4-A40DBE214B1D}" type="sibTrans" cxnId="{F5D315CE-F94B-4153-B4F7-5A777CB6E645}">
      <dgm:prSet/>
      <dgm:spPr/>
      <dgm:t>
        <a:bodyPr/>
        <a:lstStyle/>
        <a:p>
          <a:endParaRPr lang="en-US"/>
        </a:p>
      </dgm:t>
    </dgm:pt>
    <dgm:pt modelId="{6CD44919-EF73-4CB1-98E5-CA343929FC5B}" type="pres">
      <dgm:prSet presAssocID="{3C095C15-317F-4291-AA81-F778E69E97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317CFD-24CB-4F97-9AC8-0B80B5A8E189}" type="pres">
      <dgm:prSet presAssocID="{FC63FDFE-147A-486D-B79B-582DC8D9EB68}" presName="linNode" presStyleCnt="0"/>
      <dgm:spPr/>
    </dgm:pt>
    <dgm:pt modelId="{D48E515F-A6BB-4DAD-8920-1FCCC0FB755F}" type="pres">
      <dgm:prSet presAssocID="{FC63FDFE-147A-486D-B79B-582DC8D9EB68}" presName="parentShp" presStyleLbl="node1" presStyleIdx="0" presStyleCnt="3" custScaleX="117442" custScaleY="97271" custLinFactNeighborX="379" custLinFactNeighborY="-7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58D99-7C94-4762-95A5-4988EFF2B134}" type="pres">
      <dgm:prSet presAssocID="{FC63FDFE-147A-486D-B79B-582DC8D9EB68}" presName="childShp" presStyleLbl="bgAccFollowNode1" presStyleIdx="0" presStyleCnt="3" custScaleX="123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CECAA-77B9-40E2-9ECC-A6FCEC34B549}" type="pres">
      <dgm:prSet presAssocID="{13823D35-AAE9-4BEB-90F5-87B3762E3590}" presName="spacing" presStyleCnt="0"/>
      <dgm:spPr/>
    </dgm:pt>
    <dgm:pt modelId="{FC1B3AA1-1D75-426C-87E4-59AF28CCF9BD}" type="pres">
      <dgm:prSet presAssocID="{D2C42C0E-10D4-45B5-8265-B3A470FED167}" presName="linNode" presStyleCnt="0"/>
      <dgm:spPr/>
    </dgm:pt>
    <dgm:pt modelId="{7EB7FC33-382A-4E13-A0CC-18E0F2330824}" type="pres">
      <dgm:prSet presAssocID="{D2C42C0E-10D4-45B5-8265-B3A470FED167}" presName="parentShp" presStyleLbl="node1" presStyleIdx="1" presStyleCnt="3" custScaleY="83743" custLinFactNeighborX="-1812" custLinFactNeighborY="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63994-B2C6-480E-BEFD-72D8B11855C0}" type="pres">
      <dgm:prSet presAssocID="{D2C42C0E-10D4-45B5-8265-B3A470FED167}" presName="childShp" presStyleLbl="bgAccFollowNode1" presStyleIdx="1" presStyleCnt="3" custLinFactNeighborY="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3C977-47D4-4AEF-BA43-2CF9215CFBCD}" type="pres">
      <dgm:prSet presAssocID="{22ECC77F-1E76-4A4F-9F3E-76ED0369FA0F}" presName="spacing" presStyleCnt="0"/>
      <dgm:spPr/>
    </dgm:pt>
    <dgm:pt modelId="{D4C73123-F104-4757-84BA-C6592E2B7A08}" type="pres">
      <dgm:prSet presAssocID="{2689FAA0-41B5-405E-9A72-7B0F7A2A4849}" presName="linNode" presStyleCnt="0"/>
      <dgm:spPr/>
    </dgm:pt>
    <dgm:pt modelId="{6315DD7F-3270-4BE3-ADC4-832B2146A93B}" type="pres">
      <dgm:prSet presAssocID="{2689FAA0-41B5-405E-9A72-7B0F7A2A4849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6BEC5-646A-4773-BA31-A3FCA3065115}" type="pres">
      <dgm:prSet presAssocID="{2689FAA0-41B5-405E-9A72-7B0F7A2A4849}" presName="childShp" presStyleLbl="bgAccFollowNode1" presStyleIdx="2" presStyleCnt="3" custLinFactNeighborX="544" custLinFactNeighborY="-1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EAC5A-B923-4680-8C49-601BC7D394CA}" srcId="{3C095C15-317F-4291-AA81-F778E69E97CA}" destId="{2689FAA0-41B5-405E-9A72-7B0F7A2A4849}" srcOrd="2" destOrd="0" parTransId="{CD99198E-DE6C-45D8-9C13-075C29F23993}" sibTransId="{8CE0502B-1D20-42E8-857B-204F27C7BBF8}"/>
    <dgm:cxn modelId="{5E8CA4F3-EEFF-4980-87C8-A392D4A001B5}" type="presOf" srcId="{E3D921C7-3853-403A-9A71-C8F95466625B}" destId="{F316BEC5-646A-4773-BA31-A3FCA3065115}" srcOrd="0" destOrd="0" presId="urn:microsoft.com/office/officeart/2005/8/layout/vList6"/>
    <dgm:cxn modelId="{24FD601B-C912-47A6-9618-342FA1A0C06E}" srcId="{D2C42C0E-10D4-45B5-8265-B3A470FED167}" destId="{0E0EC3B1-C09C-4098-912A-4BE68F7A1EDB}" srcOrd="0" destOrd="0" parTransId="{458DFC89-768E-4604-97A6-C292AA1B33EA}" sibTransId="{F2579C1C-89A1-4C56-A219-992ADDECF586}"/>
    <dgm:cxn modelId="{49262673-9843-4D89-AB1A-A4F033DE118F}" type="presOf" srcId="{FC63FDFE-147A-486D-B79B-582DC8D9EB68}" destId="{D48E515F-A6BB-4DAD-8920-1FCCC0FB755F}" srcOrd="0" destOrd="0" presId="urn:microsoft.com/office/officeart/2005/8/layout/vList6"/>
    <dgm:cxn modelId="{C3492E51-1544-4DE1-BD71-DE8698B7C7BD}" type="presOf" srcId="{D6B29F6E-FFFB-47EC-95FF-7348F0CA3882}" destId="{E8C58D99-7C94-4762-95A5-4988EFF2B134}" srcOrd="0" destOrd="0" presId="urn:microsoft.com/office/officeart/2005/8/layout/vList6"/>
    <dgm:cxn modelId="{F5D315CE-F94B-4153-B4F7-5A777CB6E645}" srcId="{FC63FDFE-147A-486D-B79B-582DC8D9EB68}" destId="{D6B29F6E-FFFB-47EC-95FF-7348F0CA3882}" srcOrd="0" destOrd="0" parTransId="{91448CBE-5958-4400-ACFE-2B5AFB3FD67B}" sibTransId="{C3679750-C401-4445-89B4-A40DBE214B1D}"/>
    <dgm:cxn modelId="{EA157D62-BC62-4872-92C0-84F486888455}" type="presOf" srcId="{0E0EC3B1-C09C-4098-912A-4BE68F7A1EDB}" destId="{B4B63994-B2C6-480E-BEFD-72D8B11855C0}" srcOrd="0" destOrd="0" presId="urn:microsoft.com/office/officeart/2005/8/layout/vList6"/>
    <dgm:cxn modelId="{A6F9B864-2613-4FA6-B9FF-A6CEA325A0A4}" type="presOf" srcId="{C80709A5-5605-4469-8FCB-640199615E45}" destId="{B4B63994-B2C6-480E-BEFD-72D8B11855C0}" srcOrd="0" destOrd="1" presId="urn:microsoft.com/office/officeart/2005/8/layout/vList6"/>
    <dgm:cxn modelId="{4F01768A-82A0-4F21-8DC5-55EF93D9685B}" srcId="{3C095C15-317F-4291-AA81-F778E69E97CA}" destId="{D2C42C0E-10D4-45B5-8265-B3A470FED167}" srcOrd="1" destOrd="0" parTransId="{15EC4D2A-7332-49B6-97EF-CBBFD19E77DB}" sibTransId="{22ECC77F-1E76-4A4F-9F3E-76ED0369FA0F}"/>
    <dgm:cxn modelId="{25164A39-349C-4301-A152-0619338ECA3E}" srcId="{D2C42C0E-10D4-45B5-8265-B3A470FED167}" destId="{E7A1A00C-21A1-4557-9DEF-4CD69094C9EE}" srcOrd="2" destOrd="0" parTransId="{E977AB8D-BF95-4360-91F8-EDC1EBFCD6B6}" sibTransId="{F5D558EA-D961-4CAA-8B94-75F23D442C72}"/>
    <dgm:cxn modelId="{2C054FF4-0676-4B46-A155-10A77B3A40FA}" srcId="{FC63FDFE-147A-486D-B79B-582DC8D9EB68}" destId="{13646F20-5653-4FE2-BA81-C1778FF6EA50}" srcOrd="1" destOrd="0" parTransId="{8941601B-4014-4885-BB0C-D9B17D2F94E9}" sibTransId="{2761B816-401F-42EA-AD10-0CB73E35E4A9}"/>
    <dgm:cxn modelId="{20AA5948-372F-4DFC-8661-F9D7FC20F06B}" type="presOf" srcId="{2689FAA0-41B5-405E-9A72-7B0F7A2A4849}" destId="{6315DD7F-3270-4BE3-ADC4-832B2146A93B}" srcOrd="0" destOrd="0" presId="urn:microsoft.com/office/officeart/2005/8/layout/vList6"/>
    <dgm:cxn modelId="{312757AA-9BC4-45BF-84D9-67D07D53B985}" type="presOf" srcId="{93E7F22C-A41E-400A-9475-58E677A150F4}" destId="{F316BEC5-646A-4773-BA31-A3FCA3065115}" srcOrd="0" destOrd="1" presId="urn:microsoft.com/office/officeart/2005/8/layout/vList6"/>
    <dgm:cxn modelId="{03CBF0A0-E0DE-453B-9F52-3F2E2680E509}" type="presOf" srcId="{E7A1A00C-21A1-4557-9DEF-4CD69094C9EE}" destId="{B4B63994-B2C6-480E-BEFD-72D8B11855C0}" srcOrd="0" destOrd="2" presId="urn:microsoft.com/office/officeart/2005/8/layout/vList6"/>
    <dgm:cxn modelId="{2D7A160B-42D4-4DD8-AFBF-3AD2A061B5FA}" type="presOf" srcId="{3C095C15-317F-4291-AA81-F778E69E97CA}" destId="{6CD44919-EF73-4CB1-98E5-CA343929FC5B}" srcOrd="0" destOrd="0" presId="urn:microsoft.com/office/officeart/2005/8/layout/vList6"/>
    <dgm:cxn modelId="{64999E01-0566-42F0-9FA4-72F134F286B9}" srcId="{3C095C15-317F-4291-AA81-F778E69E97CA}" destId="{FC63FDFE-147A-486D-B79B-582DC8D9EB68}" srcOrd="0" destOrd="0" parTransId="{75DC29E6-FDBE-4FBB-8E7C-86C85417A763}" sibTransId="{13823D35-AAE9-4BEB-90F5-87B3762E3590}"/>
    <dgm:cxn modelId="{837C4DB7-44AA-4B27-8963-E69BABE78B1B}" srcId="{D2C42C0E-10D4-45B5-8265-B3A470FED167}" destId="{C80709A5-5605-4469-8FCB-640199615E45}" srcOrd="1" destOrd="0" parTransId="{75832F7B-E8F3-4938-A195-92689D260279}" sibTransId="{12FA6D66-FCE5-45BF-8815-6F563E04D462}"/>
    <dgm:cxn modelId="{7006DADA-FCBE-4B02-9131-D2024758D211}" srcId="{2689FAA0-41B5-405E-9A72-7B0F7A2A4849}" destId="{E3D921C7-3853-403A-9A71-C8F95466625B}" srcOrd="0" destOrd="0" parTransId="{BBA993E8-EFA3-4DAE-9E9D-F27D579D1BFE}" sibTransId="{020C3D99-2845-41E5-A1E6-D856805B78DD}"/>
    <dgm:cxn modelId="{E4E90898-956E-41FE-9DA9-00FEF4EED2DE}" type="presOf" srcId="{13646F20-5653-4FE2-BA81-C1778FF6EA50}" destId="{E8C58D99-7C94-4762-95A5-4988EFF2B134}" srcOrd="0" destOrd="1" presId="urn:microsoft.com/office/officeart/2005/8/layout/vList6"/>
    <dgm:cxn modelId="{14A23C61-5C33-4FF6-9B61-3AA76939BCAC}" type="presOf" srcId="{D2C42C0E-10D4-45B5-8265-B3A470FED167}" destId="{7EB7FC33-382A-4E13-A0CC-18E0F2330824}" srcOrd="0" destOrd="0" presId="urn:microsoft.com/office/officeart/2005/8/layout/vList6"/>
    <dgm:cxn modelId="{ACAEA412-1067-4C06-AF70-327F3622B898}" srcId="{2689FAA0-41B5-405E-9A72-7B0F7A2A4849}" destId="{93E7F22C-A41E-400A-9475-58E677A150F4}" srcOrd="1" destOrd="0" parTransId="{4027FC92-2C65-40CD-84FD-B18DB455FB32}" sibTransId="{7FD50AC9-07D7-4DF8-9DB7-9021FD2D2414}"/>
    <dgm:cxn modelId="{4AA25D93-F4A5-40C0-9DDE-713311E5CBFD}" type="presParOf" srcId="{6CD44919-EF73-4CB1-98E5-CA343929FC5B}" destId="{DC317CFD-24CB-4F97-9AC8-0B80B5A8E189}" srcOrd="0" destOrd="0" presId="urn:microsoft.com/office/officeart/2005/8/layout/vList6"/>
    <dgm:cxn modelId="{169DD580-8507-4D24-BE56-9A34D2EBE6D0}" type="presParOf" srcId="{DC317CFD-24CB-4F97-9AC8-0B80B5A8E189}" destId="{D48E515F-A6BB-4DAD-8920-1FCCC0FB755F}" srcOrd="0" destOrd="0" presId="urn:microsoft.com/office/officeart/2005/8/layout/vList6"/>
    <dgm:cxn modelId="{04B8091E-85F7-4556-BDA4-BD1851834410}" type="presParOf" srcId="{DC317CFD-24CB-4F97-9AC8-0B80B5A8E189}" destId="{E8C58D99-7C94-4762-95A5-4988EFF2B134}" srcOrd="1" destOrd="0" presId="urn:microsoft.com/office/officeart/2005/8/layout/vList6"/>
    <dgm:cxn modelId="{5E67FC87-549D-4E85-87E4-5D178CC6F6EF}" type="presParOf" srcId="{6CD44919-EF73-4CB1-98E5-CA343929FC5B}" destId="{1EBCECAA-77B9-40E2-9ECC-A6FCEC34B549}" srcOrd="1" destOrd="0" presId="urn:microsoft.com/office/officeart/2005/8/layout/vList6"/>
    <dgm:cxn modelId="{799EE4B2-5B2D-4C47-94D6-B590B35F6611}" type="presParOf" srcId="{6CD44919-EF73-4CB1-98E5-CA343929FC5B}" destId="{FC1B3AA1-1D75-426C-87E4-59AF28CCF9BD}" srcOrd="2" destOrd="0" presId="urn:microsoft.com/office/officeart/2005/8/layout/vList6"/>
    <dgm:cxn modelId="{469E2764-E929-41DC-9105-956506F18766}" type="presParOf" srcId="{FC1B3AA1-1D75-426C-87E4-59AF28CCF9BD}" destId="{7EB7FC33-382A-4E13-A0CC-18E0F2330824}" srcOrd="0" destOrd="0" presId="urn:microsoft.com/office/officeart/2005/8/layout/vList6"/>
    <dgm:cxn modelId="{49A95AAC-995A-45AC-8215-29DB074FC637}" type="presParOf" srcId="{FC1B3AA1-1D75-426C-87E4-59AF28CCF9BD}" destId="{B4B63994-B2C6-480E-BEFD-72D8B11855C0}" srcOrd="1" destOrd="0" presId="urn:microsoft.com/office/officeart/2005/8/layout/vList6"/>
    <dgm:cxn modelId="{5F7EC023-A38A-4A21-A544-BCDEF85A29BC}" type="presParOf" srcId="{6CD44919-EF73-4CB1-98E5-CA343929FC5B}" destId="{5C63C977-47D4-4AEF-BA43-2CF9215CFBCD}" srcOrd="3" destOrd="0" presId="urn:microsoft.com/office/officeart/2005/8/layout/vList6"/>
    <dgm:cxn modelId="{FAA2747D-4E08-4E3A-8150-BA2CB68BAB60}" type="presParOf" srcId="{6CD44919-EF73-4CB1-98E5-CA343929FC5B}" destId="{D4C73123-F104-4757-84BA-C6592E2B7A08}" srcOrd="4" destOrd="0" presId="urn:microsoft.com/office/officeart/2005/8/layout/vList6"/>
    <dgm:cxn modelId="{7C1BDE97-09AB-4FE0-9856-A3A6D0DF38FF}" type="presParOf" srcId="{D4C73123-F104-4757-84BA-C6592E2B7A08}" destId="{6315DD7F-3270-4BE3-ADC4-832B2146A93B}" srcOrd="0" destOrd="0" presId="urn:microsoft.com/office/officeart/2005/8/layout/vList6"/>
    <dgm:cxn modelId="{38A7707C-3045-4ECE-BEDE-215E0F83C979}" type="presParOf" srcId="{D4C73123-F104-4757-84BA-C6592E2B7A08}" destId="{F316BEC5-646A-4773-BA31-A3FCA3065115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FE9E5-92B7-4474-87F8-97A51259CF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758C3E-0642-4D90-B9A3-449E3CDE80EC}">
      <dgm:prSet phldrT="[Text]"/>
      <dgm:spPr/>
      <dgm:t>
        <a:bodyPr/>
        <a:lstStyle/>
        <a:p>
          <a:r>
            <a:rPr kumimoji="0" lang="bn-IN" b="0" i="0" u="none" strike="noStrike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স্থানিক বিভিন্নতা</a:t>
          </a:r>
          <a:endParaRPr lang="en-US" dirty="0">
            <a:solidFill>
              <a:schemeClr val="bg1"/>
            </a:solidFill>
          </a:endParaRPr>
        </a:p>
      </dgm:t>
    </dgm:pt>
    <dgm:pt modelId="{E658339F-C2C9-408F-9B98-01DF30DE117F}" type="parTrans" cxnId="{30A51BFA-A93A-4E02-9933-B5C6241A6F23}">
      <dgm:prSet/>
      <dgm:spPr/>
      <dgm:t>
        <a:bodyPr/>
        <a:lstStyle/>
        <a:p>
          <a:endParaRPr lang="en-US"/>
        </a:p>
      </dgm:t>
    </dgm:pt>
    <dgm:pt modelId="{D5521226-9DBB-4314-A545-C861C47A3134}" type="sibTrans" cxnId="{30A51BFA-A93A-4E02-9933-B5C6241A6F23}">
      <dgm:prSet/>
      <dgm:spPr/>
      <dgm:t>
        <a:bodyPr/>
        <a:lstStyle/>
        <a:p>
          <a:endParaRPr lang="en-US"/>
        </a:p>
      </dgm:t>
    </dgm:pt>
    <dgm:pt modelId="{370B3B99-840C-4E09-BE13-590FF891E9E2}">
      <dgm:prSet phldrT="[Text]"/>
      <dgm:spPr/>
      <dgm:t>
        <a:bodyPr/>
        <a:lstStyle/>
        <a:p>
          <a:pPr rtl="0"/>
          <a:r>
            <a:rPr kumimoji="0" lang="bn-IN" b="0" i="0" u="none" strike="noStrike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পরিবেশগত</a:t>
          </a:r>
          <a:endParaRPr lang="en-US" dirty="0">
            <a:solidFill>
              <a:schemeClr val="bg1"/>
            </a:solidFill>
          </a:endParaRPr>
        </a:p>
      </dgm:t>
    </dgm:pt>
    <dgm:pt modelId="{D4576292-55E9-4C38-A20B-5C839C175B19}" type="parTrans" cxnId="{89DB5515-52EC-4A8F-AA88-4C0451FE044B}">
      <dgm:prSet/>
      <dgm:spPr/>
      <dgm:t>
        <a:bodyPr/>
        <a:lstStyle/>
        <a:p>
          <a:endParaRPr lang="en-US"/>
        </a:p>
      </dgm:t>
    </dgm:pt>
    <dgm:pt modelId="{A1D54C44-9287-4664-8FCD-C2A3286CE898}" type="sibTrans" cxnId="{89DB5515-52EC-4A8F-AA88-4C0451FE044B}">
      <dgm:prSet/>
      <dgm:spPr/>
      <dgm:t>
        <a:bodyPr/>
        <a:lstStyle/>
        <a:p>
          <a:endParaRPr lang="en-US"/>
        </a:p>
      </dgm:t>
    </dgm:pt>
    <dgm:pt modelId="{0DDB1B1E-3448-462A-AC9D-A6DE5CCCECFD}">
      <dgm:prSet phldrT="[Text]"/>
      <dgm:spPr/>
      <dgm:t>
        <a:bodyPr/>
        <a:lstStyle/>
        <a:p>
          <a:r>
            <a:rPr kumimoji="0" lang="bn-IN" b="0" i="0" u="none" strike="noStrike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জলবায়ু</a:t>
          </a:r>
          <a:endParaRPr lang="en-US" dirty="0">
            <a:solidFill>
              <a:schemeClr val="bg1"/>
            </a:solidFill>
          </a:endParaRPr>
        </a:p>
      </dgm:t>
    </dgm:pt>
    <dgm:pt modelId="{15565F6E-6117-476E-BC9D-7B17E598FC3E}" type="parTrans" cxnId="{4E2991D6-B0A8-43E5-9F2B-C28F78FF02A1}">
      <dgm:prSet/>
      <dgm:spPr/>
      <dgm:t>
        <a:bodyPr/>
        <a:lstStyle/>
        <a:p>
          <a:endParaRPr lang="en-US"/>
        </a:p>
      </dgm:t>
    </dgm:pt>
    <dgm:pt modelId="{063CCD9C-FAE6-47CD-9179-03CA1BF1A150}" type="sibTrans" cxnId="{4E2991D6-B0A8-43E5-9F2B-C28F78FF02A1}">
      <dgm:prSet/>
      <dgm:spPr/>
      <dgm:t>
        <a:bodyPr/>
        <a:lstStyle/>
        <a:p>
          <a:endParaRPr lang="en-US"/>
        </a:p>
      </dgm:t>
    </dgm:pt>
    <dgm:pt modelId="{BF6C570E-F1BC-467D-AB02-EB39F103A7D5}">
      <dgm:prSet phldrT="[Text]"/>
      <dgm:spPr/>
      <dgm:t>
        <a:bodyPr/>
        <a:lstStyle/>
        <a:p>
          <a:r>
            <a:rPr kumimoji="0" lang="bn-IN" b="0" i="0" u="none" strike="noStrike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মৃত্তিকা</a:t>
          </a:r>
          <a:endParaRPr lang="en-US" dirty="0">
            <a:solidFill>
              <a:schemeClr val="bg1"/>
            </a:solidFill>
          </a:endParaRPr>
        </a:p>
      </dgm:t>
    </dgm:pt>
    <dgm:pt modelId="{5F95DC50-FF74-4535-9191-3388C176B6DA}" type="parTrans" cxnId="{CCEA7332-7C03-4E3A-B411-4AA1FC92EBFA}">
      <dgm:prSet/>
      <dgm:spPr/>
      <dgm:t>
        <a:bodyPr/>
        <a:lstStyle/>
        <a:p>
          <a:endParaRPr lang="en-US"/>
        </a:p>
      </dgm:t>
    </dgm:pt>
    <dgm:pt modelId="{97DF7010-E0D5-4F06-B45C-EED773B3171C}" type="sibTrans" cxnId="{CCEA7332-7C03-4E3A-B411-4AA1FC92EBFA}">
      <dgm:prSet/>
      <dgm:spPr/>
      <dgm:t>
        <a:bodyPr/>
        <a:lstStyle/>
        <a:p>
          <a:endParaRPr lang="en-US"/>
        </a:p>
      </dgm:t>
    </dgm:pt>
    <dgm:pt modelId="{85620142-CFF5-4C2A-8316-B7D97D22EA56}">
      <dgm:prSet phldrT="[Text]"/>
      <dgm:spPr/>
      <dgm:t>
        <a:bodyPr/>
        <a:lstStyle/>
        <a:p>
          <a:r>
            <a:rPr kumimoji="0" lang="bn-IN" b="0" i="0" u="none" strike="noStrike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বংশগত</a:t>
          </a:r>
          <a:endParaRPr lang="en-US" dirty="0">
            <a:solidFill>
              <a:schemeClr val="bg1"/>
            </a:solidFill>
          </a:endParaRPr>
        </a:p>
      </dgm:t>
    </dgm:pt>
    <dgm:pt modelId="{53D13524-97B3-4D3F-ADDB-C3D30419EACB}" type="parTrans" cxnId="{54A99988-29F7-485D-99B5-B35738F9A4B4}">
      <dgm:prSet/>
      <dgm:spPr/>
      <dgm:t>
        <a:bodyPr/>
        <a:lstStyle/>
        <a:p>
          <a:endParaRPr lang="en-US"/>
        </a:p>
      </dgm:t>
    </dgm:pt>
    <dgm:pt modelId="{4F9D2F2A-8295-4D22-A931-4F79C4ACFF02}" type="sibTrans" cxnId="{54A99988-29F7-485D-99B5-B35738F9A4B4}">
      <dgm:prSet/>
      <dgm:spPr/>
      <dgm:t>
        <a:bodyPr/>
        <a:lstStyle/>
        <a:p>
          <a:endParaRPr lang="en-US"/>
        </a:p>
      </dgm:t>
    </dgm:pt>
    <dgm:pt modelId="{E751C495-10C3-4455-BD85-AA2FAFC77394}">
      <dgm:prSet phldrT="[Text]"/>
      <dgm:spPr/>
      <dgm:t>
        <a:bodyPr/>
        <a:lstStyle/>
        <a:p>
          <a:pPr rtl="0"/>
          <a:r>
            <a:rPr kumimoji="0" lang="bn-IN" b="0" i="0" u="none" strike="noStrike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ভুতাত্ত্বিক পরিবর্তন</a:t>
          </a:r>
          <a:endParaRPr lang="en-US" dirty="0">
            <a:solidFill>
              <a:schemeClr val="bg1"/>
            </a:solidFill>
          </a:endParaRPr>
        </a:p>
      </dgm:t>
    </dgm:pt>
    <dgm:pt modelId="{C41AF37A-F671-4011-8097-F9D1B7637088}" type="parTrans" cxnId="{E111AEE5-3D90-4D6E-88E6-CFC37F3486E0}">
      <dgm:prSet/>
      <dgm:spPr/>
      <dgm:t>
        <a:bodyPr/>
        <a:lstStyle/>
        <a:p>
          <a:endParaRPr lang="en-US"/>
        </a:p>
      </dgm:t>
    </dgm:pt>
    <dgm:pt modelId="{FD2E3F28-3FAC-4932-B7ED-077B732394A3}" type="sibTrans" cxnId="{E111AEE5-3D90-4D6E-88E6-CFC37F3486E0}">
      <dgm:prSet/>
      <dgm:spPr/>
      <dgm:t>
        <a:bodyPr/>
        <a:lstStyle/>
        <a:p>
          <a:endParaRPr lang="en-US"/>
        </a:p>
      </dgm:t>
    </dgm:pt>
    <dgm:pt modelId="{3656408E-4518-45AA-B46D-1B30A74D0E33}" type="pres">
      <dgm:prSet presAssocID="{6FAFE9E5-92B7-4474-87F8-97A51259CF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7CE493-1776-4057-89E6-C94E78ED3B93}" type="pres">
      <dgm:prSet presAssocID="{7D758C3E-0642-4D90-B9A3-449E3CDE80EC}" presName="root1" presStyleCnt="0"/>
      <dgm:spPr/>
    </dgm:pt>
    <dgm:pt modelId="{5C7E6C9B-12E5-4D31-9BB9-1419F23E944A}" type="pres">
      <dgm:prSet presAssocID="{7D758C3E-0642-4D90-B9A3-449E3CDE80EC}" presName="LevelOneTextNode" presStyleLbl="node0" presStyleIdx="0" presStyleCnt="1" custLinFactNeighborX="-99" custLinFactNeighborY="22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05FB46-A839-48E0-8109-B3CF223765C5}" type="pres">
      <dgm:prSet presAssocID="{7D758C3E-0642-4D90-B9A3-449E3CDE80EC}" presName="level2hierChild" presStyleCnt="0"/>
      <dgm:spPr/>
    </dgm:pt>
    <dgm:pt modelId="{BDDAB2EE-2AA2-4FD0-AC3E-662CAF3B6140}" type="pres">
      <dgm:prSet presAssocID="{D4576292-55E9-4C38-A20B-5C839C175B1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6791B2B-BAC0-407E-93AE-4E27B3F5B8B3}" type="pres">
      <dgm:prSet presAssocID="{D4576292-55E9-4C38-A20B-5C839C175B1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D249232-B75B-421E-B71A-4BDB96FD3025}" type="pres">
      <dgm:prSet presAssocID="{370B3B99-840C-4E09-BE13-590FF891E9E2}" presName="root2" presStyleCnt="0"/>
      <dgm:spPr/>
    </dgm:pt>
    <dgm:pt modelId="{AC49C274-CB07-459D-BE9E-7CAB390B1B76}" type="pres">
      <dgm:prSet presAssocID="{370B3B99-840C-4E09-BE13-590FF891E9E2}" presName="LevelTwoTextNode" presStyleLbl="node2" presStyleIdx="0" presStyleCnt="2" custLinFactNeighborX="2475" custLinFactNeighborY="-54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D3A006-1C40-45FE-9279-49FA16A914C4}" type="pres">
      <dgm:prSet presAssocID="{370B3B99-840C-4E09-BE13-590FF891E9E2}" presName="level3hierChild" presStyleCnt="0"/>
      <dgm:spPr/>
    </dgm:pt>
    <dgm:pt modelId="{F55871AF-49FD-4E0B-AEA8-7F4002D703CF}" type="pres">
      <dgm:prSet presAssocID="{15565F6E-6117-476E-BC9D-7B17E598FC3E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166D9458-EFD5-4906-876F-E3AF9F62B911}" type="pres">
      <dgm:prSet presAssocID="{15565F6E-6117-476E-BC9D-7B17E598FC3E}" presName="connTx" presStyleLbl="parChTrans1D3" presStyleIdx="0" presStyleCnt="3"/>
      <dgm:spPr/>
      <dgm:t>
        <a:bodyPr/>
        <a:lstStyle/>
        <a:p>
          <a:endParaRPr lang="en-US"/>
        </a:p>
      </dgm:t>
    </dgm:pt>
    <dgm:pt modelId="{09DBAB5F-DDF8-48D4-AED9-74A37BFD5DC9}" type="pres">
      <dgm:prSet presAssocID="{0DDB1B1E-3448-462A-AC9D-A6DE5CCCECFD}" presName="root2" presStyleCnt="0"/>
      <dgm:spPr/>
    </dgm:pt>
    <dgm:pt modelId="{BF5F59B4-BD1F-4FE0-A48A-7A4231131D64}" type="pres">
      <dgm:prSet presAssocID="{0DDB1B1E-3448-462A-AC9D-A6DE5CCCECFD}" presName="LevelTwoTextNode" presStyleLbl="node3" presStyleIdx="0" presStyleCnt="3" custScaleY="66941" custLinFactNeighborX="-3220" custLinFactNeighborY="-62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D3202E-6F75-4203-86B0-D17376AB6236}" type="pres">
      <dgm:prSet presAssocID="{0DDB1B1E-3448-462A-AC9D-A6DE5CCCECFD}" presName="level3hierChild" presStyleCnt="0"/>
      <dgm:spPr/>
    </dgm:pt>
    <dgm:pt modelId="{B7D9D8A5-41C6-4A7F-B341-A54F19435B9E}" type="pres">
      <dgm:prSet presAssocID="{5F95DC50-FF74-4535-9191-3388C176B6DA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0116027C-BD52-4001-9102-D5A72D4A4168}" type="pres">
      <dgm:prSet presAssocID="{5F95DC50-FF74-4535-9191-3388C176B6DA}" presName="connTx" presStyleLbl="parChTrans1D3" presStyleIdx="1" presStyleCnt="3"/>
      <dgm:spPr/>
      <dgm:t>
        <a:bodyPr/>
        <a:lstStyle/>
        <a:p>
          <a:endParaRPr lang="en-US"/>
        </a:p>
      </dgm:t>
    </dgm:pt>
    <dgm:pt modelId="{A365EDCF-3AC0-4BCB-95FB-2E3A6B627254}" type="pres">
      <dgm:prSet presAssocID="{BF6C570E-F1BC-467D-AB02-EB39F103A7D5}" presName="root2" presStyleCnt="0"/>
      <dgm:spPr/>
    </dgm:pt>
    <dgm:pt modelId="{BD1012F9-62D6-4F2F-A800-73D4B9358047}" type="pres">
      <dgm:prSet presAssocID="{BF6C570E-F1BC-467D-AB02-EB39F103A7D5}" presName="LevelTwoTextNode" presStyleLbl="node3" presStyleIdx="1" presStyleCnt="3" custScaleY="64879" custLinFactNeighborX="912" custLinFactNeighborY="-45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BBCB41-1355-43BF-80C8-2818E4348C0B}" type="pres">
      <dgm:prSet presAssocID="{BF6C570E-F1BC-467D-AB02-EB39F103A7D5}" presName="level3hierChild" presStyleCnt="0"/>
      <dgm:spPr/>
    </dgm:pt>
    <dgm:pt modelId="{437EA52A-F978-49E8-B4DF-BF8E105478DC}" type="pres">
      <dgm:prSet presAssocID="{C41AF37A-F671-4011-8097-F9D1B7637088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A83D67E3-0A81-4B30-8BB1-2321B5BEEA1F}" type="pres">
      <dgm:prSet presAssocID="{C41AF37A-F671-4011-8097-F9D1B7637088}" presName="connTx" presStyleLbl="parChTrans1D3" presStyleIdx="2" presStyleCnt="3"/>
      <dgm:spPr/>
      <dgm:t>
        <a:bodyPr/>
        <a:lstStyle/>
        <a:p>
          <a:endParaRPr lang="en-US"/>
        </a:p>
      </dgm:t>
    </dgm:pt>
    <dgm:pt modelId="{33B1F7E2-0D50-4F15-B8C6-B9CEB151C288}" type="pres">
      <dgm:prSet presAssocID="{E751C495-10C3-4455-BD85-AA2FAFC77394}" presName="root2" presStyleCnt="0"/>
      <dgm:spPr/>
    </dgm:pt>
    <dgm:pt modelId="{2C88F855-C2AE-4552-9B55-949A23C35BDF}" type="pres">
      <dgm:prSet presAssocID="{E751C495-10C3-4455-BD85-AA2FAFC77394}" presName="LevelTwoTextNode" presStyleLbl="node3" presStyleIdx="2" presStyleCnt="3" custScaleY="68389" custLinFactNeighborX="3158" custLinFactNeighborY="-295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518F57-E39B-42C3-A4CF-3AB7C8DF6EDC}" type="pres">
      <dgm:prSet presAssocID="{E751C495-10C3-4455-BD85-AA2FAFC77394}" presName="level3hierChild" presStyleCnt="0"/>
      <dgm:spPr/>
    </dgm:pt>
    <dgm:pt modelId="{E09B0F5A-7AB9-401E-BBE7-84268A6EF863}" type="pres">
      <dgm:prSet presAssocID="{53D13524-97B3-4D3F-ADDB-C3D30419EAC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13DDDF7-F8BD-45CE-83FF-46E055C2FC0E}" type="pres">
      <dgm:prSet presAssocID="{53D13524-97B3-4D3F-ADDB-C3D30419EAC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84432CD-7521-4DD7-879D-76E92A9306E5}" type="pres">
      <dgm:prSet presAssocID="{85620142-CFF5-4C2A-8316-B7D97D22EA56}" presName="root2" presStyleCnt="0"/>
      <dgm:spPr/>
    </dgm:pt>
    <dgm:pt modelId="{9445987B-F98B-495C-BF0F-043C1620EC51}" type="pres">
      <dgm:prSet presAssocID="{85620142-CFF5-4C2A-8316-B7D97D22EA56}" presName="LevelTwoTextNode" presStyleLbl="node2" presStyleIdx="1" presStyleCnt="2" custLinFactNeighborX="-2277" custLinFactNeighborY="87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ED94B1-0530-4209-9BE3-D37F6E74F148}" type="pres">
      <dgm:prSet presAssocID="{85620142-CFF5-4C2A-8316-B7D97D22EA56}" presName="level3hierChild" presStyleCnt="0"/>
      <dgm:spPr/>
    </dgm:pt>
  </dgm:ptLst>
  <dgm:cxnLst>
    <dgm:cxn modelId="{4E2991D6-B0A8-43E5-9F2B-C28F78FF02A1}" srcId="{370B3B99-840C-4E09-BE13-590FF891E9E2}" destId="{0DDB1B1E-3448-462A-AC9D-A6DE5CCCECFD}" srcOrd="0" destOrd="0" parTransId="{15565F6E-6117-476E-BC9D-7B17E598FC3E}" sibTransId="{063CCD9C-FAE6-47CD-9179-03CA1BF1A150}"/>
    <dgm:cxn modelId="{5B24E3BC-E900-4C8D-BA6E-8004F912B758}" type="presOf" srcId="{5F95DC50-FF74-4535-9191-3388C176B6DA}" destId="{0116027C-BD52-4001-9102-D5A72D4A4168}" srcOrd="1" destOrd="0" presId="urn:microsoft.com/office/officeart/2005/8/layout/hierarchy2"/>
    <dgm:cxn modelId="{89DB5515-52EC-4A8F-AA88-4C0451FE044B}" srcId="{7D758C3E-0642-4D90-B9A3-449E3CDE80EC}" destId="{370B3B99-840C-4E09-BE13-590FF891E9E2}" srcOrd="0" destOrd="0" parTransId="{D4576292-55E9-4C38-A20B-5C839C175B19}" sibTransId="{A1D54C44-9287-4664-8FCD-C2A3286CE898}"/>
    <dgm:cxn modelId="{CCEA7332-7C03-4E3A-B411-4AA1FC92EBFA}" srcId="{370B3B99-840C-4E09-BE13-590FF891E9E2}" destId="{BF6C570E-F1BC-467D-AB02-EB39F103A7D5}" srcOrd="1" destOrd="0" parTransId="{5F95DC50-FF74-4535-9191-3388C176B6DA}" sibTransId="{97DF7010-E0D5-4F06-B45C-EED773B3171C}"/>
    <dgm:cxn modelId="{A5E269D5-60BF-4570-9579-9449C61C166E}" type="presOf" srcId="{53D13524-97B3-4D3F-ADDB-C3D30419EACB}" destId="{E13DDDF7-F8BD-45CE-83FF-46E055C2FC0E}" srcOrd="1" destOrd="0" presId="urn:microsoft.com/office/officeart/2005/8/layout/hierarchy2"/>
    <dgm:cxn modelId="{931C4875-E28C-47D1-93C8-4BA9D93A9BAF}" type="presOf" srcId="{15565F6E-6117-476E-BC9D-7B17E598FC3E}" destId="{F55871AF-49FD-4E0B-AEA8-7F4002D703CF}" srcOrd="0" destOrd="0" presId="urn:microsoft.com/office/officeart/2005/8/layout/hierarchy2"/>
    <dgm:cxn modelId="{D3671C59-12BB-4355-BEB2-D4B1B205C05F}" type="presOf" srcId="{C41AF37A-F671-4011-8097-F9D1B7637088}" destId="{A83D67E3-0A81-4B30-8BB1-2321B5BEEA1F}" srcOrd="1" destOrd="0" presId="urn:microsoft.com/office/officeart/2005/8/layout/hierarchy2"/>
    <dgm:cxn modelId="{30A51BFA-A93A-4E02-9933-B5C6241A6F23}" srcId="{6FAFE9E5-92B7-4474-87F8-97A51259CFA6}" destId="{7D758C3E-0642-4D90-B9A3-449E3CDE80EC}" srcOrd="0" destOrd="0" parTransId="{E658339F-C2C9-408F-9B98-01DF30DE117F}" sibTransId="{D5521226-9DBB-4314-A545-C861C47A3134}"/>
    <dgm:cxn modelId="{A9010392-B9F8-4722-BF14-1EEE67C602B0}" type="presOf" srcId="{53D13524-97B3-4D3F-ADDB-C3D30419EACB}" destId="{E09B0F5A-7AB9-401E-BBE7-84268A6EF863}" srcOrd="0" destOrd="0" presId="urn:microsoft.com/office/officeart/2005/8/layout/hierarchy2"/>
    <dgm:cxn modelId="{E111AEE5-3D90-4D6E-88E6-CFC37F3486E0}" srcId="{370B3B99-840C-4E09-BE13-590FF891E9E2}" destId="{E751C495-10C3-4455-BD85-AA2FAFC77394}" srcOrd="2" destOrd="0" parTransId="{C41AF37A-F671-4011-8097-F9D1B7637088}" sibTransId="{FD2E3F28-3FAC-4932-B7ED-077B732394A3}"/>
    <dgm:cxn modelId="{5F43D783-8B3B-4EB0-89AF-777E9FEC6227}" type="presOf" srcId="{7D758C3E-0642-4D90-B9A3-449E3CDE80EC}" destId="{5C7E6C9B-12E5-4D31-9BB9-1419F23E944A}" srcOrd="0" destOrd="0" presId="urn:microsoft.com/office/officeart/2005/8/layout/hierarchy2"/>
    <dgm:cxn modelId="{7DDCC5C0-EAC0-4F9F-A5B1-5A55BBA2DDC5}" type="presOf" srcId="{E751C495-10C3-4455-BD85-AA2FAFC77394}" destId="{2C88F855-C2AE-4552-9B55-949A23C35BDF}" srcOrd="0" destOrd="0" presId="urn:microsoft.com/office/officeart/2005/8/layout/hierarchy2"/>
    <dgm:cxn modelId="{50F1EF14-7BA2-4008-929F-3AD1F2DA10F0}" type="presOf" srcId="{BF6C570E-F1BC-467D-AB02-EB39F103A7D5}" destId="{BD1012F9-62D6-4F2F-A800-73D4B9358047}" srcOrd="0" destOrd="0" presId="urn:microsoft.com/office/officeart/2005/8/layout/hierarchy2"/>
    <dgm:cxn modelId="{2CDFF1B4-1786-4C53-AF49-FC5BEA2E4AB9}" type="presOf" srcId="{370B3B99-840C-4E09-BE13-590FF891E9E2}" destId="{AC49C274-CB07-459D-BE9E-7CAB390B1B76}" srcOrd="0" destOrd="0" presId="urn:microsoft.com/office/officeart/2005/8/layout/hierarchy2"/>
    <dgm:cxn modelId="{D7F89EC1-5BEF-4581-9A42-53514B89CE5E}" type="presOf" srcId="{D4576292-55E9-4C38-A20B-5C839C175B19}" destId="{BDDAB2EE-2AA2-4FD0-AC3E-662CAF3B6140}" srcOrd="0" destOrd="0" presId="urn:microsoft.com/office/officeart/2005/8/layout/hierarchy2"/>
    <dgm:cxn modelId="{7D48BA17-2BF2-4136-ADE0-57CE0F999D8E}" type="presOf" srcId="{5F95DC50-FF74-4535-9191-3388C176B6DA}" destId="{B7D9D8A5-41C6-4A7F-B341-A54F19435B9E}" srcOrd="0" destOrd="0" presId="urn:microsoft.com/office/officeart/2005/8/layout/hierarchy2"/>
    <dgm:cxn modelId="{3E0043C1-AD79-4ADC-8033-16C518EC8232}" type="presOf" srcId="{15565F6E-6117-476E-BC9D-7B17E598FC3E}" destId="{166D9458-EFD5-4906-876F-E3AF9F62B911}" srcOrd="1" destOrd="0" presId="urn:microsoft.com/office/officeart/2005/8/layout/hierarchy2"/>
    <dgm:cxn modelId="{54A99988-29F7-485D-99B5-B35738F9A4B4}" srcId="{7D758C3E-0642-4D90-B9A3-449E3CDE80EC}" destId="{85620142-CFF5-4C2A-8316-B7D97D22EA56}" srcOrd="1" destOrd="0" parTransId="{53D13524-97B3-4D3F-ADDB-C3D30419EACB}" sibTransId="{4F9D2F2A-8295-4D22-A931-4F79C4ACFF02}"/>
    <dgm:cxn modelId="{E58C7457-CBEF-4ECB-955F-791E2A888239}" type="presOf" srcId="{C41AF37A-F671-4011-8097-F9D1B7637088}" destId="{437EA52A-F978-49E8-B4DF-BF8E105478DC}" srcOrd="0" destOrd="0" presId="urn:microsoft.com/office/officeart/2005/8/layout/hierarchy2"/>
    <dgm:cxn modelId="{B72352F5-2ECC-43F6-A686-4B5B3F272B3B}" type="presOf" srcId="{0DDB1B1E-3448-462A-AC9D-A6DE5CCCECFD}" destId="{BF5F59B4-BD1F-4FE0-A48A-7A4231131D64}" srcOrd="0" destOrd="0" presId="urn:microsoft.com/office/officeart/2005/8/layout/hierarchy2"/>
    <dgm:cxn modelId="{7950ED13-C81E-4BBA-92CD-5AD9E3B9B746}" type="presOf" srcId="{D4576292-55E9-4C38-A20B-5C839C175B19}" destId="{F6791B2B-BAC0-407E-93AE-4E27B3F5B8B3}" srcOrd="1" destOrd="0" presId="urn:microsoft.com/office/officeart/2005/8/layout/hierarchy2"/>
    <dgm:cxn modelId="{97CA416C-5898-4D2A-8D74-FE4354FCC96A}" type="presOf" srcId="{6FAFE9E5-92B7-4474-87F8-97A51259CFA6}" destId="{3656408E-4518-45AA-B46D-1B30A74D0E33}" srcOrd="0" destOrd="0" presId="urn:microsoft.com/office/officeart/2005/8/layout/hierarchy2"/>
    <dgm:cxn modelId="{2344D274-64A8-4F12-A00E-B5071861CFB0}" type="presOf" srcId="{85620142-CFF5-4C2A-8316-B7D97D22EA56}" destId="{9445987B-F98B-495C-BF0F-043C1620EC51}" srcOrd="0" destOrd="0" presId="urn:microsoft.com/office/officeart/2005/8/layout/hierarchy2"/>
    <dgm:cxn modelId="{03CDF446-B1BD-42FC-AA3F-8D03A33376D5}" type="presParOf" srcId="{3656408E-4518-45AA-B46D-1B30A74D0E33}" destId="{D27CE493-1776-4057-89E6-C94E78ED3B93}" srcOrd="0" destOrd="0" presId="urn:microsoft.com/office/officeart/2005/8/layout/hierarchy2"/>
    <dgm:cxn modelId="{FCB9645E-5F00-44C1-B001-5AD75F4095C2}" type="presParOf" srcId="{D27CE493-1776-4057-89E6-C94E78ED3B93}" destId="{5C7E6C9B-12E5-4D31-9BB9-1419F23E944A}" srcOrd="0" destOrd="0" presId="urn:microsoft.com/office/officeart/2005/8/layout/hierarchy2"/>
    <dgm:cxn modelId="{FE65E5AA-9926-4B67-9860-5AF76086C602}" type="presParOf" srcId="{D27CE493-1776-4057-89E6-C94E78ED3B93}" destId="{3005FB46-A839-48E0-8109-B3CF223765C5}" srcOrd="1" destOrd="0" presId="urn:microsoft.com/office/officeart/2005/8/layout/hierarchy2"/>
    <dgm:cxn modelId="{20998872-F7E7-4480-AE38-4BACA2D235B9}" type="presParOf" srcId="{3005FB46-A839-48E0-8109-B3CF223765C5}" destId="{BDDAB2EE-2AA2-4FD0-AC3E-662CAF3B6140}" srcOrd="0" destOrd="0" presId="urn:microsoft.com/office/officeart/2005/8/layout/hierarchy2"/>
    <dgm:cxn modelId="{25ABC476-FF01-4A7B-B1BC-49D66016EFA1}" type="presParOf" srcId="{BDDAB2EE-2AA2-4FD0-AC3E-662CAF3B6140}" destId="{F6791B2B-BAC0-407E-93AE-4E27B3F5B8B3}" srcOrd="0" destOrd="0" presId="urn:microsoft.com/office/officeart/2005/8/layout/hierarchy2"/>
    <dgm:cxn modelId="{C74FF118-56BA-4453-BD04-ACE89FB027FF}" type="presParOf" srcId="{3005FB46-A839-48E0-8109-B3CF223765C5}" destId="{BD249232-B75B-421E-B71A-4BDB96FD3025}" srcOrd="1" destOrd="0" presId="urn:microsoft.com/office/officeart/2005/8/layout/hierarchy2"/>
    <dgm:cxn modelId="{14FF2448-55E2-4674-B395-8C465E12DC98}" type="presParOf" srcId="{BD249232-B75B-421E-B71A-4BDB96FD3025}" destId="{AC49C274-CB07-459D-BE9E-7CAB390B1B76}" srcOrd="0" destOrd="0" presId="urn:microsoft.com/office/officeart/2005/8/layout/hierarchy2"/>
    <dgm:cxn modelId="{949645C3-8144-48DA-A746-F71E0226002B}" type="presParOf" srcId="{BD249232-B75B-421E-B71A-4BDB96FD3025}" destId="{6FD3A006-1C40-45FE-9279-49FA16A914C4}" srcOrd="1" destOrd="0" presId="urn:microsoft.com/office/officeart/2005/8/layout/hierarchy2"/>
    <dgm:cxn modelId="{49E6A940-D0A3-492B-8C68-6330A591A423}" type="presParOf" srcId="{6FD3A006-1C40-45FE-9279-49FA16A914C4}" destId="{F55871AF-49FD-4E0B-AEA8-7F4002D703CF}" srcOrd="0" destOrd="0" presId="urn:microsoft.com/office/officeart/2005/8/layout/hierarchy2"/>
    <dgm:cxn modelId="{BA8B6FE5-9459-40D6-BF49-B077B0DDC73A}" type="presParOf" srcId="{F55871AF-49FD-4E0B-AEA8-7F4002D703CF}" destId="{166D9458-EFD5-4906-876F-E3AF9F62B911}" srcOrd="0" destOrd="0" presId="urn:microsoft.com/office/officeart/2005/8/layout/hierarchy2"/>
    <dgm:cxn modelId="{E9B03B8B-CB54-4F0B-B7DF-2FA1EF95FB88}" type="presParOf" srcId="{6FD3A006-1C40-45FE-9279-49FA16A914C4}" destId="{09DBAB5F-DDF8-48D4-AED9-74A37BFD5DC9}" srcOrd="1" destOrd="0" presId="urn:microsoft.com/office/officeart/2005/8/layout/hierarchy2"/>
    <dgm:cxn modelId="{D392003F-BA80-4924-8A50-3CC0A26D81C2}" type="presParOf" srcId="{09DBAB5F-DDF8-48D4-AED9-74A37BFD5DC9}" destId="{BF5F59B4-BD1F-4FE0-A48A-7A4231131D64}" srcOrd="0" destOrd="0" presId="urn:microsoft.com/office/officeart/2005/8/layout/hierarchy2"/>
    <dgm:cxn modelId="{D7E0E344-87A9-4EF1-B02C-9269D9DD1D5B}" type="presParOf" srcId="{09DBAB5F-DDF8-48D4-AED9-74A37BFD5DC9}" destId="{2FD3202E-6F75-4203-86B0-D17376AB6236}" srcOrd="1" destOrd="0" presId="urn:microsoft.com/office/officeart/2005/8/layout/hierarchy2"/>
    <dgm:cxn modelId="{3B7A8068-CE5B-4401-876F-DD770DB0455B}" type="presParOf" srcId="{6FD3A006-1C40-45FE-9279-49FA16A914C4}" destId="{B7D9D8A5-41C6-4A7F-B341-A54F19435B9E}" srcOrd="2" destOrd="0" presId="urn:microsoft.com/office/officeart/2005/8/layout/hierarchy2"/>
    <dgm:cxn modelId="{61287658-0CFB-4DD2-9899-CD8753CA5D29}" type="presParOf" srcId="{B7D9D8A5-41C6-4A7F-B341-A54F19435B9E}" destId="{0116027C-BD52-4001-9102-D5A72D4A4168}" srcOrd="0" destOrd="0" presId="urn:microsoft.com/office/officeart/2005/8/layout/hierarchy2"/>
    <dgm:cxn modelId="{1284CA2B-B923-4330-BA00-BD8B46FE368F}" type="presParOf" srcId="{6FD3A006-1C40-45FE-9279-49FA16A914C4}" destId="{A365EDCF-3AC0-4BCB-95FB-2E3A6B627254}" srcOrd="3" destOrd="0" presId="urn:microsoft.com/office/officeart/2005/8/layout/hierarchy2"/>
    <dgm:cxn modelId="{C0671D14-A6C4-4E1E-991F-51427DC206D9}" type="presParOf" srcId="{A365EDCF-3AC0-4BCB-95FB-2E3A6B627254}" destId="{BD1012F9-62D6-4F2F-A800-73D4B9358047}" srcOrd="0" destOrd="0" presId="urn:microsoft.com/office/officeart/2005/8/layout/hierarchy2"/>
    <dgm:cxn modelId="{8E67305B-2EAC-4C29-AF6C-A4186F0130C5}" type="presParOf" srcId="{A365EDCF-3AC0-4BCB-95FB-2E3A6B627254}" destId="{49BBCB41-1355-43BF-80C8-2818E4348C0B}" srcOrd="1" destOrd="0" presId="urn:microsoft.com/office/officeart/2005/8/layout/hierarchy2"/>
    <dgm:cxn modelId="{B60F7C56-AE29-4DF9-8949-8B721A9A15B1}" type="presParOf" srcId="{6FD3A006-1C40-45FE-9279-49FA16A914C4}" destId="{437EA52A-F978-49E8-B4DF-BF8E105478DC}" srcOrd="4" destOrd="0" presId="urn:microsoft.com/office/officeart/2005/8/layout/hierarchy2"/>
    <dgm:cxn modelId="{E3DC642E-F6EF-4ABF-B594-80A819F9CD23}" type="presParOf" srcId="{437EA52A-F978-49E8-B4DF-BF8E105478DC}" destId="{A83D67E3-0A81-4B30-8BB1-2321B5BEEA1F}" srcOrd="0" destOrd="0" presId="urn:microsoft.com/office/officeart/2005/8/layout/hierarchy2"/>
    <dgm:cxn modelId="{FCE8622B-8DDC-48AF-9C29-E1A57F56E1BA}" type="presParOf" srcId="{6FD3A006-1C40-45FE-9279-49FA16A914C4}" destId="{33B1F7E2-0D50-4F15-B8C6-B9CEB151C288}" srcOrd="5" destOrd="0" presId="urn:microsoft.com/office/officeart/2005/8/layout/hierarchy2"/>
    <dgm:cxn modelId="{8AA2DBF6-62B0-4C65-9187-13952D3AD0B1}" type="presParOf" srcId="{33B1F7E2-0D50-4F15-B8C6-B9CEB151C288}" destId="{2C88F855-C2AE-4552-9B55-949A23C35BDF}" srcOrd="0" destOrd="0" presId="urn:microsoft.com/office/officeart/2005/8/layout/hierarchy2"/>
    <dgm:cxn modelId="{CA8EEE65-B97C-47FA-A7C7-4F01AEE4ED0A}" type="presParOf" srcId="{33B1F7E2-0D50-4F15-B8C6-B9CEB151C288}" destId="{F9518F57-E39B-42C3-A4CF-3AB7C8DF6EDC}" srcOrd="1" destOrd="0" presId="urn:microsoft.com/office/officeart/2005/8/layout/hierarchy2"/>
    <dgm:cxn modelId="{AE8CDE00-09C3-4284-9181-046E95721BAC}" type="presParOf" srcId="{3005FB46-A839-48E0-8109-B3CF223765C5}" destId="{E09B0F5A-7AB9-401E-BBE7-84268A6EF863}" srcOrd="2" destOrd="0" presId="urn:microsoft.com/office/officeart/2005/8/layout/hierarchy2"/>
    <dgm:cxn modelId="{9C12AB78-2AF0-4277-9EC8-D6C23B106CF6}" type="presParOf" srcId="{E09B0F5A-7AB9-401E-BBE7-84268A6EF863}" destId="{E13DDDF7-F8BD-45CE-83FF-46E055C2FC0E}" srcOrd="0" destOrd="0" presId="urn:microsoft.com/office/officeart/2005/8/layout/hierarchy2"/>
    <dgm:cxn modelId="{A7EB57E1-EE50-4A23-B2B2-7D50C5919E60}" type="presParOf" srcId="{3005FB46-A839-48E0-8109-B3CF223765C5}" destId="{684432CD-7521-4DD7-879D-76E92A9306E5}" srcOrd="3" destOrd="0" presId="urn:microsoft.com/office/officeart/2005/8/layout/hierarchy2"/>
    <dgm:cxn modelId="{D6C4B486-F9D7-45DE-A490-E08E17F60345}" type="presParOf" srcId="{684432CD-7521-4DD7-879D-76E92A9306E5}" destId="{9445987B-F98B-495C-BF0F-043C1620EC51}" srcOrd="0" destOrd="0" presId="urn:microsoft.com/office/officeart/2005/8/layout/hierarchy2"/>
    <dgm:cxn modelId="{0E955416-BB51-41BE-A470-EEC54EE62B4C}" type="presParOf" srcId="{684432CD-7521-4DD7-879D-76E92A9306E5}" destId="{C2ED94B1-0530-4209-9BE3-D37F6E74F148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04121D-6ABB-4B78-8D67-C024EB14BCF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B502CF-A1DB-4C1F-A20A-2D46D812FE14}">
      <dgm:prSet phldrT="[Text]"/>
      <dgm:spPr/>
      <dgm:t>
        <a:bodyPr/>
        <a:lstStyle/>
        <a:p>
          <a:r>
            <a:rPr lang="bn-IN" dirty="0" smtClean="0"/>
            <a:t>বনজ সম্পদ</a:t>
          </a:r>
          <a:endParaRPr lang="en-US" dirty="0"/>
        </a:p>
      </dgm:t>
    </dgm:pt>
    <dgm:pt modelId="{226B605F-CB3E-4819-BFEA-4CAF66334396}" type="parTrans" cxnId="{5E4B4F95-049A-4938-A7BD-6F337693903D}">
      <dgm:prSet/>
      <dgm:spPr/>
      <dgm:t>
        <a:bodyPr/>
        <a:lstStyle/>
        <a:p>
          <a:endParaRPr lang="en-US"/>
        </a:p>
      </dgm:t>
    </dgm:pt>
    <dgm:pt modelId="{54D5D913-C4AF-4B0A-A8EA-266B668F2855}" type="sibTrans" cxnId="{5E4B4F95-049A-4938-A7BD-6F337693903D}">
      <dgm:prSet/>
      <dgm:spPr/>
      <dgm:t>
        <a:bodyPr/>
        <a:lstStyle/>
        <a:p>
          <a:endParaRPr lang="en-US"/>
        </a:p>
      </dgm:t>
    </dgm:pt>
    <dgm:pt modelId="{2D39E6E0-E4E5-4859-A21F-A9E7AE599A34}">
      <dgm:prSet phldrT="[Text]" custT="1"/>
      <dgm:spPr/>
      <dgm:t>
        <a:bodyPr/>
        <a:lstStyle/>
        <a:p>
          <a:r>
            <a:rPr lang="en-US" sz="900" dirty="0" err="1" smtClean="0"/>
            <a:t>প্রয়োজনীয়</a:t>
          </a:r>
          <a:r>
            <a:rPr lang="en-US" sz="900" dirty="0" smtClean="0"/>
            <a:t> </a:t>
          </a:r>
          <a:r>
            <a:rPr lang="en-US" sz="900" dirty="0" err="1" smtClean="0"/>
            <a:t>দ্রব্যাদি</a:t>
          </a:r>
          <a:endParaRPr lang="en-US" sz="900" dirty="0"/>
        </a:p>
      </dgm:t>
    </dgm:pt>
    <dgm:pt modelId="{F2911802-6AF8-46DE-99E9-C79DABE80907}" type="sibTrans" cxnId="{877251C8-6823-405A-B838-DAF86DE31815}">
      <dgm:prSet/>
      <dgm:spPr/>
      <dgm:t>
        <a:bodyPr/>
        <a:lstStyle/>
        <a:p>
          <a:endParaRPr lang="en-US"/>
        </a:p>
      </dgm:t>
    </dgm:pt>
    <dgm:pt modelId="{2EE39CBE-9041-410D-B8B0-3663B485C289}" type="parTrans" cxnId="{877251C8-6823-405A-B838-DAF86DE31815}">
      <dgm:prSet/>
      <dgm:spPr/>
      <dgm:t>
        <a:bodyPr/>
        <a:lstStyle/>
        <a:p>
          <a:endParaRPr lang="en-US"/>
        </a:p>
      </dgm:t>
    </dgm:pt>
    <dgm:pt modelId="{EAEB5BC6-88B3-46E5-8D68-4AA2A33DA7BF}">
      <dgm:prSet phldrT="[Text]" custT="1"/>
      <dgm:spPr/>
      <dgm:t>
        <a:bodyPr/>
        <a:lstStyle/>
        <a:p>
          <a:r>
            <a:rPr lang="en-US" sz="800" dirty="0" err="1" smtClean="0"/>
            <a:t>আসবাবপত্র</a:t>
          </a:r>
          <a:r>
            <a:rPr lang="en-US" sz="800" dirty="0" smtClean="0"/>
            <a:t> ও </a:t>
          </a:r>
          <a:r>
            <a:rPr lang="en-US" sz="800" dirty="0" err="1" smtClean="0"/>
            <a:t>গৃহ</a:t>
          </a:r>
          <a:endParaRPr lang="en-US" sz="800" dirty="0"/>
        </a:p>
      </dgm:t>
    </dgm:pt>
    <dgm:pt modelId="{EE333488-434A-4931-8641-E2B972D6A5F9}" type="parTrans" cxnId="{592E2B74-9E6B-4E81-B8F1-B55ECD9CB590}">
      <dgm:prSet/>
      <dgm:spPr/>
      <dgm:t>
        <a:bodyPr/>
        <a:lstStyle/>
        <a:p>
          <a:endParaRPr lang="en-US"/>
        </a:p>
      </dgm:t>
    </dgm:pt>
    <dgm:pt modelId="{D832CD1D-9A5B-4AC2-9A89-5FC901145DB1}" type="sibTrans" cxnId="{592E2B74-9E6B-4E81-B8F1-B55ECD9CB590}">
      <dgm:prSet/>
      <dgm:spPr/>
      <dgm:t>
        <a:bodyPr/>
        <a:lstStyle/>
        <a:p>
          <a:endParaRPr lang="en-US"/>
        </a:p>
      </dgm:t>
    </dgm:pt>
    <dgm:pt modelId="{DD50AC6B-67B0-406B-A48E-E0D843DABC8C}">
      <dgm:prSet phldrT="[Text]" custT="1"/>
      <dgm:spPr/>
      <dgm:t>
        <a:bodyPr/>
        <a:lstStyle/>
        <a:p>
          <a:r>
            <a:rPr lang="en-US" sz="1400" dirty="0" err="1" smtClean="0"/>
            <a:t>শিল্প</a:t>
          </a:r>
          <a:endParaRPr lang="en-US" sz="1400" dirty="0"/>
        </a:p>
      </dgm:t>
    </dgm:pt>
    <dgm:pt modelId="{AE118618-2758-497D-B3AA-9C9382C33E57}" type="parTrans" cxnId="{5064D084-5A61-49E1-8CCF-133DF465E7D0}">
      <dgm:prSet/>
      <dgm:spPr/>
      <dgm:t>
        <a:bodyPr/>
        <a:lstStyle/>
        <a:p>
          <a:endParaRPr lang="en-US"/>
        </a:p>
      </dgm:t>
    </dgm:pt>
    <dgm:pt modelId="{18B8EE08-B196-48D5-A23D-662EF1612C29}" type="sibTrans" cxnId="{5064D084-5A61-49E1-8CCF-133DF465E7D0}">
      <dgm:prSet/>
      <dgm:spPr/>
      <dgm:t>
        <a:bodyPr/>
        <a:lstStyle/>
        <a:p>
          <a:endParaRPr lang="en-US"/>
        </a:p>
      </dgm:t>
    </dgm:pt>
    <dgm:pt modelId="{33626A23-2842-4241-A503-67E2993097AA}">
      <dgm:prSet phldrT="[Text]" custT="1"/>
      <dgm:spPr/>
      <dgm:t>
        <a:bodyPr/>
        <a:lstStyle/>
        <a:p>
          <a:r>
            <a:rPr lang="en-US" sz="1400" dirty="0" err="1" smtClean="0"/>
            <a:t>কৃষি</a:t>
          </a:r>
          <a:r>
            <a:rPr lang="en-US" sz="1400" dirty="0" smtClean="0"/>
            <a:t> </a:t>
          </a:r>
          <a:endParaRPr lang="en-US" sz="1400" dirty="0"/>
        </a:p>
      </dgm:t>
    </dgm:pt>
    <dgm:pt modelId="{CD81D350-9411-43A3-86B3-772FDA07912F}" type="parTrans" cxnId="{A79E3B5C-6219-4609-AA34-71306B2BAD1C}">
      <dgm:prSet/>
      <dgm:spPr/>
      <dgm:t>
        <a:bodyPr/>
        <a:lstStyle/>
        <a:p>
          <a:endParaRPr lang="en-US"/>
        </a:p>
      </dgm:t>
    </dgm:pt>
    <dgm:pt modelId="{C58A8433-B421-40DC-9466-491BC417122C}" type="sibTrans" cxnId="{A79E3B5C-6219-4609-AA34-71306B2BAD1C}">
      <dgm:prSet/>
      <dgm:spPr/>
      <dgm:t>
        <a:bodyPr/>
        <a:lstStyle/>
        <a:p>
          <a:endParaRPr lang="en-US"/>
        </a:p>
      </dgm:t>
    </dgm:pt>
    <dgm:pt modelId="{756CDFB4-DCAB-4C51-90CA-86CB741061EF}">
      <dgm:prSet phldrT="[Text]" custT="1"/>
      <dgm:spPr/>
      <dgm:t>
        <a:bodyPr/>
        <a:lstStyle/>
        <a:p>
          <a:r>
            <a:rPr lang="en-US" sz="1000" dirty="0" err="1" smtClean="0"/>
            <a:t>পরিবহন</a:t>
          </a:r>
          <a:r>
            <a:rPr lang="en-US" sz="1000" dirty="0" smtClean="0"/>
            <a:t> ও </a:t>
          </a:r>
          <a:r>
            <a:rPr lang="en-US" sz="1000" dirty="0" err="1" smtClean="0"/>
            <a:t>যোগাযোগ</a:t>
          </a:r>
          <a:endParaRPr lang="en-US" sz="1000" dirty="0"/>
        </a:p>
      </dgm:t>
    </dgm:pt>
    <dgm:pt modelId="{6B3A5BCF-2A37-4ADE-A43F-422AF14D849E}" type="parTrans" cxnId="{DAB158EB-F51D-419D-93DF-5FD161CE3C33}">
      <dgm:prSet/>
      <dgm:spPr/>
      <dgm:t>
        <a:bodyPr/>
        <a:lstStyle/>
        <a:p>
          <a:endParaRPr lang="en-US"/>
        </a:p>
      </dgm:t>
    </dgm:pt>
    <dgm:pt modelId="{316D5121-3497-4197-BFA9-69EB7735F59E}" type="sibTrans" cxnId="{DAB158EB-F51D-419D-93DF-5FD161CE3C33}">
      <dgm:prSet/>
      <dgm:spPr/>
      <dgm:t>
        <a:bodyPr/>
        <a:lstStyle/>
        <a:p>
          <a:endParaRPr lang="en-US"/>
        </a:p>
      </dgm:t>
    </dgm:pt>
    <dgm:pt modelId="{2785342B-902C-4896-872B-C16A515AE2C7}">
      <dgm:prSet phldrT="[Text]" custT="1"/>
      <dgm:spPr/>
      <dgm:t>
        <a:bodyPr/>
        <a:lstStyle/>
        <a:p>
          <a:r>
            <a:rPr lang="en-US" sz="1400" dirty="0" err="1" smtClean="0"/>
            <a:t>পর্যটন</a:t>
          </a:r>
          <a:endParaRPr lang="en-US" sz="1400" dirty="0"/>
        </a:p>
      </dgm:t>
    </dgm:pt>
    <dgm:pt modelId="{39D169FF-ED87-4F38-8E70-C09526D16C46}" type="parTrans" cxnId="{86B6DFE0-382D-4E4D-8342-A3CF70DE4922}">
      <dgm:prSet/>
      <dgm:spPr/>
      <dgm:t>
        <a:bodyPr/>
        <a:lstStyle/>
        <a:p>
          <a:endParaRPr lang="en-US"/>
        </a:p>
      </dgm:t>
    </dgm:pt>
    <dgm:pt modelId="{91B90C19-C3F5-48C8-A8AC-098223412261}" type="sibTrans" cxnId="{86B6DFE0-382D-4E4D-8342-A3CF70DE4922}">
      <dgm:prSet/>
      <dgm:spPr/>
      <dgm:t>
        <a:bodyPr/>
        <a:lstStyle/>
        <a:p>
          <a:endParaRPr lang="en-US"/>
        </a:p>
      </dgm:t>
    </dgm:pt>
    <dgm:pt modelId="{9ACB4511-A46A-4002-99FF-608B1334EAA4}">
      <dgm:prSet phldrT="[Text]" custT="1"/>
      <dgm:spPr/>
      <dgm:t>
        <a:bodyPr/>
        <a:lstStyle/>
        <a:p>
          <a:r>
            <a:rPr lang="en-US" sz="1050" dirty="0" err="1" smtClean="0"/>
            <a:t>সরকারের</a:t>
          </a:r>
          <a:r>
            <a:rPr lang="en-US" sz="1050" dirty="0" smtClean="0"/>
            <a:t> </a:t>
          </a:r>
          <a:r>
            <a:rPr lang="en-US" sz="1050" dirty="0" err="1" smtClean="0"/>
            <a:t>আয়</a:t>
          </a:r>
          <a:endParaRPr lang="en-US" sz="1050" dirty="0"/>
        </a:p>
      </dgm:t>
    </dgm:pt>
    <dgm:pt modelId="{4B46BFF0-46CD-4E82-9D6B-BB6DC6F10492}" type="parTrans" cxnId="{9C817539-A938-4F10-B429-51C900B33670}">
      <dgm:prSet/>
      <dgm:spPr/>
      <dgm:t>
        <a:bodyPr/>
        <a:lstStyle/>
        <a:p>
          <a:endParaRPr lang="en-US"/>
        </a:p>
      </dgm:t>
    </dgm:pt>
    <dgm:pt modelId="{D04CE69C-D06B-4240-BD66-16E9BA355980}" type="sibTrans" cxnId="{9C817539-A938-4F10-B429-51C900B33670}">
      <dgm:prSet/>
      <dgm:spPr/>
      <dgm:t>
        <a:bodyPr/>
        <a:lstStyle/>
        <a:p>
          <a:endParaRPr lang="en-US"/>
        </a:p>
      </dgm:t>
    </dgm:pt>
    <dgm:pt modelId="{A91F55E7-1849-49F9-9E53-41549175DBD7}">
      <dgm:prSet phldrT="[Text]" custT="1"/>
      <dgm:spPr/>
      <dgm:t>
        <a:bodyPr/>
        <a:lstStyle/>
        <a:p>
          <a:r>
            <a:rPr lang="en-US" sz="1000" dirty="0" err="1" smtClean="0"/>
            <a:t>কর্মসংস্থান</a:t>
          </a:r>
          <a:endParaRPr lang="en-US" sz="1000" dirty="0"/>
        </a:p>
      </dgm:t>
    </dgm:pt>
    <dgm:pt modelId="{7756E0C9-8297-4462-98F5-F97E33599BCF}" type="parTrans" cxnId="{57C62334-52AA-4407-927E-78D3E0BCD19D}">
      <dgm:prSet/>
      <dgm:spPr/>
      <dgm:t>
        <a:bodyPr/>
        <a:lstStyle/>
        <a:p>
          <a:endParaRPr lang="en-US"/>
        </a:p>
      </dgm:t>
    </dgm:pt>
    <dgm:pt modelId="{C9A4A505-1D9B-4771-9CAC-30CA5FE426E6}" type="sibTrans" cxnId="{57C62334-52AA-4407-927E-78D3E0BCD19D}">
      <dgm:prSet/>
      <dgm:spPr/>
      <dgm:t>
        <a:bodyPr/>
        <a:lstStyle/>
        <a:p>
          <a:endParaRPr lang="en-US"/>
        </a:p>
      </dgm:t>
    </dgm:pt>
    <dgm:pt modelId="{1266923D-C657-43BB-92DF-DF1D36431A59}">
      <dgm:prSet phldrT="[Text]" custT="1"/>
      <dgm:spPr/>
      <dgm:t>
        <a:bodyPr/>
        <a:lstStyle/>
        <a:p>
          <a:r>
            <a:rPr lang="en-US" sz="1100" dirty="0" err="1" smtClean="0"/>
            <a:t>বৈদেশিক</a:t>
          </a:r>
          <a:r>
            <a:rPr lang="en-US" sz="1100" dirty="0" smtClean="0"/>
            <a:t> </a:t>
          </a:r>
          <a:r>
            <a:rPr lang="en-US" sz="1100" dirty="0" err="1" smtClean="0"/>
            <a:t>মুদ্রা</a:t>
          </a:r>
          <a:endParaRPr lang="en-US" sz="1100" dirty="0"/>
        </a:p>
      </dgm:t>
    </dgm:pt>
    <dgm:pt modelId="{148A3D8F-088E-4589-A666-F6B98016F33E}" type="parTrans" cxnId="{93A35FFF-8621-4684-A3E0-561A65F221C6}">
      <dgm:prSet/>
      <dgm:spPr/>
      <dgm:t>
        <a:bodyPr/>
        <a:lstStyle/>
        <a:p>
          <a:endParaRPr lang="en-US"/>
        </a:p>
      </dgm:t>
    </dgm:pt>
    <dgm:pt modelId="{7BF9F9B0-A0F3-4595-909F-8EFC89DD7FC1}" type="sibTrans" cxnId="{93A35FFF-8621-4684-A3E0-561A65F221C6}">
      <dgm:prSet/>
      <dgm:spPr/>
      <dgm:t>
        <a:bodyPr/>
        <a:lstStyle/>
        <a:p>
          <a:endParaRPr lang="en-US"/>
        </a:p>
      </dgm:t>
    </dgm:pt>
    <dgm:pt modelId="{BA6A36BC-9EBE-424C-B30E-650F4FB5E410}">
      <dgm:prSet phldrT="[Text]" custT="1"/>
      <dgm:spPr/>
      <dgm:t>
        <a:bodyPr/>
        <a:lstStyle/>
        <a:p>
          <a:r>
            <a:rPr lang="en-US" sz="1100" dirty="0" err="1" smtClean="0"/>
            <a:t>রাজনীতি</a:t>
          </a:r>
          <a:endParaRPr lang="en-US" sz="1100" dirty="0"/>
        </a:p>
      </dgm:t>
    </dgm:pt>
    <dgm:pt modelId="{7C1FBBC7-FD3C-4499-B25C-9C5FE71470E2}" type="parTrans" cxnId="{A8222E73-6038-40FC-AA5F-1F86AFCD8822}">
      <dgm:prSet/>
      <dgm:spPr/>
      <dgm:t>
        <a:bodyPr/>
        <a:lstStyle/>
        <a:p>
          <a:endParaRPr lang="en-US"/>
        </a:p>
      </dgm:t>
    </dgm:pt>
    <dgm:pt modelId="{21B61C66-723A-4649-AD2B-EE4717AFE2DB}" type="sibTrans" cxnId="{A8222E73-6038-40FC-AA5F-1F86AFCD8822}">
      <dgm:prSet/>
      <dgm:spPr/>
      <dgm:t>
        <a:bodyPr/>
        <a:lstStyle/>
        <a:p>
          <a:endParaRPr lang="en-US"/>
        </a:p>
      </dgm:t>
    </dgm:pt>
    <dgm:pt modelId="{EC179602-0C85-44CE-884D-9EE8665454F5}">
      <dgm:prSet phldrT="[Text]" custT="1"/>
      <dgm:spPr/>
      <dgm:t>
        <a:bodyPr/>
        <a:lstStyle/>
        <a:p>
          <a:r>
            <a:rPr lang="en-US" sz="1400" dirty="0" err="1" smtClean="0"/>
            <a:t>দুর্যোগ</a:t>
          </a:r>
          <a:endParaRPr lang="en-US" sz="1400" dirty="0"/>
        </a:p>
      </dgm:t>
    </dgm:pt>
    <dgm:pt modelId="{A6B22EAD-AE09-4E49-A78A-865B5B865679}" type="parTrans" cxnId="{46385541-FAE5-4595-BA4F-A2A3C32F882F}">
      <dgm:prSet/>
      <dgm:spPr/>
      <dgm:t>
        <a:bodyPr/>
        <a:lstStyle/>
        <a:p>
          <a:endParaRPr lang="en-US"/>
        </a:p>
      </dgm:t>
    </dgm:pt>
    <dgm:pt modelId="{C9785E3D-25BB-4246-9DCC-FE03B35BAFE0}" type="sibTrans" cxnId="{46385541-FAE5-4595-BA4F-A2A3C32F882F}">
      <dgm:prSet/>
      <dgm:spPr/>
      <dgm:t>
        <a:bodyPr/>
        <a:lstStyle/>
        <a:p>
          <a:endParaRPr lang="en-US"/>
        </a:p>
      </dgm:t>
    </dgm:pt>
    <dgm:pt modelId="{8D5B670E-1F5E-4C58-988C-59F2A5E5402D}">
      <dgm:prSet phldrT="[Text]" custT="1"/>
      <dgm:spPr/>
      <dgm:t>
        <a:bodyPr/>
        <a:lstStyle/>
        <a:p>
          <a:r>
            <a:rPr lang="en-US" sz="1200" dirty="0" err="1" smtClean="0"/>
            <a:t>ভূমিক্ষয়</a:t>
          </a:r>
          <a:r>
            <a:rPr lang="en-US" sz="1200" dirty="0" smtClean="0"/>
            <a:t> </a:t>
          </a:r>
          <a:r>
            <a:rPr lang="en-US" sz="1200" dirty="0" err="1" smtClean="0"/>
            <a:t>রোধ</a:t>
          </a:r>
          <a:endParaRPr lang="en-US" sz="1200" dirty="0"/>
        </a:p>
      </dgm:t>
    </dgm:pt>
    <dgm:pt modelId="{5A9C73ED-9696-4345-B153-FE117174302B}" type="parTrans" cxnId="{F4C81353-E69B-404B-8965-33BC91DECF8C}">
      <dgm:prSet/>
      <dgm:spPr/>
      <dgm:t>
        <a:bodyPr/>
        <a:lstStyle/>
        <a:p>
          <a:endParaRPr lang="en-US"/>
        </a:p>
      </dgm:t>
    </dgm:pt>
    <dgm:pt modelId="{74C20CEE-1BCE-46E1-8B86-FB6DB317DFA5}" type="sibTrans" cxnId="{F4C81353-E69B-404B-8965-33BC91DECF8C}">
      <dgm:prSet/>
      <dgm:spPr/>
      <dgm:t>
        <a:bodyPr/>
        <a:lstStyle/>
        <a:p>
          <a:endParaRPr lang="en-US"/>
        </a:p>
      </dgm:t>
    </dgm:pt>
    <dgm:pt modelId="{4AA50E00-3698-4038-AC9A-AC3A95E72FD3}">
      <dgm:prSet phldrT="[Text]" custT="1"/>
      <dgm:spPr/>
      <dgm:t>
        <a:bodyPr/>
        <a:lstStyle/>
        <a:p>
          <a:r>
            <a:rPr lang="en-US" sz="1400" dirty="0" err="1" smtClean="0"/>
            <a:t>জ্বালানি</a:t>
          </a:r>
          <a:endParaRPr lang="en-US" sz="1400" dirty="0"/>
        </a:p>
      </dgm:t>
    </dgm:pt>
    <dgm:pt modelId="{67361F91-3118-440C-9A4B-22CA7FDD592D}" type="parTrans" cxnId="{94A748D2-0A3F-4EC3-AE2F-2AF4BF712E9D}">
      <dgm:prSet/>
      <dgm:spPr/>
      <dgm:t>
        <a:bodyPr/>
        <a:lstStyle/>
        <a:p>
          <a:endParaRPr lang="en-US"/>
        </a:p>
      </dgm:t>
    </dgm:pt>
    <dgm:pt modelId="{1FE49766-EEC1-46AF-A6B4-E44707A53C24}" type="sibTrans" cxnId="{94A748D2-0A3F-4EC3-AE2F-2AF4BF712E9D}">
      <dgm:prSet/>
      <dgm:spPr/>
      <dgm:t>
        <a:bodyPr/>
        <a:lstStyle/>
        <a:p>
          <a:endParaRPr lang="en-US"/>
        </a:p>
      </dgm:t>
    </dgm:pt>
    <dgm:pt modelId="{9085A0A7-6781-4013-B414-202E56BB02ED}" type="pres">
      <dgm:prSet presAssocID="{A704121D-6ABB-4B78-8D67-C024EB14BC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CF2CFC-4227-4B97-AF63-F51361D69AAC}" type="pres">
      <dgm:prSet presAssocID="{CFB502CF-A1DB-4C1F-A20A-2D46D812FE14}" presName="centerShape" presStyleLbl="node0" presStyleIdx="0" presStyleCnt="1"/>
      <dgm:spPr/>
      <dgm:t>
        <a:bodyPr/>
        <a:lstStyle/>
        <a:p>
          <a:endParaRPr lang="en-US"/>
        </a:p>
      </dgm:t>
    </dgm:pt>
    <dgm:pt modelId="{27A6801F-53B6-4BD4-AC02-BBDB893FE8EA}" type="pres">
      <dgm:prSet presAssocID="{2EE39CBE-9041-410D-B8B0-3663B485C289}" presName="Name9" presStyleLbl="parChTrans1D2" presStyleIdx="0" presStyleCnt="13"/>
      <dgm:spPr/>
      <dgm:t>
        <a:bodyPr/>
        <a:lstStyle/>
        <a:p>
          <a:endParaRPr lang="en-US"/>
        </a:p>
      </dgm:t>
    </dgm:pt>
    <dgm:pt modelId="{6E33972B-04DD-47A6-B122-E6ECE4372FD1}" type="pres">
      <dgm:prSet presAssocID="{2EE39CBE-9041-410D-B8B0-3663B485C289}" presName="connTx" presStyleLbl="parChTrans1D2" presStyleIdx="0" presStyleCnt="13"/>
      <dgm:spPr/>
      <dgm:t>
        <a:bodyPr/>
        <a:lstStyle/>
        <a:p>
          <a:endParaRPr lang="en-US"/>
        </a:p>
      </dgm:t>
    </dgm:pt>
    <dgm:pt modelId="{1C3FCA7D-6EB8-4063-88D2-B36CFB362E88}" type="pres">
      <dgm:prSet presAssocID="{2D39E6E0-E4E5-4859-A21F-A9E7AE599A34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1B018-CA07-429B-B6A1-781DBB90FBCB}" type="pres">
      <dgm:prSet presAssocID="{EE333488-434A-4931-8641-E2B972D6A5F9}" presName="Name9" presStyleLbl="parChTrans1D2" presStyleIdx="1" presStyleCnt="13"/>
      <dgm:spPr/>
      <dgm:t>
        <a:bodyPr/>
        <a:lstStyle/>
        <a:p>
          <a:endParaRPr lang="en-US"/>
        </a:p>
      </dgm:t>
    </dgm:pt>
    <dgm:pt modelId="{31A4E520-AA90-413E-AC78-1AA0A0867E46}" type="pres">
      <dgm:prSet presAssocID="{EE333488-434A-4931-8641-E2B972D6A5F9}" presName="connTx" presStyleLbl="parChTrans1D2" presStyleIdx="1" presStyleCnt="13"/>
      <dgm:spPr/>
      <dgm:t>
        <a:bodyPr/>
        <a:lstStyle/>
        <a:p>
          <a:endParaRPr lang="en-US"/>
        </a:p>
      </dgm:t>
    </dgm:pt>
    <dgm:pt modelId="{B813172F-5DF7-4C96-B16C-883D9759BF64}" type="pres">
      <dgm:prSet presAssocID="{EAEB5BC6-88B3-46E5-8D68-4AA2A33DA7BF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58E08-8262-4662-8588-8818FA02418C}" type="pres">
      <dgm:prSet presAssocID="{AE118618-2758-497D-B3AA-9C9382C33E57}" presName="Name9" presStyleLbl="parChTrans1D2" presStyleIdx="2" presStyleCnt="13"/>
      <dgm:spPr/>
      <dgm:t>
        <a:bodyPr/>
        <a:lstStyle/>
        <a:p>
          <a:endParaRPr lang="en-US"/>
        </a:p>
      </dgm:t>
    </dgm:pt>
    <dgm:pt modelId="{43893710-A244-4A71-A16D-0982EE38EFC7}" type="pres">
      <dgm:prSet presAssocID="{AE118618-2758-497D-B3AA-9C9382C33E57}" presName="connTx" presStyleLbl="parChTrans1D2" presStyleIdx="2" presStyleCnt="13"/>
      <dgm:spPr/>
      <dgm:t>
        <a:bodyPr/>
        <a:lstStyle/>
        <a:p>
          <a:endParaRPr lang="en-US"/>
        </a:p>
      </dgm:t>
    </dgm:pt>
    <dgm:pt modelId="{41246D3B-BECA-4D06-8A4D-025D5CB26107}" type="pres">
      <dgm:prSet presAssocID="{DD50AC6B-67B0-406B-A48E-E0D843DABC8C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F7A08-E31A-4EC2-9F26-33789E6EB431}" type="pres">
      <dgm:prSet presAssocID="{CD81D350-9411-43A3-86B3-772FDA07912F}" presName="Name9" presStyleLbl="parChTrans1D2" presStyleIdx="3" presStyleCnt="13"/>
      <dgm:spPr/>
      <dgm:t>
        <a:bodyPr/>
        <a:lstStyle/>
        <a:p>
          <a:endParaRPr lang="en-US"/>
        </a:p>
      </dgm:t>
    </dgm:pt>
    <dgm:pt modelId="{5ECBCC1A-7348-4338-9115-D00B6527B199}" type="pres">
      <dgm:prSet presAssocID="{CD81D350-9411-43A3-86B3-772FDA07912F}" presName="connTx" presStyleLbl="parChTrans1D2" presStyleIdx="3" presStyleCnt="13"/>
      <dgm:spPr/>
      <dgm:t>
        <a:bodyPr/>
        <a:lstStyle/>
        <a:p>
          <a:endParaRPr lang="en-US"/>
        </a:p>
      </dgm:t>
    </dgm:pt>
    <dgm:pt modelId="{3A1605AF-7F15-4780-A6EE-F97EC40BF7C7}" type="pres">
      <dgm:prSet presAssocID="{33626A23-2842-4241-A503-67E2993097AA}" presName="node" presStyleLbl="node1" presStyleIdx="3" presStyleCnt="13" custRadScaleRad="101046" custRadScaleInc="-1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0C294-4B2B-4DDB-B42E-30C82BA5E79E}" type="pres">
      <dgm:prSet presAssocID="{6B3A5BCF-2A37-4ADE-A43F-422AF14D849E}" presName="Name9" presStyleLbl="parChTrans1D2" presStyleIdx="4" presStyleCnt="13"/>
      <dgm:spPr/>
      <dgm:t>
        <a:bodyPr/>
        <a:lstStyle/>
        <a:p>
          <a:endParaRPr lang="en-US"/>
        </a:p>
      </dgm:t>
    </dgm:pt>
    <dgm:pt modelId="{4FD95FE4-1E1F-47F1-BE91-48FC3CBCE2A4}" type="pres">
      <dgm:prSet presAssocID="{6B3A5BCF-2A37-4ADE-A43F-422AF14D849E}" presName="connTx" presStyleLbl="parChTrans1D2" presStyleIdx="4" presStyleCnt="13"/>
      <dgm:spPr/>
      <dgm:t>
        <a:bodyPr/>
        <a:lstStyle/>
        <a:p>
          <a:endParaRPr lang="en-US"/>
        </a:p>
      </dgm:t>
    </dgm:pt>
    <dgm:pt modelId="{B7B5A3FF-5C4B-4F1A-B83D-FD90482B0A90}" type="pres">
      <dgm:prSet presAssocID="{756CDFB4-DCAB-4C51-90CA-86CB741061EF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BA4A6-9221-4378-A106-BC6230CD9465}" type="pres">
      <dgm:prSet presAssocID="{39D169FF-ED87-4F38-8E70-C09526D16C46}" presName="Name9" presStyleLbl="parChTrans1D2" presStyleIdx="5" presStyleCnt="13"/>
      <dgm:spPr/>
      <dgm:t>
        <a:bodyPr/>
        <a:lstStyle/>
        <a:p>
          <a:endParaRPr lang="en-US"/>
        </a:p>
      </dgm:t>
    </dgm:pt>
    <dgm:pt modelId="{5C16C8D6-3D12-4E82-812E-F664FD84736B}" type="pres">
      <dgm:prSet presAssocID="{39D169FF-ED87-4F38-8E70-C09526D16C46}" presName="connTx" presStyleLbl="parChTrans1D2" presStyleIdx="5" presStyleCnt="13"/>
      <dgm:spPr/>
      <dgm:t>
        <a:bodyPr/>
        <a:lstStyle/>
        <a:p>
          <a:endParaRPr lang="en-US"/>
        </a:p>
      </dgm:t>
    </dgm:pt>
    <dgm:pt modelId="{47490F0E-6818-4339-823B-E13BBBEDA91D}" type="pres">
      <dgm:prSet presAssocID="{2785342B-902C-4896-872B-C16A515AE2C7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6E317-C61D-4CB5-82FA-E67C44285781}" type="pres">
      <dgm:prSet presAssocID="{4B46BFF0-46CD-4E82-9D6B-BB6DC6F10492}" presName="Name9" presStyleLbl="parChTrans1D2" presStyleIdx="6" presStyleCnt="13"/>
      <dgm:spPr/>
      <dgm:t>
        <a:bodyPr/>
        <a:lstStyle/>
        <a:p>
          <a:endParaRPr lang="en-US"/>
        </a:p>
      </dgm:t>
    </dgm:pt>
    <dgm:pt modelId="{64B96E64-51E8-4A52-9AEF-CAC54EC2547A}" type="pres">
      <dgm:prSet presAssocID="{4B46BFF0-46CD-4E82-9D6B-BB6DC6F10492}" presName="connTx" presStyleLbl="parChTrans1D2" presStyleIdx="6" presStyleCnt="13"/>
      <dgm:spPr/>
      <dgm:t>
        <a:bodyPr/>
        <a:lstStyle/>
        <a:p>
          <a:endParaRPr lang="en-US"/>
        </a:p>
      </dgm:t>
    </dgm:pt>
    <dgm:pt modelId="{3700F451-04C2-4D69-AC2B-494A6F3247EB}" type="pres">
      <dgm:prSet presAssocID="{9ACB4511-A46A-4002-99FF-608B1334EAA4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39C46-3F2B-4F5A-9369-CC294802C17B}" type="pres">
      <dgm:prSet presAssocID="{7756E0C9-8297-4462-98F5-F97E33599BCF}" presName="Name9" presStyleLbl="parChTrans1D2" presStyleIdx="7" presStyleCnt="13"/>
      <dgm:spPr/>
      <dgm:t>
        <a:bodyPr/>
        <a:lstStyle/>
        <a:p>
          <a:endParaRPr lang="en-US"/>
        </a:p>
      </dgm:t>
    </dgm:pt>
    <dgm:pt modelId="{D417D69E-0B19-4265-8D93-CEA8692D8B3E}" type="pres">
      <dgm:prSet presAssocID="{7756E0C9-8297-4462-98F5-F97E33599BCF}" presName="connTx" presStyleLbl="parChTrans1D2" presStyleIdx="7" presStyleCnt="13"/>
      <dgm:spPr/>
      <dgm:t>
        <a:bodyPr/>
        <a:lstStyle/>
        <a:p>
          <a:endParaRPr lang="en-US"/>
        </a:p>
      </dgm:t>
    </dgm:pt>
    <dgm:pt modelId="{9D5513EB-4D26-4841-8309-96B7BB48D57B}" type="pres">
      <dgm:prSet presAssocID="{A91F55E7-1849-49F9-9E53-41549175DBD7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03DEA-4466-4233-8DC8-884F44559858}" type="pres">
      <dgm:prSet presAssocID="{148A3D8F-088E-4589-A666-F6B98016F33E}" presName="Name9" presStyleLbl="parChTrans1D2" presStyleIdx="8" presStyleCnt="13"/>
      <dgm:spPr/>
      <dgm:t>
        <a:bodyPr/>
        <a:lstStyle/>
        <a:p>
          <a:endParaRPr lang="en-US"/>
        </a:p>
      </dgm:t>
    </dgm:pt>
    <dgm:pt modelId="{D4206DE4-1DED-4301-8725-38F3FD09986B}" type="pres">
      <dgm:prSet presAssocID="{148A3D8F-088E-4589-A666-F6B98016F33E}" presName="connTx" presStyleLbl="parChTrans1D2" presStyleIdx="8" presStyleCnt="13"/>
      <dgm:spPr/>
      <dgm:t>
        <a:bodyPr/>
        <a:lstStyle/>
        <a:p>
          <a:endParaRPr lang="en-US"/>
        </a:p>
      </dgm:t>
    </dgm:pt>
    <dgm:pt modelId="{BE09E344-1FB6-43B8-B533-CD522D78FA56}" type="pres">
      <dgm:prSet presAssocID="{1266923D-C657-43BB-92DF-DF1D36431A59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63024-E70E-423E-9299-D1A0FE102E66}" type="pres">
      <dgm:prSet presAssocID="{7C1FBBC7-FD3C-4499-B25C-9C5FE71470E2}" presName="Name9" presStyleLbl="parChTrans1D2" presStyleIdx="9" presStyleCnt="13"/>
      <dgm:spPr/>
      <dgm:t>
        <a:bodyPr/>
        <a:lstStyle/>
        <a:p>
          <a:endParaRPr lang="en-US"/>
        </a:p>
      </dgm:t>
    </dgm:pt>
    <dgm:pt modelId="{CC543F47-567D-4EED-A2E4-D03F20C1910B}" type="pres">
      <dgm:prSet presAssocID="{7C1FBBC7-FD3C-4499-B25C-9C5FE71470E2}" presName="connTx" presStyleLbl="parChTrans1D2" presStyleIdx="9" presStyleCnt="13"/>
      <dgm:spPr/>
      <dgm:t>
        <a:bodyPr/>
        <a:lstStyle/>
        <a:p>
          <a:endParaRPr lang="en-US"/>
        </a:p>
      </dgm:t>
    </dgm:pt>
    <dgm:pt modelId="{C89CE52D-99B5-43FE-A5CC-3D7D715F6170}" type="pres">
      <dgm:prSet presAssocID="{BA6A36BC-9EBE-424C-B30E-650F4FB5E410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76616-409C-4CDA-B91D-1DB5E160FC8C}" type="pres">
      <dgm:prSet presAssocID="{A6B22EAD-AE09-4E49-A78A-865B5B865679}" presName="Name9" presStyleLbl="parChTrans1D2" presStyleIdx="10" presStyleCnt="13"/>
      <dgm:spPr/>
      <dgm:t>
        <a:bodyPr/>
        <a:lstStyle/>
        <a:p>
          <a:endParaRPr lang="en-US"/>
        </a:p>
      </dgm:t>
    </dgm:pt>
    <dgm:pt modelId="{D29A9062-856B-437F-9218-4D0A228CB0B8}" type="pres">
      <dgm:prSet presAssocID="{A6B22EAD-AE09-4E49-A78A-865B5B865679}" presName="connTx" presStyleLbl="parChTrans1D2" presStyleIdx="10" presStyleCnt="13"/>
      <dgm:spPr/>
      <dgm:t>
        <a:bodyPr/>
        <a:lstStyle/>
        <a:p>
          <a:endParaRPr lang="en-US"/>
        </a:p>
      </dgm:t>
    </dgm:pt>
    <dgm:pt modelId="{5B72CC75-E38D-46F2-B799-7151F84DC062}" type="pres">
      <dgm:prSet presAssocID="{EC179602-0C85-44CE-884D-9EE8665454F5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CFBEE-C171-42AB-ABD5-CAF041E1DE2C}" type="pres">
      <dgm:prSet presAssocID="{5A9C73ED-9696-4345-B153-FE117174302B}" presName="Name9" presStyleLbl="parChTrans1D2" presStyleIdx="11" presStyleCnt="13"/>
      <dgm:spPr/>
      <dgm:t>
        <a:bodyPr/>
        <a:lstStyle/>
        <a:p>
          <a:endParaRPr lang="en-US"/>
        </a:p>
      </dgm:t>
    </dgm:pt>
    <dgm:pt modelId="{A42661C8-9BEA-4E14-8F14-E5F46A96629F}" type="pres">
      <dgm:prSet presAssocID="{5A9C73ED-9696-4345-B153-FE117174302B}" presName="connTx" presStyleLbl="parChTrans1D2" presStyleIdx="11" presStyleCnt="13"/>
      <dgm:spPr/>
      <dgm:t>
        <a:bodyPr/>
        <a:lstStyle/>
        <a:p>
          <a:endParaRPr lang="en-US"/>
        </a:p>
      </dgm:t>
    </dgm:pt>
    <dgm:pt modelId="{A8E52B85-5F08-40D8-81D2-B75C467DCF09}" type="pres">
      <dgm:prSet presAssocID="{8D5B670E-1F5E-4C58-988C-59F2A5E5402D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34FA6-ADD5-49EA-B0A2-F62B29E0D42C}" type="pres">
      <dgm:prSet presAssocID="{67361F91-3118-440C-9A4B-22CA7FDD592D}" presName="Name9" presStyleLbl="parChTrans1D2" presStyleIdx="12" presStyleCnt="13"/>
      <dgm:spPr/>
      <dgm:t>
        <a:bodyPr/>
        <a:lstStyle/>
        <a:p>
          <a:endParaRPr lang="en-US"/>
        </a:p>
      </dgm:t>
    </dgm:pt>
    <dgm:pt modelId="{B28BEDDB-93D2-458F-8F5D-E89E8268C99C}" type="pres">
      <dgm:prSet presAssocID="{67361F91-3118-440C-9A4B-22CA7FDD592D}" presName="connTx" presStyleLbl="parChTrans1D2" presStyleIdx="12" presStyleCnt="13"/>
      <dgm:spPr/>
      <dgm:t>
        <a:bodyPr/>
        <a:lstStyle/>
        <a:p>
          <a:endParaRPr lang="en-US"/>
        </a:p>
      </dgm:t>
    </dgm:pt>
    <dgm:pt modelId="{F69E55F2-46CA-4205-8031-0F997D443367}" type="pres">
      <dgm:prSet presAssocID="{4AA50E00-3698-4038-AC9A-AC3A95E72FD3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FD1D5-9F10-48CC-A84C-623A11315898}" type="presOf" srcId="{EC179602-0C85-44CE-884D-9EE8665454F5}" destId="{5B72CC75-E38D-46F2-B799-7151F84DC062}" srcOrd="0" destOrd="0" presId="urn:microsoft.com/office/officeart/2005/8/layout/radial1"/>
    <dgm:cxn modelId="{F168085F-69DF-43F7-B1FC-FC8297464EFB}" type="presOf" srcId="{756CDFB4-DCAB-4C51-90CA-86CB741061EF}" destId="{B7B5A3FF-5C4B-4F1A-B83D-FD90482B0A90}" srcOrd="0" destOrd="0" presId="urn:microsoft.com/office/officeart/2005/8/layout/radial1"/>
    <dgm:cxn modelId="{27D8B557-1248-40F1-869A-A2EC56883D54}" type="presOf" srcId="{33626A23-2842-4241-A503-67E2993097AA}" destId="{3A1605AF-7F15-4780-A6EE-F97EC40BF7C7}" srcOrd="0" destOrd="0" presId="urn:microsoft.com/office/officeart/2005/8/layout/radial1"/>
    <dgm:cxn modelId="{2392ED0A-457F-4301-BC86-129540268DB5}" type="presOf" srcId="{2D39E6E0-E4E5-4859-A21F-A9E7AE599A34}" destId="{1C3FCA7D-6EB8-4063-88D2-B36CFB362E88}" srcOrd="0" destOrd="0" presId="urn:microsoft.com/office/officeart/2005/8/layout/radial1"/>
    <dgm:cxn modelId="{CF0FB628-8256-4C04-A385-03893E7ED0FA}" type="presOf" srcId="{EAEB5BC6-88B3-46E5-8D68-4AA2A33DA7BF}" destId="{B813172F-5DF7-4C96-B16C-883D9759BF64}" srcOrd="0" destOrd="0" presId="urn:microsoft.com/office/officeart/2005/8/layout/radial1"/>
    <dgm:cxn modelId="{1CFDBBA6-9E6E-430D-9F40-B88EC3F18CE1}" type="presOf" srcId="{AE118618-2758-497D-B3AA-9C9382C33E57}" destId="{43893710-A244-4A71-A16D-0982EE38EFC7}" srcOrd="1" destOrd="0" presId="urn:microsoft.com/office/officeart/2005/8/layout/radial1"/>
    <dgm:cxn modelId="{72E45B42-4AE7-4A59-AB6C-8B6A420F9564}" type="presOf" srcId="{5A9C73ED-9696-4345-B153-FE117174302B}" destId="{837CFBEE-C171-42AB-ABD5-CAF041E1DE2C}" srcOrd="0" destOrd="0" presId="urn:microsoft.com/office/officeart/2005/8/layout/radial1"/>
    <dgm:cxn modelId="{F8E139A4-C886-460C-AAB8-C5182F0602E7}" type="presOf" srcId="{CD81D350-9411-43A3-86B3-772FDA07912F}" destId="{A91F7A08-E31A-4EC2-9F26-33789E6EB431}" srcOrd="0" destOrd="0" presId="urn:microsoft.com/office/officeart/2005/8/layout/radial1"/>
    <dgm:cxn modelId="{B3A2E41E-6CC1-45F6-9629-60861D7674AD}" type="presOf" srcId="{A6B22EAD-AE09-4E49-A78A-865B5B865679}" destId="{D29A9062-856B-437F-9218-4D0A228CB0B8}" srcOrd="1" destOrd="0" presId="urn:microsoft.com/office/officeart/2005/8/layout/radial1"/>
    <dgm:cxn modelId="{9B336689-C97E-40ED-96F5-5521E13AE86D}" type="presOf" srcId="{BA6A36BC-9EBE-424C-B30E-650F4FB5E410}" destId="{C89CE52D-99B5-43FE-A5CC-3D7D715F6170}" srcOrd="0" destOrd="0" presId="urn:microsoft.com/office/officeart/2005/8/layout/radial1"/>
    <dgm:cxn modelId="{A3A04EE0-0FAD-4FCF-84F1-740993F58B0A}" type="presOf" srcId="{2EE39CBE-9041-410D-B8B0-3663B485C289}" destId="{6E33972B-04DD-47A6-B122-E6ECE4372FD1}" srcOrd="1" destOrd="0" presId="urn:microsoft.com/office/officeart/2005/8/layout/radial1"/>
    <dgm:cxn modelId="{877251C8-6823-405A-B838-DAF86DE31815}" srcId="{CFB502CF-A1DB-4C1F-A20A-2D46D812FE14}" destId="{2D39E6E0-E4E5-4859-A21F-A9E7AE599A34}" srcOrd="0" destOrd="0" parTransId="{2EE39CBE-9041-410D-B8B0-3663B485C289}" sibTransId="{F2911802-6AF8-46DE-99E9-C79DABE80907}"/>
    <dgm:cxn modelId="{942624AA-C1CB-4B90-825F-7255D4BD820F}" type="presOf" srcId="{A91F55E7-1849-49F9-9E53-41549175DBD7}" destId="{9D5513EB-4D26-4841-8309-96B7BB48D57B}" srcOrd="0" destOrd="0" presId="urn:microsoft.com/office/officeart/2005/8/layout/radial1"/>
    <dgm:cxn modelId="{87B3BA0E-8196-401E-8351-35B2C49E3FA9}" type="presOf" srcId="{A6B22EAD-AE09-4E49-A78A-865B5B865679}" destId="{D6176616-409C-4CDA-B91D-1DB5E160FC8C}" srcOrd="0" destOrd="0" presId="urn:microsoft.com/office/officeart/2005/8/layout/radial1"/>
    <dgm:cxn modelId="{D6CFD07E-FEB2-41A0-B58D-74355941D029}" type="presOf" srcId="{7C1FBBC7-FD3C-4499-B25C-9C5FE71470E2}" destId="{40F63024-E70E-423E-9299-D1A0FE102E66}" srcOrd="0" destOrd="0" presId="urn:microsoft.com/office/officeart/2005/8/layout/radial1"/>
    <dgm:cxn modelId="{5E4B4F95-049A-4938-A7BD-6F337693903D}" srcId="{A704121D-6ABB-4B78-8D67-C024EB14BCF2}" destId="{CFB502CF-A1DB-4C1F-A20A-2D46D812FE14}" srcOrd="0" destOrd="0" parTransId="{226B605F-CB3E-4819-BFEA-4CAF66334396}" sibTransId="{54D5D913-C4AF-4B0A-A8EA-266B668F2855}"/>
    <dgm:cxn modelId="{A8222E73-6038-40FC-AA5F-1F86AFCD8822}" srcId="{CFB502CF-A1DB-4C1F-A20A-2D46D812FE14}" destId="{BA6A36BC-9EBE-424C-B30E-650F4FB5E410}" srcOrd="9" destOrd="0" parTransId="{7C1FBBC7-FD3C-4499-B25C-9C5FE71470E2}" sibTransId="{21B61C66-723A-4649-AD2B-EE4717AFE2DB}"/>
    <dgm:cxn modelId="{7F10EE23-F653-4009-844C-66E41C082443}" type="presOf" srcId="{39D169FF-ED87-4F38-8E70-C09526D16C46}" destId="{5C16C8D6-3D12-4E82-812E-F664FD84736B}" srcOrd="1" destOrd="0" presId="urn:microsoft.com/office/officeart/2005/8/layout/radial1"/>
    <dgm:cxn modelId="{F4C81353-E69B-404B-8965-33BC91DECF8C}" srcId="{CFB502CF-A1DB-4C1F-A20A-2D46D812FE14}" destId="{8D5B670E-1F5E-4C58-988C-59F2A5E5402D}" srcOrd="11" destOrd="0" parTransId="{5A9C73ED-9696-4345-B153-FE117174302B}" sibTransId="{74C20CEE-1BCE-46E1-8B86-FB6DB317DFA5}"/>
    <dgm:cxn modelId="{6B3D344B-E717-467C-A709-15CEAEE2CE4A}" type="presOf" srcId="{7C1FBBC7-FD3C-4499-B25C-9C5FE71470E2}" destId="{CC543F47-567D-4EED-A2E4-D03F20C1910B}" srcOrd="1" destOrd="0" presId="urn:microsoft.com/office/officeart/2005/8/layout/radial1"/>
    <dgm:cxn modelId="{073F1764-D5F5-43CA-9BAA-F786D8041E9C}" type="presOf" srcId="{DD50AC6B-67B0-406B-A48E-E0D843DABC8C}" destId="{41246D3B-BECA-4D06-8A4D-025D5CB26107}" srcOrd="0" destOrd="0" presId="urn:microsoft.com/office/officeart/2005/8/layout/radial1"/>
    <dgm:cxn modelId="{D291AEC6-D231-4D45-A919-E5F4C7F8FE49}" type="presOf" srcId="{8D5B670E-1F5E-4C58-988C-59F2A5E5402D}" destId="{A8E52B85-5F08-40D8-81D2-B75C467DCF09}" srcOrd="0" destOrd="0" presId="urn:microsoft.com/office/officeart/2005/8/layout/radial1"/>
    <dgm:cxn modelId="{A79E3B5C-6219-4609-AA34-71306B2BAD1C}" srcId="{CFB502CF-A1DB-4C1F-A20A-2D46D812FE14}" destId="{33626A23-2842-4241-A503-67E2993097AA}" srcOrd="3" destOrd="0" parTransId="{CD81D350-9411-43A3-86B3-772FDA07912F}" sibTransId="{C58A8433-B421-40DC-9466-491BC417122C}"/>
    <dgm:cxn modelId="{E4D0C803-1C47-4F42-A07F-5F12418F0D93}" type="presOf" srcId="{2EE39CBE-9041-410D-B8B0-3663B485C289}" destId="{27A6801F-53B6-4BD4-AC02-BBDB893FE8EA}" srcOrd="0" destOrd="0" presId="urn:microsoft.com/office/officeart/2005/8/layout/radial1"/>
    <dgm:cxn modelId="{93A35FFF-8621-4684-A3E0-561A65F221C6}" srcId="{CFB502CF-A1DB-4C1F-A20A-2D46D812FE14}" destId="{1266923D-C657-43BB-92DF-DF1D36431A59}" srcOrd="8" destOrd="0" parTransId="{148A3D8F-088E-4589-A666-F6B98016F33E}" sibTransId="{7BF9F9B0-A0F3-4595-909F-8EFC89DD7FC1}"/>
    <dgm:cxn modelId="{5064D084-5A61-49E1-8CCF-133DF465E7D0}" srcId="{CFB502CF-A1DB-4C1F-A20A-2D46D812FE14}" destId="{DD50AC6B-67B0-406B-A48E-E0D843DABC8C}" srcOrd="2" destOrd="0" parTransId="{AE118618-2758-497D-B3AA-9C9382C33E57}" sibTransId="{18B8EE08-B196-48D5-A23D-662EF1612C29}"/>
    <dgm:cxn modelId="{8D445182-B63B-42FC-BC09-E0F85A031A9E}" type="presOf" srcId="{4B46BFF0-46CD-4E82-9D6B-BB6DC6F10492}" destId="{64B96E64-51E8-4A52-9AEF-CAC54EC2547A}" srcOrd="1" destOrd="0" presId="urn:microsoft.com/office/officeart/2005/8/layout/radial1"/>
    <dgm:cxn modelId="{D86669EA-A146-45C4-B5C6-4756455DD172}" type="presOf" srcId="{EE333488-434A-4931-8641-E2B972D6A5F9}" destId="{B641B018-CA07-429B-B6A1-781DBB90FBCB}" srcOrd="0" destOrd="0" presId="urn:microsoft.com/office/officeart/2005/8/layout/radial1"/>
    <dgm:cxn modelId="{1BA1E01F-85D1-479D-964B-549538EF7D08}" type="presOf" srcId="{EE333488-434A-4931-8641-E2B972D6A5F9}" destId="{31A4E520-AA90-413E-AC78-1AA0A0867E46}" srcOrd="1" destOrd="0" presId="urn:microsoft.com/office/officeart/2005/8/layout/radial1"/>
    <dgm:cxn modelId="{FC44296C-D321-46E4-989B-2EBF0EA2E887}" type="presOf" srcId="{7756E0C9-8297-4462-98F5-F97E33599BCF}" destId="{D417D69E-0B19-4265-8D93-CEA8692D8B3E}" srcOrd="1" destOrd="0" presId="urn:microsoft.com/office/officeart/2005/8/layout/radial1"/>
    <dgm:cxn modelId="{46385541-FAE5-4595-BA4F-A2A3C32F882F}" srcId="{CFB502CF-A1DB-4C1F-A20A-2D46D812FE14}" destId="{EC179602-0C85-44CE-884D-9EE8665454F5}" srcOrd="10" destOrd="0" parTransId="{A6B22EAD-AE09-4E49-A78A-865B5B865679}" sibTransId="{C9785E3D-25BB-4246-9DCC-FE03B35BAFE0}"/>
    <dgm:cxn modelId="{4D4F74F0-9764-4DEA-880D-3CF525E1D13F}" type="presOf" srcId="{5A9C73ED-9696-4345-B153-FE117174302B}" destId="{A42661C8-9BEA-4E14-8F14-E5F46A96629F}" srcOrd="1" destOrd="0" presId="urn:microsoft.com/office/officeart/2005/8/layout/radial1"/>
    <dgm:cxn modelId="{A64F44C9-7444-4A52-8BFC-28CBF608AE36}" type="presOf" srcId="{148A3D8F-088E-4589-A666-F6B98016F33E}" destId="{D4206DE4-1DED-4301-8725-38F3FD09986B}" srcOrd="1" destOrd="0" presId="urn:microsoft.com/office/officeart/2005/8/layout/radial1"/>
    <dgm:cxn modelId="{B422E04F-5489-40FB-A67D-C3D1DF7B0344}" type="presOf" srcId="{7756E0C9-8297-4462-98F5-F97E33599BCF}" destId="{02239C46-3F2B-4F5A-9369-CC294802C17B}" srcOrd="0" destOrd="0" presId="urn:microsoft.com/office/officeart/2005/8/layout/radial1"/>
    <dgm:cxn modelId="{57C62334-52AA-4407-927E-78D3E0BCD19D}" srcId="{CFB502CF-A1DB-4C1F-A20A-2D46D812FE14}" destId="{A91F55E7-1849-49F9-9E53-41549175DBD7}" srcOrd="7" destOrd="0" parTransId="{7756E0C9-8297-4462-98F5-F97E33599BCF}" sibTransId="{C9A4A505-1D9B-4771-9CAC-30CA5FE426E6}"/>
    <dgm:cxn modelId="{5D06B9F1-1E1E-46E5-AF85-FACDCD985F6A}" type="presOf" srcId="{CFB502CF-A1DB-4C1F-A20A-2D46D812FE14}" destId="{EDCF2CFC-4227-4B97-AF63-F51361D69AAC}" srcOrd="0" destOrd="0" presId="urn:microsoft.com/office/officeart/2005/8/layout/radial1"/>
    <dgm:cxn modelId="{ABE3ABDB-762D-4CCF-928C-84D5A5F4A5F2}" type="presOf" srcId="{4AA50E00-3698-4038-AC9A-AC3A95E72FD3}" destId="{F69E55F2-46CA-4205-8031-0F997D443367}" srcOrd="0" destOrd="0" presId="urn:microsoft.com/office/officeart/2005/8/layout/radial1"/>
    <dgm:cxn modelId="{14AB49FD-A1B1-4DB5-B051-2817AB9D538C}" type="presOf" srcId="{9ACB4511-A46A-4002-99FF-608B1334EAA4}" destId="{3700F451-04C2-4D69-AC2B-494A6F3247EB}" srcOrd="0" destOrd="0" presId="urn:microsoft.com/office/officeart/2005/8/layout/radial1"/>
    <dgm:cxn modelId="{A436B728-1FAB-441A-9F58-928FDD6D3F46}" type="presOf" srcId="{39D169FF-ED87-4F38-8E70-C09526D16C46}" destId="{33BBA4A6-9221-4378-A106-BC6230CD9465}" srcOrd="0" destOrd="0" presId="urn:microsoft.com/office/officeart/2005/8/layout/radial1"/>
    <dgm:cxn modelId="{A3128F9C-4588-419C-951D-9E98932C26BE}" type="presOf" srcId="{67361F91-3118-440C-9A4B-22CA7FDD592D}" destId="{B28BEDDB-93D2-458F-8F5D-E89E8268C99C}" srcOrd="1" destOrd="0" presId="urn:microsoft.com/office/officeart/2005/8/layout/radial1"/>
    <dgm:cxn modelId="{4D61FA3F-0B4C-43CD-B059-754D59E4D4DD}" type="presOf" srcId="{4B46BFF0-46CD-4E82-9D6B-BB6DC6F10492}" destId="{9C06E317-C61D-4CB5-82FA-E67C44285781}" srcOrd="0" destOrd="0" presId="urn:microsoft.com/office/officeart/2005/8/layout/radial1"/>
    <dgm:cxn modelId="{94A748D2-0A3F-4EC3-AE2F-2AF4BF712E9D}" srcId="{CFB502CF-A1DB-4C1F-A20A-2D46D812FE14}" destId="{4AA50E00-3698-4038-AC9A-AC3A95E72FD3}" srcOrd="12" destOrd="0" parTransId="{67361F91-3118-440C-9A4B-22CA7FDD592D}" sibTransId="{1FE49766-EEC1-46AF-A6B4-E44707A53C24}"/>
    <dgm:cxn modelId="{592E2B74-9E6B-4E81-B8F1-B55ECD9CB590}" srcId="{CFB502CF-A1DB-4C1F-A20A-2D46D812FE14}" destId="{EAEB5BC6-88B3-46E5-8D68-4AA2A33DA7BF}" srcOrd="1" destOrd="0" parTransId="{EE333488-434A-4931-8641-E2B972D6A5F9}" sibTransId="{D832CD1D-9A5B-4AC2-9A89-5FC901145DB1}"/>
    <dgm:cxn modelId="{492B211E-9608-4475-B18D-03895E8DAB57}" type="presOf" srcId="{CD81D350-9411-43A3-86B3-772FDA07912F}" destId="{5ECBCC1A-7348-4338-9115-D00B6527B199}" srcOrd="1" destOrd="0" presId="urn:microsoft.com/office/officeart/2005/8/layout/radial1"/>
    <dgm:cxn modelId="{DAB158EB-F51D-419D-93DF-5FD161CE3C33}" srcId="{CFB502CF-A1DB-4C1F-A20A-2D46D812FE14}" destId="{756CDFB4-DCAB-4C51-90CA-86CB741061EF}" srcOrd="4" destOrd="0" parTransId="{6B3A5BCF-2A37-4ADE-A43F-422AF14D849E}" sibTransId="{316D5121-3497-4197-BFA9-69EB7735F59E}"/>
    <dgm:cxn modelId="{7C434919-3927-460E-A890-84A6C178704E}" type="presOf" srcId="{A704121D-6ABB-4B78-8D67-C024EB14BCF2}" destId="{9085A0A7-6781-4013-B414-202E56BB02ED}" srcOrd="0" destOrd="0" presId="urn:microsoft.com/office/officeart/2005/8/layout/radial1"/>
    <dgm:cxn modelId="{6CF5158A-B451-4858-8B6B-5B4FF2838E1C}" type="presOf" srcId="{6B3A5BCF-2A37-4ADE-A43F-422AF14D849E}" destId="{4FD95FE4-1E1F-47F1-BE91-48FC3CBCE2A4}" srcOrd="1" destOrd="0" presId="urn:microsoft.com/office/officeart/2005/8/layout/radial1"/>
    <dgm:cxn modelId="{15B4B8D7-9DE8-43A8-A80E-C762F9DFAB95}" type="presOf" srcId="{148A3D8F-088E-4589-A666-F6B98016F33E}" destId="{1E203DEA-4466-4233-8DC8-884F44559858}" srcOrd="0" destOrd="0" presId="urn:microsoft.com/office/officeart/2005/8/layout/radial1"/>
    <dgm:cxn modelId="{ED4A9B43-C369-47D6-9B81-D772ACE8FE7F}" type="presOf" srcId="{67361F91-3118-440C-9A4B-22CA7FDD592D}" destId="{1CA34FA6-ADD5-49EA-B0A2-F62B29E0D42C}" srcOrd="0" destOrd="0" presId="urn:microsoft.com/office/officeart/2005/8/layout/radial1"/>
    <dgm:cxn modelId="{6D2B46D5-04D0-4B8E-B9E8-7FBFAF6E586F}" type="presOf" srcId="{2785342B-902C-4896-872B-C16A515AE2C7}" destId="{47490F0E-6818-4339-823B-E13BBBEDA91D}" srcOrd="0" destOrd="0" presId="urn:microsoft.com/office/officeart/2005/8/layout/radial1"/>
    <dgm:cxn modelId="{76005E62-44B0-49FE-B89B-1F773A80D3B3}" type="presOf" srcId="{AE118618-2758-497D-B3AA-9C9382C33E57}" destId="{A6558E08-8262-4662-8588-8818FA02418C}" srcOrd="0" destOrd="0" presId="urn:microsoft.com/office/officeart/2005/8/layout/radial1"/>
    <dgm:cxn modelId="{9C817539-A938-4F10-B429-51C900B33670}" srcId="{CFB502CF-A1DB-4C1F-A20A-2D46D812FE14}" destId="{9ACB4511-A46A-4002-99FF-608B1334EAA4}" srcOrd="6" destOrd="0" parTransId="{4B46BFF0-46CD-4E82-9D6B-BB6DC6F10492}" sibTransId="{D04CE69C-D06B-4240-BD66-16E9BA355980}"/>
    <dgm:cxn modelId="{75C54815-5486-4527-BF51-4B44A0C0906A}" type="presOf" srcId="{1266923D-C657-43BB-92DF-DF1D36431A59}" destId="{BE09E344-1FB6-43B8-B533-CD522D78FA56}" srcOrd="0" destOrd="0" presId="urn:microsoft.com/office/officeart/2005/8/layout/radial1"/>
    <dgm:cxn modelId="{86B6DFE0-382D-4E4D-8342-A3CF70DE4922}" srcId="{CFB502CF-A1DB-4C1F-A20A-2D46D812FE14}" destId="{2785342B-902C-4896-872B-C16A515AE2C7}" srcOrd="5" destOrd="0" parTransId="{39D169FF-ED87-4F38-8E70-C09526D16C46}" sibTransId="{91B90C19-C3F5-48C8-A8AC-098223412261}"/>
    <dgm:cxn modelId="{A2C07E84-C858-492F-AFCD-AF659FE384A3}" type="presOf" srcId="{6B3A5BCF-2A37-4ADE-A43F-422AF14D849E}" destId="{2320C294-4B2B-4DDB-B42E-30C82BA5E79E}" srcOrd="0" destOrd="0" presId="urn:microsoft.com/office/officeart/2005/8/layout/radial1"/>
    <dgm:cxn modelId="{0B8A8043-FD93-4831-93F5-0439C55E6AD3}" type="presParOf" srcId="{9085A0A7-6781-4013-B414-202E56BB02ED}" destId="{EDCF2CFC-4227-4B97-AF63-F51361D69AAC}" srcOrd="0" destOrd="0" presId="urn:microsoft.com/office/officeart/2005/8/layout/radial1"/>
    <dgm:cxn modelId="{3C12A342-5159-4123-A42A-061334A338EC}" type="presParOf" srcId="{9085A0A7-6781-4013-B414-202E56BB02ED}" destId="{27A6801F-53B6-4BD4-AC02-BBDB893FE8EA}" srcOrd="1" destOrd="0" presId="urn:microsoft.com/office/officeart/2005/8/layout/radial1"/>
    <dgm:cxn modelId="{FB3244A8-6BE6-44E9-88AF-CE14525F0987}" type="presParOf" srcId="{27A6801F-53B6-4BD4-AC02-BBDB893FE8EA}" destId="{6E33972B-04DD-47A6-B122-E6ECE4372FD1}" srcOrd="0" destOrd="0" presId="urn:microsoft.com/office/officeart/2005/8/layout/radial1"/>
    <dgm:cxn modelId="{81D74F74-BECE-4BAE-BAF6-98E6D79277CD}" type="presParOf" srcId="{9085A0A7-6781-4013-B414-202E56BB02ED}" destId="{1C3FCA7D-6EB8-4063-88D2-B36CFB362E88}" srcOrd="2" destOrd="0" presId="urn:microsoft.com/office/officeart/2005/8/layout/radial1"/>
    <dgm:cxn modelId="{5479E0CA-4F35-49BF-BD27-4C168C0D1DE5}" type="presParOf" srcId="{9085A0A7-6781-4013-B414-202E56BB02ED}" destId="{B641B018-CA07-429B-B6A1-781DBB90FBCB}" srcOrd="3" destOrd="0" presId="urn:microsoft.com/office/officeart/2005/8/layout/radial1"/>
    <dgm:cxn modelId="{08127D53-2B9B-42D7-A98E-CF7EF1EEF552}" type="presParOf" srcId="{B641B018-CA07-429B-B6A1-781DBB90FBCB}" destId="{31A4E520-AA90-413E-AC78-1AA0A0867E46}" srcOrd="0" destOrd="0" presId="urn:microsoft.com/office/officeart/2005/8/layout/radial1"/>
    <dgm:cxn modelId="{CCF389C5-3896-4712-9393-7C44EB068B17}" type="presParOf" srcId="{9085A0A7-6781-4013-B414-202E56BB02ED}" destId="{B813172F-5DF7-4C96-B16C-883D9759BF64}" srcOrd="4" destOrd="0" presId="urn:microsoft.com/office/officeart/2005/8/layout/radial1"/>
    <dgm:cxn modelId="{1A1FFD92-CC10-46CD-B7B8-E44B757B1374}" type="presParOf" srcId="{9085A0A7-6781-4013-B414-202E56BB02ED}" destId="{A6558E08-8262-4662-8588-8818FA02418C}" srcOrd="5" destOrd="0" presId="urn:microsoft.com/office/officeart/2005/8/layout/radial1"/>
    <dgm:cxn modelId="{C458477C-B449-4853-B2D7-F2A26609A3D3}" type="presParOf" srcId="{A6558E08-8262-4662-8588-8818FA02418C}" destId="{43893710-A244-4A71-A16D-0982EE38EFC7}" srcOrd="0" destOrd="0" presId="urn:microsoft.com/office/officeart/2005/8/layout/radial1"/>
    <dgm:cxn modelId="{581EC53C-CF90-4A3F-A57B-88FB63E2DB12}" type="presParOf" srcId="{9085A0A7-6781-4013-B414-202E56BB02ED}" destId="{41246D3B-BECA-4D06-8A4D-025D5CB26107}" srcOrd="6" destOrd="0" presId="urn:microsoft.com/office/officeart/2005/8/layout/radial1"/>
    <dgm:cxn modelId="{FAFB42EB-52AF-4B70-8D3D-7A9082C91D5B}" type="presParOf" srcId="{9085A0A7-6781-4013-B414-202E56BB02ED}" destId="{A91F7A08-E31A-4EC2-9F26-33789E6EB431}" srcOrd="7" destOrd="0" presId="urn:microsoft.com/office/officeart/2005/8/layout/radial1"/>
    <dgm:cxn modelId="{08B55018-7E62-4140-BE92-E68DAC74F070}" type="presParOf" srcId="{A91F7A08-E31A-4EC2-9F26-33789E6EB431}" destId="{5ECBCC1A-7348-4338-9115-D00B6527B199}" srcOrd="0" destOrd="0" presId="urn:microsoft.com/office/officeart/2005/8/layout/radial1"/>
    <dgm:cxn modelId="{31904A26-5301-4830-9543-904D280C8498}" type="presParOf" srcId="{9085A0A7-6781-4013-B414-202E56BB02ED}" destId="{3A1605AF-7F15-4780-A6EE-F97EC40BF7C7}" srcOrd="8" destOrd="0" presId="urn:microsoft.com/office/officeart/2005/8/layout/radial1"/>
    <dgm:cxn modelId="{8540F0D1-23A5-4B90-88A0-C3763CCD5A92}" type="presParOf" srcId="{9085A0A7-6781-4013-B414-202E56BB02ED}" destId="{2320C294-4B2B-4DDB-B42E-30C82BA5E79E}" srcOrd="9" destOrd="0" presId="urn:microsoft.com/office/officeart/2005/8/layout/radial1"/>
    <dgm:cxn modelId="{FBD4307B-C937-4CFF-9D2F-0EA6A132FB77}" type="presParOf" srcId="{2320C294-4B2B-4DDB-B42E-30C82BA5E79E}" destId="{4FD95FE4-1E1F-47F1-BE91-48FC3CBCE2A4}" srcOrd="0" destOrd="0" presId="urn:microsoft.com/office/officeart/2005/8/layout/radial1"/>
    <dgm:cxn modelId="{98F47B84-A35C-492B-8FAD-D3C79568D03D}" type="presParOf" srcId="{9085A0A7-6781-4013-B414-202E56BB02ED}" destId="{B7B5A3FF-5C4B-4F1A-B83D-FD90482B0A90}" srcOrd="10" destOrd="0" presId="urn:microsoft.com/office/officeart/2005/8/layout/radial1"/>
    <dgm:cxn modelId="{ABCDB9F2-1516-4AAB-9760-0BA300116553}" type="presParOf" srcId="{9085A0A7-6781-4013-B414-202E56BB02ED}" destId="{33BBA4A6-9221-4378-A106-BC6230CD9465}" srcOrd="11" destOrd="0" presId="urn:microsoft.com/office/officeart/2005/8/layout/radial1"/>
    <dgm:cxn modelId="{076CCD84-0851-43F1-970F-93C05AC5D27A}" type="presParOf" srcId="{33BBA4A6-9221-4378-A106-BC6230CD9465}" destId="{5C16C8D6-3D12-4E82-812E-F664FD84736B}" srcOrd="0" destOrd="0" presId="urn:microsoft.com/office/officeart/2005/8/layout/radial1"/>
    <dgm:cxn modelId="{28FBE422-826A-4519-AA44-B911CB09756F}" type="presParOf" srcId="{9085A0A7-6781-4013-B414-202E56BB02ED}" destId="{47490F0E-6818-4339-823B-E13BBBEDA91D}" srcOrd="12" destOrd="0" presId="urn:microsoft.com/office/officeart/2005/8/layout/radial1"/>
    <dgm:cxn modelId="{33A2D5EF-B7AF-4CA5-AE00-F83ABF7D7949}" type="presParOf" srcId="{9085A0A7-6781-4013-B414-202E56BB02ED}" destId="{9C06E317-C61D-4CB5-82FA-E67C44285781}" srcOrd="13" destOrd="0" presId="urn:microsoft.com/office/officeart/2005/8/layout/radial1"/>
    <dgm:cxn modelId="{1CBB3F88-A8DF-4731-B960-EBA2743AD895}" type="presParOf" srcId="{9C06E317-C61D-4CB5-82FA-E67C44285781}" destId="{64B96E64-51E8-4A52-9AEF-CAC54EC2547A}" srcOrd="0" destOrd="0" presId="urn:microsoft.com/office/officeart/2005/8/layout/radial1"/>
    <dgm:cxn modelId="{78341451-3801-47CB-9F19-3DE80A3C7DF1}" type="presParOf" srcId="{9085A0A7-6781-4013-B414-202E56BB02ED}" destId="{3700F451-04C2-4D69-AC2B-494A6F3247EB}" srcOrd="14" destOrd="0" presId="urn:microsoft.com/office/officeart/2005/8/layout/radial1"/>
    <dgm:cxn modelId="{A339E8FA-B3F9-4AD0-B061-6F7BF3F30327}" type="presParOf" srcId="{9085A0A7-6781-4013-B414-202E56BB02ED}" destId="{02239C46-3F2B-4F5A-9369-CC294802C17B}" srcOrd="15" destOrd="0" presId="urn:microsoft.com/office/officeart/2005/8/layout/radial1"/>
    <dgm:cxn modelId="{3D9956C0-4D4C-4EF9-A131-5AF22C7981A4}" type="presParOf" srcId="{02239C46-3F2B-4F5A-9369-CC294802C17B}" destId="{D417D69E-0B19-4265-8D93-CEA8692D8B3E}" srcOrd="0" destOrd="0" presId="urn:microsoft.com/office/officeart/2005/8/layout/radial1"/>
    <dgm:cxn modelId="{9D6DC380-24D3-4FCE-9D50-7032FE3F84EF}" type="presParOf" srcId="{9085A0A7-6781-4013-B414-202E56BB02ED}" destId="{9D5513EB-4D26-4841-8309-96B7BB48D57B}" srcOrd="16" destOrd="0" presId="urn:microsoft.com/office/officeart/2005/8/layout/radial1"/>
    <dgm:cxn modelId="{8124DDC4-F22F-460E-88D4-2615912E7E94}" type="presParOf" srcId="{9085A0A7-6781-4013-B414-202E56BB02ED}" destId="{1E203DEA-4466-4233-8DC8-884F44559858}" srcOrd="17" destOrd="0" presId="urn:microsoft.com/office/officeart/2005/8/layout/radial1"/>
    <dgm:cxn modelId="{8141CDCC-F5FF-48AA-9685-437ECCC11C51}" type="presParOf" srcId="{1E203DEA-4466-4233-8DC8-884F44559858}" destId="{D4206DE4-1DED-4301-8725-38F3FD09986B}" srcOrd="0" destOrd="0" presId="urn:microsoft.com/office/officeart/2005/8/layout/radial1"/>
    <dgm:cxn modelId="{D33EBE05-26FC-44DD-B89F-77BEB61C83A3}" type="presParOf" srcId="{9085A0A7-6781-4013-B414-202E56BB02ED}" destId="{BE09E344-1FB6-43B8-B533-CD522D78FA56}" srcOrd="18" destOrd="0" presId="urn:microsoft.com/office/officeart/2005/8/layout/radial1"/>
    <dgm:cxn modelId="{9844C344-EC4E-4F1A-977F-6A9EE876BB6C}" type="presParOf" srcId="{9085A0A7-6781-4013-B414-202E56BB02ED}" destId="{40F63024-E70E-423E-9299-D1A0FE102E66}" srcOrd="19" destOrd="0" presId="urn:microsoft.com/office/officeart/2005/8/layout/radial1"/>
    <dgm:cxn modelId="{EDF5E7BD-6B3A-424C-B31D-BC2191CC2DA7}" type="presParOf" srcId="{40F63024-E70E-423E-9299-D1A0FE102E66}" destId="{CC543F47-567D-4EED-A2E4-D03F20C1910B}" srcOrd="0" destOrd="0" presId="urn:microsoft.com/office/officeart/2005/8/layout/radial1"/>
    <dgm:cxn modelId="{A8FAAD2A-EB31-46C8-A20E-AD581FF5F6B8}" type="presParOf" srcId="{9085A0A7-6781-4013-B414-202E56BB02ED}" destId="{C89CE52D-99B5-43FE-A5CC-3D7D715F6170}" srcOrd="20" destOrd="0" presId="urn:microsoft.com/office/officeart/2005/8/layout/radial1"/>
    <dgm:cxn modelId="{9689100A-E076-43C5-983C-B4A7FB7DD3BF}" type="presParOf" srcId="{9085A0A7-6781-4013-B414-202E56BB02ED}" destId="{D6176616-409C-4CDA-B91D-1DB5E160FC8C}" srcOrd="21" destOrd="0" presId="urn:microsoft.com/office/officeart/2005/8/layout/radial1"/>
    <dgm:cxn modelId="{C24E2F31-8E71-448D-9B7E-4F0F6539CE85}" type="presParOf" srcId="{D6176616-409C-4CDA-B91D-1DB5E160FC8C}" destId="{D29A9062-856B-437F-9218-4D0A228CB0B8}" srcOrd="0" destOrd="0" presId="urn:microsoft.com/office/officeart/2005/8/layout/radial1"/>
    <dgm:cxn modelId="{0934872A-AE13-4D5C-83B5-222DFEB2E254}" type="presParOf" srcId="{9085A0A7-6781-4013-B414-202E56BB02ED}" destId="{5B72CC75-E38D-46F2-B799-7151F84DC062}" srcOrd="22" destOrd="0" presId="urn:microsoft.com/office/officeart/2005/8/layout/radial1"/>
    <dgm:cxn modelId="{229D0018-BC68-4B20-9369-01CE91E3B8EE}" type="presParOf" srcId="{9085A0A7-6781-4013-B414-202E56BB02ED}" destId="{837CFBEE-C171-42AB-ABD5-CAF041E1DE2C}" srcOrd="23" destOrd="0" presId="urn:microsoft.com/office/officeart/2005/8/layout/radial1"/>
    <dgm:cxn modelId="{D3E7E40F-358D-472E-8C3E-6F24CE1B0FDA}" type="presParOf" srcId="{837CFBEE-C171-42AB-ABD5-CAF041E1DE2C}" destId="{A42661C8-9BEA-4E14-8F14-E5F46A96629F}" srcOrd="0" destOrd="0" presId="urn:microsoft.com/office/officeart/2005/8/layout/radial1"/>
    <dgm:cxn modelId="{ACD0F643-CB39-4C5D-919D-0EF5C05D4667}" type="presParOf" srcId="{9085A0A7-6781-4013-B414-202E56BB02ED}" destId="{A8E52B85-5F08-40D8-81D2-B75C467DCF09}" srcOrd="24" destOrd="0" presId="urn:microsoft.com/office/officeart/2005/8/layout/radial1"/>
    <dgm:cxn modelId="{46E0CF4C-5F00-4013-A804-E9E55A8ECCD9}" type="presParOf" srcId="{9085A0A7-6781-4013-B414-202E56BB02ED}" destId="{1CA34FA6-ADD5-49EA-B0A2-F62B29E0D42C}" srcOrd="25" destOrd="0" presId="urn:microsoft.com/office/officeart/2005/8/layout/radial1"/>
    <dgm:cxn modelId="{F971F4AD-0D55-4657-8241-C99E6DDD9AA4}" type="presParOf" srcId="{1CA34FA6-ADD5-49EA-B0A2-F62B29E0D42C}" destId="{B28BEDDB-93D2-458F-8F5D-E89E8268C99C}" srcOrd="0" destOrd="0" presId="urn:microsoft.com/office/officeart/2005/8/layout/radial1"/>
    <dgm:cxn modelId="{9C154BAA-E87B-41A4-8783-F4CCFF6BBDE9}" type="presParOf" srcId="{9085A0A7-6781-4013-B414-202E56BB02ED}" destId="{F69E55F2-46CA-4205-8031-0F997D443367}" srcOrd="26" destOrd="0" presId="urn:microsoft.com/office/officeart/2005/8/layout/radia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E65842-7900-4ADE-BD65-376D3E43965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F735B9-ECCC-4581-9AE9-D3AA9A5A8E46}">
      <dgm:prSet phldrT="[Text]" custT="1"/>
      <dgm:spPr/>
      <dgm:t>
        <a:bodyPr/>
        <a:lstStyle/>
        <a:p>
          <a:r>
            <a:rPr lang="bn-IN" sz="2000" dirty="0" smtClean="0"/>
            <a:t>বাস্তুতন্ত্র</a:t>
          </a:r>
          <a:endParaRPr lang="en-US" sz="2000" dirty="0"/>
        </a:p>
      </dgm:t>
    </dgm:pt>
    <dgm:pt modelId="{310E8263-F61B-4EC8-A6B7-B65205548D3C}" type="parTrans" cxnId="{ABDDCBBC-F4F7-479B-BF54-1B62C58A1F0A}">
      <dgm:prSet/>
      <dgm:spPr/>
      <dgm:t>
        <a:bodyPr/>
        <a:lstStyle/>
        <a:p>
          <a:endParaRPr lang="en-US"/>
        </a:p>
      </dgm:t>
    </dgm:pt>
    <dgm:pt modelId="{CC0D3FDE-6B2A-4173-8A4F-3478CF6BF52E}" type="sibTrans" cxnId="{ABDDCBBC-F4F7-479B-BF54-1B62C58A1F0A}">
      <dgm:prSet/>
      <dgm:spPr/>
      <dgm:t>
        <a:bodyPr/>
        <a:lstStyle/>
        <a:p>
          <a:endParaRPr lang="en-US"/>
        </a:p>
      </dgm:t>
    </dgm:pt>
    <dgm:pt modelId="{F286BBB5-0A92-42F0-832C-B4157290BDC1}">
      <dgm:prSet phldrT="[Text]" custT="1"/>
      <dgm:spPr/>
      <dgm:t>
        <a:bodyPr/>
        <a:lstStyle/>
        <a:p>
          <a:r>
            <a:rPr lang="en-US" sz="2000" dirty="0" err="1" smtClean="0"/>
            <a:t>স্থলজ</a:t>
          </a:r>
          <a:r>
            <a:rPr lang="en-US" sz="2800" dirty="0" smtClean="0"/>
            <a:t> </a:t>
          </a:r>
          <a:endParaRPr lang="en-US" sz="2800" dirty="0"/>
        </a:p>
      </dgm:t>
    </dgm:pt>
    <dgm:pt modelId="{8F1E9686-C5F5-4145-9866-9E82EDBA86F7}" type="parTrans" cxnId="{6C8D4AED-74D4-4AC8-AF45-9797D53B190C}">
      <dgm:prSet/>
      <dgm:spPr/>
      <dgm:t>
        <a:bodyPr/>
        <a:lstStyle/>
        <a:p>
          <a:endParaRPr lang="en-US"/>
        </a:p>
      </dgm:t>
    </dgm:pt>
    <dgm:pt modelId="{A6F7D19A-6BBC-4CED-9562-CE8025B58A15}" type="sibTrans" cxnId="{6C8D4AED-74D4-4AC8-AF45-9797D53B190C}">
      <dgm:prSet/>
      <dgm:spPr/>
      <dgm:t>
        <a:bodyPr/>
        <a:lstStyle/>
        <a:p>
          <a:endParaRPr lang="en-US"/>
        </a:p>
      </dgm:t>
    </dgm:pt>
    <dgm:pt modelId="{F6139BA2-8063-41C0-A8FD-68F12EAFD7EF}">
      <dgm:prSet phldrT="[Text]" custT="1"/>
      <dgm:spPr/>
      <dgm:t>
        <a:bodyPr/>
        <a:lstStyle/>
        <a:p>
          <a:r>
            <a:rPr lang="bn-IN" sz="2000" dirty="0" smtClean="0"/>
            <a:t>অরণ্যের</a:t>
          </a:r>
          <a:endParaRPr lang="en-US" sz="2000" dirty="0"/>
        </a:p>
      </dgm:t>
    </dgm:pt>
    <dgm:pt modelId="{6C21EA57-5595-45BF-98AA-8563F0AA8816}" type="sibTrans" cxnId="{0CDEC0BE-6E4D-49EC-94F9-43378B5396E7}">
      <dgm:prSet/>
      <dgm:spPr/>
      <dgm:t>
        <a:bodyPr/>
        <a:lstStyle/>
        <a:p>
          <a:endParaRPr lang="en-US"/>
        </a:p>
      </dgm:t>
    </dgm:pt>
    <dgm:pt modelId="{47ADFF46-6234-4D74-8A96-CB05A82ECD76}" type="parTrans" cxnId="{0CDEC0BE-6E4D-49EC-94F9-43378B5396E7}">
      <dgm:prSet/>
      <dgm:spPr/>
      <dgm:t>
        <a:bodyPr/>
        <a:lstStyle/>
        <a:p>
          <a:endParaRPr lang="en-US"/>
        </a:p>
      </dgm:t>
    </dgm:pt>
    <dgm:pt modelId="{80C574D1-7281-41E5-9FE3-CBCE3CE76337}">
      <dgm:prSet phldrT="[Text]" custT="1"/>
      <dgm:spPr/>
      <dgm:t>
        <a:bodyPr/>
        <a:lstStyle/>
        <a:p>
          <a:r>
            <a:rPr lang="en-US" sz="2000" dirty="0" err="1" smtClean="0"/>
            <a:t>তৃণভূমি</a:t>
          </a:r>
          <a:endParaRPr lang="en-US" sz="2000" dirty="0" smtClean="0"/>
        </a:p>
      </dgm:t>
    </dgm:pt>
    <dgm:pt modelId="{29504441-4A1C-4BA7-A3FC-B6FFD5B8908A}" type="parTrans" cxnId="{B7A7AB8B-DBD8-4E43-BFCA-2A1C701023D6}">
      <dgm:prSet/>
      <dgm:spPr/>
      <dgm:t>
        <a:bodyPr/>
        <a:lstStyle/>
        <a:p>
          <a:endParaRPr lang="en-US"/>
        </a:p>
      </dgm:t>
    </dgm:pt>
    <dgm:pt modelId="{25B4C56B-B422-493E-95A3-B462D91801D1}" type="sibTrans" cxnId="{B7A7AB8B-DBD8-4E43-BFCA-2A1C701023D6}">
      <dgm:prSet/>
      <dgm:spPr/>
      <dgm:t>
        <a:bodyPr/>
        <a:lstStyle/>
        <a:p>
          <a:endParaRPr lang="en-US"/>
        </a:p>
      </dgm:t>
    </dgm:pt>
    <dgm:pt modelId="{6A11FD35-1B45-49F2-BC8F-0C2B13811BDE}">
      <dgm:prSet phldrT="[Text]" custT="1"/>
      <dgm:spPr/>
      <dgm:t>
        <a:bodyPr/>
        <a:lstStyle/>
        <a:p>
          <a:r>
            <a:rPr lang="bn-IN" sz="2000" dirty="0" smtClean="0"/>
            <a:t>সামুদ্রিক</a:t>
          </a:r>
          <a:endParaRPr lang="en-US" sz="2000" dirty="0"/>
        </a:p>
      </dgm:t>
    </dgm:pt>
    <dgm:pt modelId="{73D71168-469D-43C5-848E-FF4A4F870C12}" type="sibTrans" cxnId="{6168FAB6-3A80-4078-8A7E-2F4423757339}">
      <dgm:prSet/>
      <dgm:spPr/>
      <dgm:t>
        <a:bodyPr/>
        <a:lstStyle/>
        <a:p>
          <a:endParaRPr lang="en-US"/>
        </a:p>
      </dgm:t>
    </dgm:pt>
    <dgm:pt modelId="{5FC84BF7-E3D7-4F0A-99C7-96023D6F8A76}" type="parTrans" cxnId="{6168FAB6-3A80-4078-8A7E-2F4423757339}">
      <dgm:prSet/>
      <dgm:spPr/>
      <dgm:t>
        <a:bodyPr/>
        <a:lstStyle/>
        <a:p>
          <a:endParaRPr lang="en-US"/>
        </a:p>
      </dgm:t>
    </dgm:pt>
    <dgm:pt modelId="{702A6D78-76F5-4072-97B2-20E692BEEB6A}">
      <dgm:prSet phldrT="[Text]" custT="1"/>
      <dgm:spPr/>
      <dgm:t>
        <a:bodyPr/>
        <a:lstStyle/>
        <a:p>
          <a:r>
            <a:rPr lang="en-US" sz="2000" dirty="0" err="1" smtClean="0"/>
            <a:t>জলজ</a:t>
          </a:r>
          <a:endParaRPr lang="en-US" sz="2000" dirty="0"/>
        </a:p>
      </dgm:t>
    </dgm:pt>
    <dgm:pt modelId="{CC65E8C4-C9F0-43CD-B714-B5F44611DA94}" type="sibTrans" cxnId="{F23E12DB-7569-43D7-BE81-E3A5ADF817C4}">
      <dgm:prSet/>
      <dgm:spPr/>
      <dgm:t>
        <a:bodyPr/>
        <a:lstStyle/>
        <a:p>
          <a:endParaRPr lang="en-US"/>
        </a:p>
      </dgm:t>
    </dgm:pt>
    <dgm:pt modelId="{C58B0B35-5F67-4496-8464-E2872295949B}" type="parTrans" cxnId="{F23E12DB-7569-43D7-BE81-E3A5ADF817C4}">
      <dgm:prSet/>
      <dgm:spPr/>
      <dgm:t>
        <a:bodyPr/>
        <a:lstStyle/>
        <a:p>
          <a:endParaRPr lang="en-US"/>
        </a:p>
      </dgm:t>
    </dgm:pt>
    <dgm:pt modelId="{E5CB0AB6-9501-48D8-AFC1-B63CBAE2A2C0}">
      <dgm:prSet custT="1"/>
      <dgm:spPr/>
      <dgm:t>
        <a:bodyPr/>
        <a:lstStyle/>
        <a:p>
          <a:r>
            <a:rPr lang="bn-IN" sz="1800" dirty="0" smtClean="0"/>
            <a:t>মেরু প্রদেশের</a:t>
          </a:r>
          <a:endParaRPr lang="en-US" sz="1800" dirty="0"/>
        </a:p>
      </dgm:t>
    </dgm:pt>
    <dgm:pt modelId="{05A26CC8-A70E-4E74-826A-E26DDA0AE145}" type="sibTrans" cxnId="{FB227FB2-8120-4036-8359-A1CAD9E9D6F7}">
      <dgm:prSet/>
      <dgm:spPr/>
      <dgm:t>
        <a:bodyPr/>
        <a:lstStyle/>
        <a:p>
          <a:endParaRPr lang="en-US"/>
        </a:p>
      </dgm:t>
    </dgm:pt>
    <dgm:pt modelId="{25B1DAAC-EE17-49C4-B5C7-615532976246}" type="parTrans" cxnId="{FB227FB2-8120-4036-8359-A1CAD9E9D6F7}">
      <dgm:prSet/>
      <dgm:spPr/>
      <dgm:t>
        <a:bodyPr/>
        <a:lstStyle/>
        <a:p>
          <a:endParaRPr lang="en-US"/>
        </a:p>
      </dgm:t>
    </dgm:pt>
    <dgm:pt modelId="{D32B338F-0DDC-4AE6-BB72-E51FB6AEE5D3}">
      <dgm:prSet custT="1"/>
      <dgm:spPr/>
      <dgm:t>
        <a:bodyPr/>
        <a:lstStyle/>
        <a:p>
          <a:r>
            <a:rPr lang="en-US" sz="2000" dirty="0" err="1" smtClean="0"/>
            <a:t>মরুভূমি</a:t>
          </a:r>
          <a:r>
            <a:rPr lang="bn-IN" sz="2000" dirty="0" smtClean="0"/>
            <a:t>র</a:t>
          </a:r>
          <a:endParaRPr lang="en-US" sz="2000" dirty="0"/>
        </a:p>
      </dgm:t>
    </dgm:pt>
    <dgm:pt modelId="{72880071-B0CC-421A-A1DA-875BB310082C}" type="sibTrans" cxnId="{BC29DB55-A4D9-4E5B-814F-526154CBC327}">
      <dgm:prSet/>
      <dgm:spPr/>
      <dgm:t>
        <a:bodyPr/>
        <a:lstStyle/>
        <a:p>
          <a:endParaRPr lang="en-US"/>
        </a:p>
      </dgm:t>
    </dgm:pt>
    <dgm:pt modelId="{E97B3286-DDC7-4AA9-B420-2A84B1C5BEA0}" type="parTrans" cxnId="{BC29DB55-A4D9-4E5B-814F-526154CBC327}">
      <dgm:prSet/>
      <dgm:spPr/>
      <dgm:t>
        <a:bodyPr/>
        <a:lstStyle/>
        <a:p>
          <a:endParaRPr lang="en-US"/>
        </a:p>
      </dgm:t>
    </dgm:pt>
    <dgm:pt modelId="{00F3EEE7-DC55-418B-BD08-08167F10F8E1}">
      <dgm:prSet phldrT="[Text]" custT="1"/>
      <dgm:spPr/>
      <dgm:t>
        <a:bodyPr/>
        <a:lstStyle/>
        <a:p>
          <a:r>
            <a:rPr lang="bn-IN" sz="2000" dirty="0" smtClean="0"/>
            <a:t>লবণাক্ত জলের</a:t>
          </a:r>
          <a:endParaRPr lang="en-US" sz="2000" dirty="0"/>
        </a:p>
      </dgm:t>
    </dgm:pt>
    <dgm:pt modelId="{ED8C3C87-B2A7-4B54-A26F-F3237AE50939}" type="sibTrans" cxnId="{050DF4B3-EA7F-40AD-86D0-FC969CAF0840}">
      <dgm:prSet/>
      <dgm:spPr/>
      <dgm:t>
        <a:bodyPr/>
        <a:lstStyle/>
        <a:p>
          <a:endParaRPr lang="en-US"/>
        </a:p>
      </dgm:t>
    </dgm:pt>
    <dgm:pt modelId="{FCD832BA-F5E5-46DE-8A70-75B1A08F2036}" type="parTrans" cxnId="{050DF4B3-EA7F-40AD-86D0-FC969CAF0840}">
      <dgm:prSet/>
      <dgm:spPr/>
      <dgm:t>
        <a:bodyPr/>
        <a:lstStyle/>
        <a:p>
          <a:endParaRPr lang="en-US"/>
        </a:p>
      </dgm:t>
    </dgm:pt>
    <dgm:pt modelId="{E84CB13A-153F-422E-AA8E-E7E849734FE8}" type="pres">
      <dgm:prSet presAssocID="{D9E65842-7900-4ADE-BD65-376D3E43965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78221D-431B-4D77-9D65-0F2A9EA98883}" type="pres">
      <dgm:prSet presAssocID="{39F735B9-ECCC-4581-9AE9-D3AA9A5A8E46}" presName="root1" presStyleCnt="0"/>
      <dgm:spPr/>
    </dgm:pt>
    <dgm:pt modelId="{4E1F3349-7BED-436F-B8A3-FFD3026AA44C}" type="pres">
      <dgm:prSet presAssocID="{39F735B9-ECCC-4581-9AE9-D3AA9A5A8E46}" presName="LevelOneTextNode" presStyleLbl="node0" presStyleIdx="0" presStyleCnt="1" custLinFactNeighborX="-29014" custLinFactNeighborY="-337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199F6-6D8B-47F7-8056-61FF7186CA39}" type="pres">
      <dgm:prSet presAssocID="{39F735B9-ECCC-4581-9AE9-D3AA9A5A8E46}" presName="level2hierChild" presStyleCnt="0"/>
      <dgm:spPr/>
    </dgm:pt>
    <dgm:pt modelId="{7E2BBDBF-15C6-4EE7-92E0-9453713A4CA1}" type="pres">
      <dgm:prSet presAssocID="{8F1E9686-C5F5-4145-9866-9E82EDBA86F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1889AFB-186F-40AB-A59B-71EFAB1DB26B}" type="pres">
      <dgm:prSet presAssocID="{8F1E9686-C5F5-4145-9866-9E82EDBA86F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31EB68D-97CD-4FDB-9DEC-63051B5388E7}" type="pres">
      <dgm:prSet presAssocID="{F286BBB5-0A92-42F0-832C-B4157290BDC1}" presName="root2" presStyleCnt="0"/>
      <dgm:spPr/>
    </dgm:pt>
    <dgm:pt modelId="{1F626150-F746-4405-AFC6-17B17EA51FA9}" type="pres">
      <dgm:prSet presAssocID="{F286BBB5-0A92-42F0-832C-B4157290BDC1}" presName="LevelTwoTextNode" presStyleLbl="node2" presStyleIdx="0" presStyleCnt="2" custLinFactNeighborX="-10516" custLinFactNeighborY="7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245C68-D2DC-4121-A3E7-5B35EDC7910B}" type="pres">
      <dgm:prSet presAssocID="{F286BBB5-0A92-42F0-832C-B4157290BDC1}" presName="level3hierChild" presStyleCnt="0"/>
      <dgm:spPr/>
    </dgm:pt>
    <dgm:pt modelId="{BDE1E50F-832D-4372-BB56-124863F9463D}" type="pres">
      <dgm:prSet presAssocID="{47ADFF46-6234-4D74-8A96-CB05A82ECD76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25F4E52D-D1D1-4868-99AD-9AD36F7BBC9D}" type="pres">
      <dgm:prSet presAssocID="{47ADFF46-6234-4D74-8A96-CB05A82ECD76}" presName="connTx" presStyleLbl="parChTrans1D3" presStyleIdx="0" presStyleCnt="6"/>
      <dgm:spPr/>
      <dgm:t>
        <a:bodyPr/>
        <a:lstStyle/>
        <a:p>
          <a:endParaRPr lang="en-US"/>
        </a:p>
      </dgm:t>
    </dgm:pt>
    <dgm:pt modelId="{D7EA48D7-CB1C-4DEB-8B26-AC7BB29585F8}" type="pres">
      <dgm:prSet presAssocID="{F6139BA2-8063-41C0-A8FD-68F12EAFD7EF}" presName="root2" presStyleCnt="0"/>
      <dgm:spPr/>
    </dgm:pt>
    <dgm:pt modelId="{B97830F6-BC01-444A-89DE-9C8E787FA307}" type="pres">
      <dgm:prSet presAssocID="{F6139BA2-8063-41C0-A8FD-68F12EAFD7EF}" presName="LevelTwoTextNode" presStyleLbl="node3" presStyleIdx="0" presStyleCnt="6" custLinFactNeighborX="59938" custLinFactNeighborY="7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81F2D3-DE27-40B6-BD4F-694FE961290C}" type="pres">
      <dgm:prSet presAssocID="{F6139BA2-8063-41C0-A8FD-68F12EAFD7EF}" presName="level3hierChild" presStyleCnt="0"/>
      <dgm:spPr/>
    </dgm:pt>
    <dgm:pt modelId="{78240087-066D-4DC1-AAC2-DF1CD1A6F877}" type="pres">
      <dgm:prSet presAssocID="{29504441-4A1C-4BA7-A3FC-B6FFD5B8908A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BE36C3AC-9A82-4656-97D2-99BC8331023E}" type="pres">
      <dgm:prSet presAssocID="{29504441-4A1C-4BA7-A3FC-B6FFD5B8908A}" presName="connTx" presStyleLbl="parChTrans1D3" presStyleIdx="1" presStyleCnt="6"/>
      <dgm:spPr/>
      <dgm:t>
        <a:bodyPr/>
        <a:lstStyle/>
        <a:p>
          <a:endParaRPr lang="en-US"/>
        </a:p>
      </dgm:t>
    </dgm:pt>
    <dgm:pt modelId="{B678A870-DFB6-480E-87BE-EEEA301F5BA7}" type="pres">
      <dgm:prSet presAssocID="{80C574D1-7281-41E5-9FE3-CBCE3CE76337}" presName="root2" presStyleCnt="0"/>
      <dgm:spPr/>
    </dgm:pt>
    <dgm:pt modelId="{AA9EC5EF-C2A1-4366-B0F3-65AA6D20C2E5}" type="pres">
      <dgm:prSet presAssocID="{80C574D1-7281-41E5-9FE3-CBCE3CE76337}" presName="LevelTwoTextNode" presStyleLbl="node3" presStyleIdx="1" presStyleCnt="6" custLinFactNeighborX="59937" custLinFactNeighborY="-96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7823B-BBB5-4409-B62E-17D087EB3954}" type="pres">
      <dgm:prSet presAssocID="{80C574D1-7281-41E5-9FE3-CBCE3CE76337}" presName="level3hierChild" presStyleCnt="0"/>
      <dgm:spPr/>
    </dgm:pt>
    <dgm:pt modelId="{9213F7CA-8978-43CF-AC13-3C80E9E9BABC}" type="pres">
      <dgm:prSet presAssocID="{E97B3286-DDC7-4AA9-B420-2A84B1C5BEA0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87145348-9FD5-45C8-A15C-C304364260D0}" type="pres">
      <dgm:prSet presAssocID="{E97B3286-DDC7-4AA9-B420-2A84B1C5BEA0}" presName="connTx" presStyleLbl="parChTrans1D3" presStyleIdx="2" presStyleCnt="6"/>
      <dgm:spPr/>
      <dgm:t>
        <a:bodyPr/>
        <a:lstStyle/>
        <a:p>
          <a:endParaRPr lang="en-US"/>
        </a:p>
      </dgm:t>
    </dgm:pt>
    <dgm:pt modelId="{1612B8E8-A52B-4A88-8986-F90A61F30139}" type="pres">
      <dgm:prSet presAssocID="{D32B338F-0DDC-4AE6-BB72-E51FB6AEE5D3}" presName="root2" presStyleCnt="0"/>
      <dgm:spPr/>
    </dgm:pt>
    <dgm:pt modelId="{5DE2A69C-54F8-4E4B-ACB3-BD0F98BBEC0B}" type="pres">
      <dgm:prSet presAssocID="{D32B338F-0DDC-4AE6-BB72-E51FB6AEE5D3}" presName="LevelTwoTextNode" presStyleLbl="node3" presStyleIdx="2" presStyleCnt="6" custLinFactNeighborX="59937" custLinFactNeighborY="-31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6A95D6-76C3-48E0-8B4D-D9A4DEA973AA}" type="pres">
      <dgm:prSet presAssocID="{D32B338F-0DDC-4AE6-BB72-E51FB6AEE5D3}" presName="level3hierChild" presStyleCnt="0"/>
      <dgm:spPr/>
    </dgm:pt>
    <dgm:pt modelId="{FD05D89E-2EE3-437B-8840-2F622119F7DF}" type="pres">
      <dgm:prSet presAssocID="{25B1DAAC-EE17-49C4-B5C7-615532976246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AF9D91FB-D8DF-49FB-90F1-3777197E348B}" type="pres">
      <dgm:prSet presAssocID="{25B1DAAC-EE17-49C4-B5C7-615532976246}" presName="connTx" presStyleLbl="parChTrans1D3" presStyleIdx="3" presStyleCnt="6"/>
      <dgm:spPr/>
      <dgm:t>
        <a:bodyPr/>
        <a:lstStyle/>
        <a:p>
          <a:endParaRPr lang="en-US"/>
        </a:p>
      </dgm:t>
    </dgm:pt>
    <dgm:pt modelId="{CC386859-D4DA-4CA5-9B93-8C1E7E5AF7D5}" type="pres">
      <dgm:prSet presAssocID="{E5CB0AB6-9501-48D8-AFC1-B63CBAE2A2C0}" presName="root2" presStyleCnt="0"/>
      <dgm:spPr/>
    </dgm:pt>
    <dgm:pt modelId="{CDDD65EE-FD1B-4EAE-B9EF-505CE2C36E7A}" type="pres">
      <dgm:prSet presAssocID="{E5CB0AB6-9501-48D8-AFC1-B63CBAE2A2C0}" presName="LevelTwoTextNode" presStyleLbl="node3" presStyleIdx="3" presStyleCnt="6" custLinFactNeighborX="62730" custLinFactNeighborY="-381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B86B8D-0D85-4669-A260-D090541A424A}" type="pres">
      <dgm:prSet presAssocID="{E5CB0AB6-9501-48D8-AFC1-B63CBAE2A2C0}" presName="level3hierChild" presStyleCnt="0"/>
      <dgm:spPr/>
    </dgm:pt>
    <dgm:pt modelId="{BD5CD273-1FED-4053-BCEC-DD3184860CFF}" type="pres">
      <dgm:prSet presAssocID="{C58B0B35-5F67-4496-8464-E2872295949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7F72C65-8131-4DE4-91D0-EFE0DF03AFA5}" type="pres">
      <dgm:prSet presAssocID="{C58B0B35-5F67-4496-8464-E2872295949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01038CA-2E7D-477E-8CDF-032DD5FBC4DF}" type="pres">
      <dgm:prSet presAssocID="{702A6D78-76F5-4072-97B2-20E692BEEB6A}" presName="root2" presStyleCnt="0"/>
      <dgm:spPr/>
    </dgm:pt>
    <dgm:pt modelId="{1D18BD35-ABAC-4FE6-865F-AE431E550D18}" type="pres">
      <dgm:prSet presAssocID="{702A6D78-76F5-4072-97B2-20E692BEEB6A}" presName="LevelTwoTextNode" presStyleLbl="node2" presStyleIdx="1" presStyleCnt="2" custLinFactNeighborX="6775" custLinFactNeighborY="-26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83B060-6CF3-4C6E-BCDE-B7869584082C}" type="pres">
      <dgm:prSet presAssocID="{702A6D78-76F5-4072-97B2-20E692BEEB6A}" presName="level3hierChild" presStyleCnt="0"/>
      <dgm:spPr/>
    </dgm:pt>
    <dgm:pt modelId="{B524AEA6-E9DC-4400-9C23-A1358D96E0DD}" type="pres">
      <dgm:prSet presAssocID="{5FC84BF7-E3D7-4F0A-99C7-96023D6F8A76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E13F717D-3A70-46CD-9CBA-F8FFC1BCDB37}" type="pres">
      <dgm:prSet presAssocID="{5FC84BF7-E3D7-4F0A-99C7-96023D6F8A76}" presName="connTx" presStyleLbl="parChTrans1D3" presStyleIdx="4" presStyleCnt="6"/>
      <dgm:spPr/>
      <dgm:t>
        <a:bodyPr/>
        <a:lstStyle/>
        <a:p>
          <a:endParaRPr lang="en-US"/>
        </a:p>
      </dgm:t>
    </dgm:pt>
    <dgm:pt modelId="{D16D993D-D4B0-41C2-89BC-E5E0467F894A}" type="pres">
      <dgm:prSet presAssocID="{6A11FD35-1B45-49F2-BC8F-0C2B13811BDE}" presName="root2" presStyleCnt="0"/>
      <dgm:spPr/>
    </dgm:pt>
    <dgm:pt modelId="{75758D3A-F696-4C8C-BCF2-2532DFEDC32E}" type="pres">
      <dgm:prSet presAssocID="{6A11FD35-1B45-49F2-BC8F-0C2B13811BDE}" presName="LevelTwoTextNode" presStyleLbl="node3" presStyleIdx="4" presStyleCnt="6" custLinFactNeighborX="74257" custLinFactNeighborY="-32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5C48A5-FF7E-4A98-B4DC-3E75BDEE97F7}" type="pres">
      <dgm:prSet presAssocID="{6A11FD35-1B45-49F2-BC8F-0C2B13811BDE}" presName="level3hierChild" presStyleCnt="0"/>
      <dgm:spPr/>
    </dgm:pt>
    <dgm:pt modelId="{18677449-8D48-40E0-87F0-F3FE16CCAE79}" type="pres">
      <dgm:prSet presAssocID="{FCD832BA-F5E5-46DE-8A70-75B1A08F2036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3640B4E1-27A0-4255-A353-B07A732F5DED}" type="pres">
      <dgm:prSet presAssocID="{FCD832BA-F5E5-46DE-8A70-75B1A08F2036}" presName="connTx" presStyleLbl="parChTrans1D3" presStyleIdx="5" presStyleCnt="6"/>
      <dgm:spPr/>
      <dgm:t>
        <a:bodyPr/>
        <a:lstStyle/>
        <a:p>
          <a:endParaRPr lang="en-US"/>
        </a:p>
      </dgm:t>
    </dgm:pt>
    <dgm:pt modelId="{CED3C60D-5A46-4DED-8A1C-BD52D52A16D3}" type="pres">
      <dgm:prSet presAssocID="{00F3EEE7-DC55-418B-BD08-08167F10F8E1}" presName="root2" presStyleCnt="0"/>
      <dgm:spPr/>
    </dgm:pt>
    <dgm:pt modelId="{83AE4D4F-F454-4B53-83DD-129674EA5069}" type="pres">
      <dgm:prSet presAssocID="{00F3EEE7-DC55-418B-BD08-08167F10F8E1}" presName="LevelTwoTextNode" presStyleLbl="node3" presStyleIdx="5" presStyleCnt="6" custLinFactNeighborX="78297" custLinFactNeighborY="27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4D14B2-1417-4ED9-AB87-AE253612A147}" type="pres">
      <dgm:prSet presAssocID="{00F3EEE7-DC55-418B-BD08-08167F10F8E1}" presName="level3hierChild" presStyleCnt="0"/>
      <dgm:spPr/>
    </dgm:pt>
  </dgm:ptLst>
  <dgm:cxnLst>
    <dgm:cxn modelId="{4A65642B-6801-4277-9A63-3574F375C4A6}" type="presOf" srcId="{47ADFF46-6234-4D74-8A96-CB05A82ECD76}" destId="{BDE1E50F-832D-4372-BB56-124863F9463D}" srcOrd="0" destOrd="0" presId="urn:microsoft.com/office/officeart/2005/8/layout/hierarchy2"/>
    <dgm:cxn modelId="{1D0AF66E-F4E0-426C-A10D-27A0E13D6555}" type="presOf" srcId="{29504441-4A1C-4BA7-A3FC-B6FFD5B8908A}" destId="{BE36C3AC-9A82-4656-97D2-99BC8331023E}" srcOrd="1" destOrd="0" presId="urn:microsoft.com/office/officeart/2005/8/layout/hierarchy2"/>
    <dgm:cxn modelId="{85E602B3-05FD-4BC5-A114-8AB49B9AEB27}" type="presOf" srcId="{00F3EEE7-DC55-418B-BD08-08167F10F8E1}" destId="{83AE4D4F-F454-4B53-83DD-129674EA5069}" srcOrd="0" destOrd="0" presId="urn:microsoft.com/office/officeart/2005/8/layout/hierarchy2"/>
    <dgm:cxn modelId="{15B9A71E-BA3E-4596-A1C7-448F1C541579}" type="presOf" srcId="{702A6D78-76F5-4072-97B2-20E692BEEB6A}" destId="{1D18BD35-ABAC-4FE6-865F-AE431E550D18}" srcOrd="0" destOrd="0" presId="urn:microsoft.com/office/officeart/2005/8/layout/hierarchy2"/>
    <dgm:cxn modelId="{5BC7C983-6CDA-40BA-97E1-AD045BA24818}" type="presOf" srcId="{5FC84BF7-E3D7-4F0A-99C7-96023D6F8A76}" destId="{E13F717D-3A70-46CD-9CBA-F8FFC1BCDB37}" srcOrd="1" destOrd="0" presId="urn:microsoft.com/office/officeart/2005/8/layout/hierarchy2"/>
    <dgm:cxn modelId="{87F9F4D1-FB82-442E-9E09-4A71B03E1226}" type="presOf" srcId="{FCD832BA-F5E5-46DE-8A70-75B1A08F2036}" destId="{18677449-8D48-40E0-87F0-F3FE16CCAE79}" srcOrd="0" destOrd="0" presId="urn:microsoft.com/office/officeart/2005/8/layout/hierarchy2"/>
    <dgm:cxn modelId="{F69E6ABB-AFDF-45E1-9B70-A3A0525CD7C4}" type="presOf" srcId="{25B1DAAC-EE17-49C4-B5C7-615532976246}" destId="{AF9D91FB-D8DF-49FB-90F1-3777197E348B}" srcOrd="1" destOrd="0" presId="urn:microsoft.com/office/officeart/2005/8/layout/hierarchy2"/>
    <dgm:cxn modelId="{9FC36C23-2C02-4C71-8110-93E4A6906D78}" type="presOf" srcId="{8F1E9686-C5F5-4145-9866-9E82EDBA86F7}" destId="{41889AFB-186F-40AB-A59B-71EFAB1DB26B}" srcOrd="1" destOrd="0" presId="urn:microsoft.com/office/officeart/2005/8/layout/hierarchy2"/>
    <dgm:cxn modelId="{35A2431F-3814-4D6A-B6A1-E3A4FEA7C5A2}" type="presOf" srcId="{F286BBB5-0A92-42F0-832C-B4157290BDC1}" destId="{1F626150-F746-4405-AFC6-17B17EA51FA9}" srcOrd="0" destOrd="0" presId="urn:microsoft.com/office/officeart/2005/8/layout/hierarchy2"/>
    <dgm:cxn modelId="{D3962D2A-E28C-45AB-B9D7-D6AA738175F2}" type="presOf" srcId="{C58B0B35-5F67-4496-8464-E2872295949B}" destId="{BD5CD273-1FED-4053-BCEC-DD3184860CFF}" srcOrd="0" destOrd="0" presId="urn:microsoft.com/office/officeart/2005/8/layout/hierarchy2"/>
    <dgm:cxn modelId="{AD3738B3-0CF1-45DE-82E8-30A889D9E19A}" type="presOf" srcId="{8F1E9686-C5F5-4145-9866-9E82EDBA86F7}" destId="{7E2BBDBF-15C6-4EE7-92E0-9453713A4CA1}" srcOrd="0" destOrd="0" presId="urn:microsoft.com/office/officeart/2005/8/layout/hierarchy2"/>
    <dgm:cxn modelId="{8075DF43-9C13-462E-893C-CFF9E16EC87B}" type="presOf" srcId="{E5CB0AB6-9501-48D8-AFC1-B63CBAE2A2C0}" destId="{CDDD65EE-FD1B-4EAE-B9EF-505CE2C36E7A}" srcOrd="0" destOrd="0" presId="urn:microsoft.com/office/officeart/2005/8/layout/hierarchy2"/>
    <dgm:cxn modelId="{0AF76C2C-C984-48B3-B713-F15FFE66DBD1}" type="presOf" srcId="{FCD832BA-F5E5-46DE-8A70-75B1A08F2036}" destId="{3640B4E1-27A0-4255-A353-B07A732F5DED}" srcOrd="1" destOrd="0" presId="urn:microsoft.com/office/officeart/2005/8/layout/hierarchy2"/>
    <dgm:cxn modelId="{050DF4B3-EA7F-40AD-86D0-FC969CAF0840}" srcId="{702A6D78-76F5-4072-97B2-20E692BEEB6A}" destId="{00F3EEE7-DC55-418B-BD08-08167F10F8E1}" srcOrd="1" destOrd="0" parTransId="{FCD832BA-F5E5-46DE-8A70-75B1A08F2036}" sibTransId="{ED8C3C87-B2A7-4B54-A26F-F3237AE50939}"/>
    <dgm:cxn modelId="{6168FAB6-3A80-4078-8A7E-2F4423757339}" srcId="{702A6D78-76F5-4072-97B2-20E692BEEB6A}" destId="{6A11FD35-1B45-49F2-BC8F-0C2B13811BDE}" srcOrd="0" destOrd="0" parTransId="{5FC84BF7-E3D7-4F0A-99C7-96023D6F8A76}" sibTransId="{73D71168-469D-43C5-848E-FF4A4F870C12}"/>
    <dgm:cxn modelId="{F23E12DB-7569-43D7-BE81-E3A5ADF817C4}" srcId="{39F735B9-ECCC-4581-9AE9-D3AA9A5A8E46}" destId="{702A6D78-76F5-4072-97B2-20E692BEEB6A}" srcOrd="1" destOrd="0" parTransId="{C58B0B35-5F67-4496-8464-E2872295949B}" sibTransId="{CC65E8C4-C9F0-43CD-B714-B5F44611DA94}"/>
    <dgm:cxn modelId="{B7A7AB8B-DBD8-4E43-BFCA-2A1C701023D6}" srcId="{F286BBB5-0A92-42F0-832C-B4157290BDC1}" destId="{80C574D1-7281-41E5-9FE3-CBCE3CE76337}" srcOrd="1" destOrd="0" parTransId="{29504441-4A1C-4BA7-A3FC-B6FFD5B8908A}" sibTransId="{25B4C56B-B422-493E-95A3-B462D91801D1}"/>
    <dgm:cxn modelId="{F664014D-20A4-44A5-A275-AEDA28B0214C}" type="presOf" srcId="{39F735B9-ECCC-4581-9AE9-D3AA9A5A8E46}" destId="{4E1F3349-7BED-436F-B8A3-FFD3026AA44C}" srcOrd="0" destOrd="0" presId="urn:microsoft.com/office/officeart/2005/8/layout/hierarchy2"/>
    <dgm:cxn modelId="{84D6D9E6-1093-4CC9-AA1A-F3CA357C0DD8}" type="presOf" srcId="{E97B3286-DDC7-4AA9-B420-2A84B1C5BEA0}" destId="{87145348-9FD5-45C8-A15C-C304364260D0}" srcOrd="1" destOrd="0" presId="urn:microsoft.com/office/officeart/2005/8/layout/hierarchy2"/>
    <dgm:cxn modelId="{7783FB89-7EA5-4028-A544-F3E2B7B96BCD}" type="presOf" srcId="{80C574D1-7281-41E5-9FE3-CBCE3CE76337}" destId="{AA9EC5EF-C2A1-4366-B0F3-65AA6D20C2E5}" srcOrd="0" destOrd="0" presId="urn:microsoft.com/office/officeart/2005/8/layout/hierarchy2"/>
    <dgm:cxn modelId="{A5300793-91F4-4173-9C01-BA35E62E973A}" type="presOf" srcId="{6A11FD35-1B45-49F2-BC8F-0C2B13811BDE}" destId="{75758D3A-F696-4C8C-BCF2-2532DFEDC32E}" srcOrd="0" destOrd="0" presId="urn:microsoft.com/office/officeart/2005/8/layout/hierarchy2"/>
    <dgm:cxn modelId="{B079402A-61E5-488C-9316-2060C2797278}" type="presOf" srcId="{47ADFF46-6234-4D74-8A96-CB05A82ECD76}" destId="{25F4E52D-D1D1-4868-99AD-9AD36F7BBC9D}" srcOrd="1" destOrd="0" presId="urn:microsoft.com/office/officeart/2005/8/layout/hierarchy2"/>
    <dgm:cxn modelId="{FB227FB2-8120-4036-8359-A1CAD9E9D6F7}" srcId="{F286BBB5-0A92-42F0-832C-B4157290BDC1}" destId="{E5CB0AB6-9501-48D8-AFC1-B63CBAE2A2C0}" srcOrd="3" destOrd="0" parTransId="{25B1DAAC-EE17-49C4-B5C7-615532976246}" sibTransId="{05A26CC8-A70E-4E74-826A-E26DDA0AE145}"/>
    <dgm:cxn modelId="{1795E36B-3AEE-4AA2-9F26-0FB581084EDA}" type="presOf" srcId="{D32B338F-0DDC-4AE6-BB72-E51FB6AEE5D3}" destId="{5DE2A69C-54F8-4E4B-ACB3-BD0F98BBEC0B}" srcOrd="0" destOrd="0" presId="urn:microsoft.com/office/officeart/2005/8/layout/hierarchy2"/>
    <dgm:cxn modelId="{82E92E50-7C86-4E13-910E-7CCF9D3B4392}" type="presOf" srcId="{5FC84BF7-E3D7-4F0A-99C7-96023D6F8A76}" destId="{B524AEA6-E9DC-4400-9C23-A1358D96E0DD}" srcOrd="0" destOrd="0" presId="urn:microsoft.com/office/officeart/2005/8/layout/hierarchy2"/>
    <dgm:cxn modelId="{F8F74C89-4F2C-4B34-8CBC-C0E7AB4EF13D}" type="presOf" srcId="{25B1DAAC-EE17-49C4-B5C7-615532976246}" destId="{FD05D89E-2EE3-437B-8840-2F622119F7DF}" srcOrd="0" destOrd="0" presId="urn:microsoft.com/office/officeart/2005/8/layout/hierarchy2"/>
    <dgm:cxn modelId="{98A057D1-658E-4635-9AE1-4899704DDFF8}" type="presOf" srcId="{F6139BA2-8063-41C0-A8FD-68F12EAFD7EF}" destId="{B97830F6-BC01-444A-89DE-9C8E787FA307}" srcOrd="0" destOrd="0" presId="urn:microsoft.com/office/officeart/2005/8/layout/hierarchy2"/>
    <dgm:cxn modelId="{BC29DB55-A4D9-4E5B-814F-526154CBC327}" srcId="{F286BBB5-0A92-42F0-832C-B4157290BDC1}" destId="{D32B338F-0DDC-4AE6-BB72-E51FB6AEE5D3}" srcOrd="2" destOrd="0" parTransId="{E97B3286-DDC7-4AA9-B420-2A84B1C5BEA0}" sibTransId="{72880071-B0CC-421A-A1DA-875BB310082C}"/>
    <dgm:cxn modelId="{ABDDCBBC-F4F7-479B-BF54-1B62C58A1F0A}" srcId="{D9E65842-7900-4ADE-BD65-376D3E439653}" destId="{39F735B9-ECCC-4581-9AE9-D3AA9A5A8E46}" srcOrd="0" destOrd="0" parTransId="{310E8263-F61B-4EC8-A6B7-B65205548D3C}" sibTransId="{CC0D3FDE-6B2A-4173-8A4F-3478CF6BF52E}"/>
    <dgm:cxn modelId="{ECD0B0DF-236D-411A-8DF0-B938E8A7C375}" type="presOf" srcId="{C58B0B35-5F67-4496-8464-E2872295949B}" destId="{07F72C65-8131-4DE4-91D0-EFE0DF03AFA5}" srcOrd="1" destOrd="0" presId="urn:microsoft.com/office/officeart/2005/8/layout/hierarchy2"/>
    <dgm:cxn modelId="{F630FC25-5FB1-4D70-84B5-24828BC49297}" type="presOf" srcId="{29504441-4A1C-4BA7-A3FC-B6FFD5B8908A}" destId="{78240087-066D-4DC1-AAC2-DF1CD1A6F877}" srcOrd="0" destOrd="0" presId="urn:microsoft.com/office/officeart/2005/8/layout/hierarchy2"/>
    <dgm:cxn modelId="{0CDEC0BE-6E4D-49EC-94F9-43378B5396E7}" srcId="{F286BBB5-0A92-42F0-832C-B4157290BDC1}" destId="{F6139BA2-8063-41C0-A8FD-68F12EAFD7EF}" srcOrd="0" destOrd="0" parTransId="{47ADFF46-6234-4D74-8A96-CB05A82ECD76}" sibTransId="{6C21EA57-5595-45BF-98AA-8563F0AA8816}"/>
    <dgm:cxn modelId="{EF2FEF04-8BA2-4A17-9EF4-D6E215A63E51}" type="presOf" srcId="{D9E65842-7900-4ADE-BD65-376D3E439653}" destId="{E84CB13A-153F-422E-AA8E-E7E849734FE8}" srcOrd="0" destOrd="0" presId="urn:microsoft.com/office/officeart/2005/8/layout/hierarchy2"/>
    <dgm:cxn modelId="{6C8D4AED-74D4-4AC8-AF45-9797D53B190C}" srcId="{39F735B9-ECCC-4581-9AE9-D3AA9A5A8E46}" destId="{F286BBB5-0A92-42F0-832C-B4157290BDC1}" srcOrd="0" destOrd="0" parTransId="{8F1E9686-C5F5-4145-9866-9E82EDBA86F7}" sibTransId="{A6F7D19A-6BBC-4CED-9562-CE8025B58A15}"/>
    <dgm:cxn modelId="{8D56EE89-2F29-48BC-AFB4-D9E2F913CA37}" type="presOf" srcId="{E97B3286-DDC7-4AA9-B420-2A84B1C5BEA0}" destId="{9213F7CA-8978-43CF-AC13-3C80E9E9BABC}" srcOrd="0" destOrd="0" presId="urn:microsoft.com/office/officeart/2005/8/layout/hierarchy2"/>
    <dgm:cxn modelId="{ED82707C-5265-4D28-8B28-89A222ADE9DC}" type="presParOf" srcId="{E84CB13A-153F-422E-AA8E-E7E849734FE8}" destId="{A878221D-431B-4D77-9D65-0F2A9EA98883}" srcOrd="0" destOrd="0" presId="urn:microsoft.com/office/officeart/2005/8/layout/hierarchy2"/>
    <dgm:cxn modelId="{F196068A-93AD-4997-B092-86220123193F}" type="presParOf" srcId="{A878221D-431B-4D77-9D65-0F2A9EA98883}" destId="{4E1F3349-7BED-436F-B8A3-FFD3026AA44C}" srcOrd="0" destOrd="0" presId="urn:microsoft.com/office/officeart/2005/8/layout/hierarchy2"/>
    <dgm:cxn modelId="{21E434E4-CB9F-4EDB-BC23-3422565D163A}" type="presParOf" srcId="{A878221D-431B-4D77-9D65-0F2A9EA98883}" destId="{D4E199F6-6D8B-47F7-8056-61FF7186CA39}" srcOrd="1" destOrd="0" presId="urn:microsoft.com/office/officeart/2005/8/layout/hierarchy2"/>
    <dgm:cxn modelId="{B7D3B746-F9D2-49C3-8947-40387DB6E9C2}" type="presParOf" srcId="{D4E199F6-6D8B-47F7-8056-61FF7186CA39}" destId="{7E2BBDBF-15C6-4EE7-92E0-9453713A4CA1}" srcOrd="0" destOrd="0" presId="urn:microsoft.com/office/officeart/2005/8/layout/hierarchy2"/>
    <dgm:cxn modelId="{A54E6C32-CED6-4B1B-8AD2-0473B3C05A48}" type="presParOf" srcId="{7E2BBDBF-15C6-4EE7-92E0-9453713A4CA1}" destId="{41889AFB-186F-40AB-A59B-71EFAB1DB26B}" srcOrd="0" destOrd="0" presId="urn:microsoft.com/office/officeart/2005/8/layout/hierarchy2"/>
    <dgm:cxn modelId="{D00A8D30-3C9A-4A95-B8BB-C9E1B6EFEBD4}" type="presParOf" srcId="{D4E199F6-6D8B-47F7-8056-61FF7186CA39}" destId="{C31EB68D-97CD-4FDB-9DEC-63051B5388E7}" srcOrd="1" destOrd="0" presId="urn:microsoft.com/office/officeart/2005/8/layout/hierarchy2"/>
    <dgm:cxn modelId="{615A54FA-869A-49A0-8723-36278EC340E4}" type="presParOf" srcId="{C31EB68D-97CD-4FDB-9DEC-63051B5388E7}" destId="{1F626150-F746-4405-AFC6-17B17EA51FA9}" srcOrd="0" destOrd="0" presId="urn:microsoft.com/office/officeart/2005/8/layout/hierarchy2"/>
    <dgm:cxn modelId="{5E3A68AF-BA75-4564-8421-D667E2376516}" type="presParOf" srcId="{C31EB68D-97CD-4FDB-9DEC-63051B5388E7}" destId="{82245C68-D2DC-4121-A3E7-5B35EDC7910B}" srcOrd="1" destOrd="0" presId="urn:microsoft.com/office/officeart/2005/8/layout/hierarchy2"/>
    <dgm:cxn modelId="{6FD5F5F0-7D97-4BD2-AF88-FAEAA87731CB}" type="presParOf" srcId="{82245C68-D2DC-4121-A3E7-5B35EDC7910B}" destId="{BDE1E50F-832D-4372-BB56-124863F9463D}" srcOrd="0" destOrd="0" presId="urn:microsoft.com/office/officeart/2005/8/layout/hierarchy2"/>
    <dgm:cxn modelId="{20FDAC6F-A7D9-46F4-A1A4-E11B0BEC6CEF}" type="presParOf" srcId="{BDE1E50F-832D-4372-BB56-124863F9463D}" destId="{25F4E52D-D1D1-4868-99AD-9AD36F7BBC9D}" srcOrd="0" destOrd="0" presId="urn:microsoft.com/office/officeart/2005/8/layout/hierarchy2"/>
    <dgm:cxn modelId="{4FB2FF6C-AF6B-4F19-B2FD-C73A4AC04172}" type="presParOf" srcId="{82245C68-D2DC-4121-A3E7-5B35EDC7910B}" destId="{D7EA48D7-CB1C-4DEB-8B26-AC7BB29585F8}" srcOrd="1" destOrd="0" presId="urn:microsoft.com/office/officeart/2005/8/layout/hierarchy2"/>
    <dgm:cxn modelId="{A1B336FA-389B-4CD8-B836-7F1FC142E5A1}" type="presParOf" srcId="{D7EA48D7-CB1C-4DEB-8B26-AC7BB29585F8}" destId="{B97830F6-BC01-444A-89DE-9C8E787FA307}" srcOrd="0" destOrd="0" presId="urn:microsoft.com/office/officeart/2005/8/layout/hierarchy2"/>
    <dgm:cxn modelId="{166409DA-4FE3-44CD-ADC1-7063313F3F11}" type="presParOf" srcId="{D7EA48D7-CB1C-4DEB-8B26-AC7BB29585F8}" destId="{2A81F2D3-DE27-40B6-BD4F-694FE961290C}" srcOrd="1" destOrd="0" presId="urn:microsoft.com/office/officeart/2005/8/layout/hierarchy2"/>
    <dgm:cxn modelId="{BB319B63-3FB6-4B8E-8EC4-833AE81187EC}" type="presParOf" srcId="{82245C68-D2DC-4121-A3E7-5B35EDC7910B}" destId="{78240087-066D-4DC1-AAC2-DF1CD1A6F877}" srcOrd="2" destOrd="0" presId="urn:microsoft.com/office/officeart/2005/8/layout/hierarchy2"/>
    <dgm:cxn modelId="{E3682400-9D9C-447C-BC9E-35DBAAF34D5E}" type="presParOf" srcId="{78240087-066D-4DC1-AAC2-DF1CD1A6F877}" destId="{BE36C3AC-9A82-4656-97D2-99BC8331023E}" srcOrd="0" destOrd="0" presId="urn:microsoft.com/office/officeart/2005/8/layout/hierarchy2"/>
    <dgm:cxn modelId="{CD811DB9-9C7D-400E-99FA-73ACDC891CFC}" type="presParOf" srcId="{82245C68-D2DC-4121-A3E7-5B35EDC7910B}" destId="{B678A870-DFB6-480E-87BE-EEEA301F5BA7}" srcOrd="3" destOrd="0" presId="urn:microsoft.com/office/officeart/2005/8/layout/hierarchy2"/>
    <dgm:cxn modelId="{B538A374-C1E8-4730-BC41-B855D8EB9D2E}" type="presParOf" srcId="{B678A870-DFB6-480E-87BE-EEEA301F5BA7}" destId="{AA9EC5EF-C2A1-4366-B0F3-65AA6D20C2E5}" srcOrd="0" destOrd="0" presId="urn:microsoft.com/office/officeart/2005/8/layout/hierarchy2"/>
    <dgm:cxn modelId="{C5946D9D-2BED-4FA4-AA14-96CCC00E842A}" type="presParOf" srcId="{B678A870-DFB6-480E-87BE-EEEA301F5BA7}" destId="{2987823B-BBB5-4409-B62E-17D087EB3954}" srcOrd="1" destOrd="0" presId="urn:microsoft.com/office/officeart/2005/8/layout/hierarchy2"/>
    <dgm:cxn modelId="{A7555874-48B3-4C2B-AA37-1005C9FF3035}" type="presParOf" srcId="{82245C68-D2DC-4121-A3E7-5B35EDC7910B}" destId="{9213F7CA-8978-43CF-AC13-3C80E9E9BABC}" srcOrd="4" destOrd="0" presId="urn:microsoft.com/office/officeart/2005/8/layout/hierarchy2"/>
    <dgm:cxn modelId="{45EE5693-5755-43DF-A7EC-F85A19CF323A}" type="presParOf" srcId="{9213F7CA-8978-43CF-AC13-3C80E9E9BABC}" destId="{87145348-9FD5-45C8-A15C-C304364260D0}" srcOrd="0" destOrd="0" presId="urn:microsoft.com/office/officeart/2005/8/layout/hierarchy2"/>
    <dgm:cxn modelId="{C85EA80C-4C3D-4BD9-B015-FA753AA57E03}" type="presParOf" srcId="{82245C68-D2DC-4121-A3E7-5B35EDC7910B}" destId="{1612B8E8-A52B-4A88-8986-F90A61F30139}" srcOrd="5" destOrd="0" presId="urn:microsoft.com/office/officeart/2005/8/layout/hierarchy2"/>
    <dgm:cxn modelId="{191EFEBE-8724-40FA-B353-F7DF7FD4103A}" type="presParOf" srcId="{1612B8E8-A52B-4A88-8986-F90A61F30139}" destId="{5DE2A69C-54F8-4E4B-ACB3-BD0F98BBEC0B}" srcOrd="0" destOrd="0" presId="urn:microsoft.com/office/officeart/2005/8/layout/hierarchy2"/>
    <dgm:cxn modelId="{6A53CD12-3442-4D00-ACB4-8078300CDBDE}" type="presParOf" srcId="{1612B8E8-A52B-4A88-8986-F90A61F30139}" destId="{3C6A95D6-76C3-48E0-8B4D-D9A4DEA973AA}" srcOrd="1" destOrd="0" presId="urn:microsoft.com/office/officeart/2005/8/layout/hierarchy2"/>
    <dgm:cxn modelId="{D8852F3C-75CD-4ED3-A2CD-FC742026F0CB}" type="presParOf" srcId="{82245C68-D2DC-4121-A3E7-5B35EDC7910B}" destId="{FD05D89E-2EE3-437B-8840-2F622119F7DF}" srcOrd="6" destOrd="0" presId="urn:microsoft.com/office/officeart/2005/8/layout/hierarchy2"/>
    <dgm:cxn modelId="{5CC20A71-6B0B-48DF-A7F8-76C4527E44EA}" type="presParOf" srcId="{FD05D89E-2EE3-437B-8840-2F622119F7DF}" destId="{AF9D91FB-D8DF-49FB-90F1-3777197E348B}" srcOrd="0" destOrd="0" presId="urn:microsoft.com/office/officeart/2005/8/layout/hierarchy2"/>
    <dgm:cxn modelId="{505C0FA1-EEC8-44F2-B889-0F8B8F04CFF7}" type="presParOf" srcId="{82245C68-D2DC-4121-A3E7-5B35EDC7910B}" destId="{CC386859-D4DA-4CA5-9B93-8C1E7E5AF7D5}" srcOrd="7" destOrd="0" presId="urn:microsoft.com/office/officeart/2005/8/layout/hierarchy2"/>
    <dgm:cxn modelId="{A65DB1A3-20E3-49C1-899E-11B8A0D4A5CB}" type="presParOf" srcId="{CC386859-D4DA-4CA5-9B93-8C1E7E5AF7D5}" destId="{CDDD65EE-FD1B-4EAE-B9EF-505CE2C36E7A}" srcOrd="0" destOrd="0" presId="urn:microsoft.com/office/officeart/2005/8/layout/hierarchy2"/>
    <dgm:cxn modelId="{92B8A7A5-9348-46AC-A306-1665E2BCE9A0}" type="presParOf" srcId="{CC386859-D4DA-4CA5-9B93-8C1E7E5AF7D5}" destId="{F2B86B8D-0D85-4669-A260-D090541A424A}" srcOrd="1" destOrd="0" presId="urn:microsoft.com/office/officeart/2005/8/layout/hierarchy2"/>
    <dgm:cxn modelId="{8C29B685-F224-49EB-BD82-D03DBCCD7D68}" type="presParOf" srcId="{D4E199F6-6D8B-47F7-8056-61FF7186CA39}" destId="{BD5CD273-1FED-4053-BCEC-DD3184860CFF}" srcOrd="2" destOrd="0" presId="urn:microsoft.com/office/officeart/2005/8/layout/hierarchy2"/>
    <dgm:cxn modelId="{4EE0CBF2-1960-4419-B17F-EA391190698F}" type="presParOf" srcId="{BD5CD273-1FED-4053-BCEC-DD3184860CFF}" destId="{07F72C65-8131-4DE4-91D0-EFE0DF03AFA5}" srcOrd="0" destOrd="0" presId="urn:microsoft.com/office/officeart/2005/8/layout/hierarchy2"/>
    <dgm:cxn modelId="{227DF309-28EC-4808-8E7C-676E85C5B88C}" type="presParOf" srcId="{D4E199F6-6D8B-47F7-8056-61FF7186CA39}" destId="{101038CA-2E7D-477E-8CDF-032DD5FBC4DF}" srcOrd="3" destOrd="0" presId="urn:microsoft.com/office/officeart/2005/8/layout/hierarchy2"/>
    <dgm:cxn modelId="{9699F71C-2583-4D37-9618-6EDF4660D31B}" type="presParOf" srcId="{101038CA-2E7D-477E-8CDF-032DD5FBC4DF}" destId="{1D18BD35-ABAC-4FE6-865F-AE431E550D18}" srcOrd="0" destOrd="0" presId="urn:microsoft.com/office/officeart/2005/8/layout/hierarchy2"/>
    <dgm:cxn modelId="{B4FEABC0-E8EE-4467-8D83-FE69E085DFA5}" type="presParOf" srcId="{101038CA-2E7D-477E-8CDF-032DD5FBC4DF}" destId="{DD83B060-6CF3-4C6E-BCDE-B7869584082C}" srcOrd="1" destOrd="0" presId="urn:microsoft.com/office/officeart/2005/8/layout/hierarchy2"/>
    <dgm:cxn modelId="{DCE473F5-2BB9-4D57-90CC-2153CDA9C88C}" type="presParOf" srcId="{DD83B060-6CF3-4C6E-BCDE-B7869584082C}" destId="{B524AEA6-E9DC-4400-9C23-A1358D96E0DD}" srcOrd="0" destOrd="0" presId="urn:microsoft.com/office/officeart/2005/8/layout/hierarchy2"/>
    <dgm:cxn modelId="{2A5BBB1D-B016-4123-9747-07344FD8D716}" type="presParOf" srcId="{B524AEA6-E9DC-4400-9C23-A1358D96E0DD}" destId="{E13F717D-3A70-46CD-9CBA-F8FFC1BCDB37}" srcOrd="0" destOrd="0" presId="urn:microsoft.com/office/officeart/2005/8/layout/hierarchy2"/>
    <dgm:cxn modelId="{81800410-F268-45E3-A587-73F44F7522B0}" type="presParOf" srcId="{DD83B060-6CF3-4C6E-BCDE-B7869584082C}" destId="{D16D993D-D4B0-41C2-89BC-E5E0467F894A}" srcOrd="1" destOrd="0" presId="urn:microsoft.com/office/officeart/2005/8/layout/hierarchy2"/>
    <dgm:cxn modelId="{61842D9A-F5E0-4D71-972E-4D1A6F3F97FB}" type="presParOf" srcId="{D16D993D-D4B0-41C2-89BC-E5E0467F894A}" destId="{75758D3A-F696-4C8C-BCF2-2532DFEDC32E}" srcOrd="0" destOrd="0" presId="urn:microsoft.com/office/officeart/2005/8/layout/hierarchy2"/>
    <dgm:cxn modelId="{9DD4667E-F611-4F0E-89C5-56CBF26FD199}" type="presParOf" srcId="{D16D993D-D4B0-41C2-89BC-E5E0467F894A}" destId="{CA5C48A5-FF7E-4A98-B4DC-3E75BDEE97F7}" srcOrd="1" destOrd="0" presId="urn:microsoft.com/office/officeart/2005/8/layout/hierarchy2"/>
    <dgm:cxn modelId="{ED14CAD4-A238-4762-89F3-32F4C4622395}" type="presParOf" srcId="{DD83B060-6CF3-4C6E-BCDE-B7869584082C}" destId="{18677449-8D48-40E0-87F0-F3FE16CCAE79}" srcOrd="2" destOrd="0" presId="urn:microsoft.com/office/officeart/2005/8/layout/hierarchy2"/>
    <dgm:cxn modelId="{04C4DB8B-76C6-4A9B-9EE0-E62B42E5E5DD}" type="presParOf" srcId="{18677449-8D48-40E0-87F0-F3FE16CCAE79}" destId="{3640B4E1-27A0-4255-A353-B07A732F5DED}" srcOrd="0" destOrd="0" presId="urn:microsoft.com/office/officeart/2005/8/layout/hierarchy2"/>
    <dgm:cxn modelId="{43AB9F40-8BAB-46E8-9D23-71E53EFABBDE}" type="presParOf" srcId="{DD83B060-6CF3-4C6E-BCDE-B7869584082C}" destId="{CED3C60D-5A46-4DED-8A1C-BD52D52A16D3}" srcOrd="3" destOrd="0" presId="urn:microsoft.com/office/officeart/2005/8/layout/hierarchy2"/>
    <dgm:cxn modelId="{6B1C854E-C124-456F-8133-4E276D6609E5}" type="presParOf" srcId="{CED3C60D-5A46-4DED-8A1C-BD52D52A16D3}" destId="{83AE4D4F-F454-4B53-83DD-129674EA5069}" srcOrd="0" destOrd="0" presId="urn:microsoft.com/office/officeart/2005/8/layout/hierarchy2"/>
    <dgm:cxn modelId="{2E6D0A65-6201-4D51-BF0A-2D183EE3DD49}" type="presParOf" srcId="{CED3C60D-5A46-4DED-8A1C-BD52D52A16D3}" destId="{154D14B2-1417-4ED9-AB87-AE253612A147}" srcOrd="1" destOrd="0" presId="urn:microsoft.com/office/officeart/2005/8/layout/hierarchy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E65842-7900-4ADE-BD65-376D3E43965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F735B9-ECCC-4581-9AE9-D3AA9A5A8E46}">
      <dgm:prSet phldrT="[Text]" custT="1"/>
      <dgm:spPr/>
      <dgm:t>
        <a:bodyPr/>
        <a:lstStyle/>
        <a:p>
          <a:r>
            <a:rPr lang="bn-IN" sz="2000" dirty="0" smtClean="0"/>
            <a:t>বায়োম</a:t>
          </a:r>
          <a:endParaRPr lang="en-US" sz="2000" dirty="0"/>
        </a:p>
      </dgm:t>
    </dgm:pt>
    <dgm:pt modelId="{310E8263-F61B-4EC8-A6B7-B65205548D3C}" type="parTrans" cxnId="{ABDDCBBC-F4F7-479B-BF54-1B62C58A1F0A}">
      <dgm:prSet/>
      <dgm:spPr/>
      <dgm:t>
        <a:bodyPr/>
        <a:lstStyle/>
        <a:p>
          <a:endParaRPr lang="en-US"/>
        </a:p>
      </dgm:t>
    </dgm:pt>
    <dgm:pt modelId="{CC0D3FDE-6B2A-4173-8A4F-3478CF6BF52E}" type="sibTrans" cxnId="{ABDDCBBC-F4F7-479B-BF54-1B62C58A1F0A}">
      <dgm:prSet/>
      <dgm:spPr/>
      <dgm:t>
        <a:bodyPr/>
        <a:lstStyle/>
        <a:p>
          <a:endParaRPr lang="en-US"/>
        </a:p>
      </dgm:t>
    </dgm:pt>
    <dgm:pt modelId="{F286BBB5-0A92-42F0-832C-B4157290BDC1}">
      <dgm:prSet phldrT="[Text]" custT="1"/>
      <dgm:spPr/>
      <dgm:t>
        <a:bodyPr/>
        <a:lstStyle/>
        <a:p>
          <a:r>
            <a:rPr lang="en-US" sz="2000" dirty="0" err="1" smtClean="0"/>
            <a:t>স্থলজ</a:t>
          </a:r>
          <a:r>
            <a:rPr lang="en-US" sz="2800" dirty="0" smtClean="0"/>
            <a:t> </a:t>
          </a:r>
          <a:endParaRPr lang="en-US" sz="2800" dirty="0"/>
        </a:p>
      </dgm:t>
    </dgm:pt>
    <dgm:pt modelId="{8F1E9686-C5F5-4145-9866-9E82EDBA86F7}" type="parTrans" cxnId="{6C8D4AED-74D4-4AC8-AF45-9797D53B190C}">
      <dgm:prSet/>
      <dgm:spPr/>
      <dgm:t>
        <a:bodyPr/>
        <a:lstStyle/>
        <a:p>
          <a:endParaRPr lang="en-US"/>
        </a:p>
      </dgm:t>
    </dgm:pt>
    <dgm:pt modelId="{A6F7D19A-6BBC-4CED-9562-CE8025B58A15}" type="sibTrans" cxnId="{6C8D4AED-74D4-4AC8-AF45-9797D53B190C}">
      <dgm:prSet/>
      <dgm:spPr/>
      <dgm:t>
        <a:bodyPr/>
        <a:lstStyle/>
        <a:p>
          <a:endParaRPr lang="en-US"/>
        </a:p>
      </dgm:t>
    </dgm:pt>
    <dgm:pt modelId="{702A6D78-76F5-4072-97B2-20E692BEEB6A}">
      <dgm:prSet phldrT="[Text]" custT="1"/>
      <dgm:spPr/>
      <dgm:t>
        <a:bodyPr/>
        <a:lstStyle/>
        <a:p>
          <a:r>
            <a:rPr lang="en-US" sz="2000" dirty="0" err="1" smtClean="0"/>
            <a:t>জলজ</a:t>
          </a:r>
          <a:endParaRPr lang="en-US" sz="2000" dirty="0"/>
        </a:p>
      </dgm:t>
    </dgm:pt>
    <dgm:pt modelId="{C58B0B35-5F67-4496-8464-E2872295949B}" type="parTrans" cxnId="{F23E12DB-7569-43D7-BE81-E3A5ADF817C4}">
      <dgm:prSet/>
      <dgm:spPr/>
      <dgm:t>
        <a:bodyPr/>
        <a:lstStyle/>
        <a:p>
          <a:endParaRPr lang="en-US"/>
        </a:p>
      </dgm:t>
    </dgm:pt>
    <dgm:pt modelId="{CC65E8C4-C9F0-43CD-B714-B5F44611DA94}" type="sibTrans" cxnId="{F23E12DB-7569-43D7-BE81-E3A5ADF817C4}">
      <dgm:prSet/>
      <dgm:spPr/>
      <dgm:t>
        <a:bodyPr/>
        <a:lstStyle/>
        <a:p>
          <a:endParaRPr lang="en-US"/>
        </a:p>
      </dgm:t>
    </dgm:pt>
    <dgm:pt modelId="{6A11FD35-1B45-49F2-BC8F-0C2B13811BDE}">
      <dgm:prSet phldrT="[Text]" custT="1"/>
      <dgm:spPr/>
      <dgm:t>
        <a:bodyPr/>
        <a:lstStyle/>
        <a:p>
          <a:r>
            <a:rPr lang="en-US" sz="2000" dirty="0" err="1" smtClean="0"/>
            <a:t>স্বাদু</a:t>
          </a:r>
          <a:r>
            <a:rPr lang="en-US" sz="2000" dirty="0" smtClean="0"/>
            <a:t> </a:t>
          </a:r>
          <a:r>
            <a:rPr lang="en-US" sz="2000" dirty="0" err="1" smtClean="0"/>
            <a:t>পানির</a:t>
          </a:r>
          <a:endParaRPr lang="en-US" sz="2000" dirty="0" smtClean="0"/>
        </a:p>
        <a:p>
          <a:endParaRPr lang="en-US" sz="1400" dirty="0"/>
        </a:p>
      </dgm:t>
    </dgm:pt>
    <dgm:pt modelId="{5FC84BF7-E3D7-4F0A-99C7-96023D6F8A76}" type="parTrans" cxnId="{6168FAB6-3A80-4078-8A7E-2F4423757339}">
      <dgm:prSet/>
      <dgm:spPr/>
      <dgm:t>
        <a:bodyPr/>
        <a:lstStyle/>
        <a:p>
          <a:endParaRPr lang="en-US"/>
        </a:p>
      </dgm:t>
    </dgm:pt>
    <dgm:pt modelId="{73D71168-469D-43C5-848E-FF4A4F870C12}" type="sibTrans" cxnId="{6168FAB6-3A80-4078-8A7E-2F4423757339}">
      <dgm:prSet/>
      <dgm:spPr/>
      <dgm:t>
        <a:bodyPr/>
        <a:lstStyle/>
        <a:p>
          <a:endParaRPr lang="en-US"/>
        </a:p>
      </dgm:t>
    </dgm:pt>
    <dgm:pt modelId="{00F3EEE7-DC55-418B-BD08-08167F10F8E1}">
      <dgm:prSet phldrT="[Text]" custT="1"/>
      <dgm:spPr/>
      <dgm:t>
        <a:bodyPr/>
        <a:lstStyle/>
        <a:p>
          <a:r>
            <a:rPr lang="en-US" sz="2000" dirty="0" err="1" smtClean="0"/>
            <a:t>লবণাক্ত</a:t>
          </a:r>
          <a:r>
            <a:rPr lang="en-US" sz="2000" dirty="0" smtClean="0"/>
            <a:t> </a:t>
          </a:r>
          <a:r>
            <a:rPr lang="en-US" sz="2000" dirty="0" err="1" smtClean="0"/>
            <a:t>পানির</a:t>
          </a:r>
          <a:endParaRPr lang="en-US" sz="2000" dirty="0"/>
        </a:p>
      </dgm:t>
    </dgm:pt>
    <dgm:pt modelId="{FCD832BA-F5E5-46DE-8A70-75B1A08F2036}" type="parTrans" cxnId="{050DF4B3-EA7F-40AD-86D0-FC969CAF0840}">
      <dgm:prSet/>
      <dgm:spPr/>
      <dgm:t>
        <a:bodyPr/>
        <a:lstStyle/>
        <a:p>
          <a:endParaRPr lang="en-US"/>
        </a:p>
      </dgm:t>
    </dgm:pt>
    <dgm:pt modelId="{ED8C3C87-B2A7-4B54-A26F-F3237AE50939}" type="sibTrans" cxnId="{050DF4B3-EA7F-40AD-86D0-FC969CAF0840}">
      <dgm:prSet/>
      <dgm:spPr/>
      <dgm:t>
        <a:bodyPr/>
        <a:lstStyle/>
        <a:p>
          <a:endParaRPr lang="en-US"/>
        </a:p>
      </dgm:t>
    </dgm:pt>
    <dgm:pt modelId="{F6139BA2-8063-41C0-A8FD-68F12EAFD7EF}">
      <dgm:prSet phldrT="[Text]" custT="1"/>
      <dgm:spPr/>
      <dgm:t>
        <a:bodyPr/>
        <a:lstStyle/>
        <a:p>
          <a:r>
            <a:rPr lang="en-US" sz="2000" dirty="0" err="1" smtClean="0"/>
            <a:t>তুন্দ্রা</a:t>
          </a:r>
          <a:endParaRPr lang="en-US" sz="2000" dirty="0"/>
        </a:p>
      </dgm:t>
    </dgm:pt>
    <dgm:pt modelId="{6C21EA57-5595-45BF-98AA-8563F0AA8816}" type="sibTrans" cxnId="{0CDEC0BE-6E4D-49EC-94F9-43378B5396E7}">
      <dgm:prSet/>
      <dgm:spPr/>
      <dgm:t>
        <a:bodyPr/>
        <a:lstStyle/>
        <a:p>
          <a:endParaRPr lang="en-US"/>
        </a:p>
      </dgm:t>
    </dgm:pt>
    <dgm:pt modelId="{47ADFF46-6234-4D74-8A96-CB05A82ECD76}" type="parTrans" cxnId="{0CDEC0BE-6E4D-49EC-94F9-43378B5396E7}">
      <dgm:prSet/>
      <dgm:spPr/>
      <dgm:t>
        <a:bodyPr/>
        <a:lstStyle/>
        <a:p>
          <a:endParaRPr lang="en-US"/>
        </a:p>
      </dgm:t>
    </dgm:pt>
    <dgm:pt modelId="{278236A1-507C-42AD-B01A-2A45597E2800}">
      <dgm:prSet custT="1"/>
      <dgm:spPr/>
      <dgm:t>
        <a:bodyPr/>
        <a:lstStyle/>
        <a:p>
          <a:r>
            <a:rPr lang="bn-IN" sz="2000" dirty="0" smtClean="0"/>
            <a:t>বনভূমি</a:t>
          </a:r>
          <a:endParaRPr lang="en-US" sz="2000" dirty="0"/>
        </a:p>
      </dgm:t>
    </dgm:pt>
    <dgm:pt modelId="{A4216135-4AD8-403D-B3AB-24E74F96A167}" type="parTrans" cxnId="{06A1C02A-3931-4D32-8753-9324297C0374}">
      <dgm:prSet/>
      <dgm:spPr/>
      <dgm:t>
        <a:bodyPr/>
        <a:lstStyle/>
        <a:p>
          <a:endParaRPr lang="en-US"/>
        </a:p>
      </dgm:t>
    </dgm:pt>
    <dgm:pt modelId="{3C27F0C5-7F6C-4523-B5B2-A1B82BC6D448}" type="sibTrans" cxnId="{06A1C02A-3931-4D32-8753-9324297C0374}">
      <dgm:prSet/>
      <dgm:spPr/>
      <dgm:t>
        <a:bodyPr/>
        <a:lstStyle/>
        <a:p>
          <a:endParaRPr lang="en-US"/>
        </a:p>
      </dgm:t>
    </dgm:pt>
    <dgm:pt modelId="{80C574D1-7281-41E5-9FE3-CBCE3CE76337}">
      <dgm:prSet phldrT="[Text]" custT="1"/>
      <dgm:spPr/>
      <dgm:t>
        <a:bodyPr/>
        <a:lstStyle/>
        <a:p>
          <a:r>
            <a:rPr lang="en-US" sz="2000" dirty="0" err="1" smtClean="0"/>
            <a:t>তৃণভূমি</a:t>
          </a:r>
          <a:endParaRPr lang="en-US" sz="2000" dirty="0" smtClean="0"/>
        </a:p>
      </dgm:t>
    </dgm:pt>
    <dgm:pt modelId="{29504441-4A1C-4BA7-A3FC-B6FFD5B8908A}" type="parTrans" cxnId="{B7A7AB8B-DBD8-4E43-BFCA-2A1C701023D6}">
      <dgm:prSet/>
      <dgm:spPr/>
      <dgm:t>
        <a:bodyPr/>
        <a:lstStyle/>
        <a:p>
          <a:endParaRPr lang="en-US"/>
        </a:p>
      </dgm:t>
    </dgm:pt>
    <dgm:pt modelId="{25B4C56B-B422-493E-95A3-B462D91801D1}" type="sibTrans" cxnId="{B7A7AB8B-DBD8-4E43-BFCA-2A1C701023D6}">
      <dgm:prSet/>
      <dgm:spPr/>
      <dgm:t>
        <a:bodyPr/>
        <a:lstStyle/>
        <a:p>
          <a:endParaRPr lang="en-US"/>
        </a:p>
      </dgm:t>
    </dgm:pt>
    <dgm:pt modelId="{D32B338F-0DDC-4AE6-BB72-E51FB6AEE5D3}">
      <dgm:prSet custT="1"/>
      <dgm:spPr/>
      <dgm:t>
        <a:bodyPr/>
        <a:lstStyle/>
        <a:p>
          <a:r>
            <a:rPr lang="en-US" sz="2000" dirty="0" err="1" smtClean="0"/>
            <a:t>মরুভূমি</a:t>
          </a:r>
          <a:endParaRPr lang="en-US" sz="2000" dirty="0"/>
        </a:p>
      </dgm:t>
    </dgm:pt>
    <dgm:pt modelId="{E97B3286-DDC7-4AA9-B420-2A84B1C5BEA0}" type="parTrans" cxnId="{BC29DB55-A4D9-4E5B-814F-526154CBC327}">
      <dgm:prSet/>
      <dgm:spPr/>
      <dgm:t>
        <a:bodyPr/>
        <a:lstStyle/>
        <a:p>
          <a:endParaRPr lang="en-US"/>
        </a:p>
      </dgm:t>
    </dgm:pt>
    <dgm:pt modelId="{72880071-B0CC-421A-A1DA-875BB310082C}" type="sibTrans" cxnId="{BC29DB55-A4D9-4E5B-814F-526154CBC327}">
      <dgm:prSet/>
      <dgm:spPr/>
      <dgm:t>
        <a:bodyPr/>
        <a:lstStyle/>
        <a:p>
          <a:endParaRPr lang="en-US"/>
        </a:p>
      </dgm:t>
    </dgm:pt>
    <dgm:pt modelId="{E5CB0AB6-9501-48D8-AFC1-B63CBAE2A2C0}">
      <dgm:prSet custT="1"/>
      <dgm:spPr/>
      <dgm:t>
        <a:bodyPr/>
        <a:lstStyle/>
        <a:p>
          <a:r>
            <a:rPr lang="en-US" sz="2000" dirty="0" err="1" smtClean="0"/>
            <a:t>সাভানা</a:t>
          </a:r>
          <a:endParaRPr lang="en-US" sz="2000" dirty="0"/>
        </a:p>
      </dgm:t>
    </dgm:pt>
    <dgm:pt modelId="{25B1DAAC-EE17-49C4-B5C7-615532976246}" type="parTrans" cxnId="{FB227FB2-8120-4036-8359-A1CAD9E9D6F7}">
      <dgm:prSet/>
      <dgm:spPr/>
      <dgm:t>
        <a:bodyPr/>
        <a:lstStyle/>
        <a:p>
          <a:endParaRPr lang="en-US"/>
        </a:p>
      </dgm:t>
    </dgm:pt>
    <dgm:pt modelId="{05A26CC8-A70E-4E74-826A-E26DDA0AE145}" type="sibTrans" cxnId="{FB227FB2-8120-4036-8359-A1CAD9E9D6F7}">
      <dgm:prSet/>
      <dgm:spPr/>
      <dgm:t>
        <a:bodyPr/>
        <a:lstStyle/>
        <a:p>
          <a:endParaRPr lang="en-US"/>
        </a:p>
      </dgm:t>
    </dgm:pt>
    <dgm:pt modelId="{E84CB13A-153F-422E-AA8E-E7E849734FE8}" type="pres">
      <dgm:prSet presAssocID="{D9E65842-7900-4ADE-BD65-376D3E43965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78221D-431B-4D77-9D65-0F2A9EA98883}" type="pres">
      <dgm:prSet presAssocID="{39F735B9-ECCC-4581-9AE9-D3AA9A5A8E46}" presName="root1" presStyleCnt="0"/>
      <dgm:spPr/>
    </dgm:pt>
    <dgm:pt modelId="{4E1F3349-7BED-436F-B8A3-FFD3026AA44C}" type="pres">
      <dgm:prSet presAssocID="{39F735B9-ECCC-4581-9AE9-D3AA9A5A8E46}" presName="LevelOneTextNode" presStyleLbl="node0" presStyleIdx="0" presStyleCnt="1" custLinFactNeighborX="-66471" custLinFactNeighborY="-324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199F6-6D8B-47F7-8056-61FF7186CA39}" type="pres">
      <dgm:prSet presAssocID="{39F735B9-ECCC-4581-9AE9-D3AA9A5A8E46}" presName="level2hierChild" presStyleCnt="0"/>
      <dgm:spPr/>
    </dgm:pt>
    <dgm:pt modelId="{7E2BBDBF-15C6-4EE7-92E0-9453713A4CA1}" type="pres">
      <dgm:prSet presAssocID="{8F1E9686-C5F5-4145-9866-9E82EDBA86F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1889AFB-186F-40AB-A59B-71EFAB1DB26B}" type="pres">
      <dgm:prSet presAssocID="{8F1E9686-C5F5-4145-9866-9E82EDBA86F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31EB68D-97CD-4FDB-9DEC-63051B5388E7}" type="pres">
      <dgm:prSet presAssocID="{F286BBB5-0A92-42F0-832C-B4157290BDC1}" presName="root2" presStyleCnt="0"/>
      <dgm:spPr/>
    </dgm:pt>
    <dgm:pt modelId="{1F626150-F746-4405-AFC6-17B17EA51FA9}" type="pres">
      <dgm:prSet presAssocID="{F286BBB5-0A92-42F0-832C-B4157290BDC1}" presName="LevelTwoTextNode" presStyleLbl="node2" presStyleIdx="0" presStyleCnt="2" custLinFactNeighborX="-10516" custLinFactNeighborY="7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245C68-D2DC-4121-A3E7-5B35EDC7910B}" type="pres">
      <dgm:prSet presAssocID="{F286BBB5-0A92-42F0-832C-B4157290BDC1}" presName="level3hierChild" presStyleCnt="0"/>
      <dgm:spPr/>
    </dgm:pt>
    <dgm:pt modelId="{BDE1E50F-832D-4372-BB56-124863F9463D}" type="pres">
      <dgm:prSet presAssocID="{47ADFF46-6234-4D74-8A96-CB05A82ECD76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25F4E52D-D1D1-4868-99AD-9AD36F7BBC9D}" type="pres">
      <dgm:prSet presAssocID="{47ADFF46-6234-4D74-8A96-CB05A82ECD76}" presName="connTx" presStyleLbl="parChTrans1D3" presStyleIdx="0" presStyleCnt="7"/>
      <dgm:spPr/>
      <dgm:t>
        <a:bodyPr/>
        <a:lstStyle/>
        <a:p>
          <a:endParaRPr lang="en-US"/>
        </a:p>
      </dgm:t>
    </dgm:pt>
    <dgm:pt modelId="{D7EA48D7-CB1C-4DEB-8B26-AC7BB29585F8}" type="pres">
      <dgm:prSet presAssocID="{F6139BA2-8063-41C0-A8FD-68F12EAFD7EF}" presName="root2" presStyleCnt="0"/>
      <dgm:spPr/>
    </dgm:pt>
    <dgm:pt modelId="{B97830F6-BC01-444A-89DE-9C8E787FA307}" type="pres">
      <dgm:prSet presAssocID="{F6139BA2-8063-41C0-A8FD-68F12EAFD7EF}" presName="LevelTwoTextNode" presStyleLbl="node3" presStyleIdx="0" presStyleCnt="7" custLinFactNeighborX="59938" custLinFactNeighborY="7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81F2D3-DE27-40B6-BD4F-694FE961290C}" type="pres">
      <dgm:prSet presAssocID="{F6139BA2-8063-41C0-A8FD-68F12EAFD7EF}" presName="level3hierChild" presStyleCnt="0"/>
      <dgm:spPr/>
    </dgm:pt>
    <dgm:pt modelId="{78240087-066D-4DC1-AAC2-DF1CD1A6F877}" type="pres">
      <dgm:prSet presAssocID="{29504441-4A1C-4BA7-A3FC-B6FFD5B8908A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BE36C3AC-9A82-4656-97D2-99BC8331023E}" type="pres">
      <dgm:prSet presAssocID="{29504441-4A1C-4BA7-A3FC-B6FFD5B8908A}" presName="connTx" presStyleLbl="parChTrans1D3" presStyleIdx="1" presStyleCnt="7"/>
      <dgm:spPr/>
      <dgm:t>
        <a:bodyPr/>
        <a:lstStyle/>
        <a:p>
          <a:endParaRPr lang="en-US"/>
        </a:p>
      </dgm:t>
    </dgm:pt>
    <dgm:pt modelId="{B678A870-DFB6-480E-87BE-EEEA301F5BA7}" type="pres">
      <dgm:prSet presAssocID="{80C574D1-7281-41E5-9FE3-CBCE3CE76337}" presName="root2" presStyleCnt="0"/>
      <dgm:spPr/>
    </dgm:pt>
    <dgm:pt modelId="{AA9EC5EF-C2A1-4366-B0F3-65AA6D20C2E5}" type="pres">
      <dgm:prSet presAssocID="{80C574D1-7281-41E5-9FE3-CBCE3CE76337}" presName="LevelTwoTextNode" presStyleLbl="node3" presStyleIdx="1" presStyleCnt="7" custLinFactNeighborX="59937" custLinFactNeighborY="-96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7823B-BBB5-4409-B62E-17D087EB3954}" type="pres">
      <dgm:prSet presAssocID="{80C574D1-7281-41E5-9FE3-CBCE3CE76337}" presName="level3hierChild" presStyleCnt="0"/>
      <dgm:spPr/>
    </dgm:pt>
    <dgm:pt modelId="{F0CF8C88-F1DA-4A7E-A071-27FA7DB57AB1}" type="pres">
      <dgm:prSet presAssocID="{A4216135-4AD8-403D-B3AB-24E74F96A167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D60D1971-5D97-4CA0-8F26-FD611EB37F41}" type="pres">
      <dgm:prSet presAssocID="{A4216135-4AD8-403D-B3AB-24E74F96A167}" presName="connTx" presStyleLbl="parChTrans1D3" presStyleIdx="2" presStyleCnt="7"/>
      <dgm:spPr/>
      <dgm:t>
        <a:bodyPr/>
        <a:lstStyle/>
        <a:p>
          <a:endParaRPr lang="en-US"/>
        </a:p>
      </dgm:t>
    </dgm:pt>
    <dgm:pt modelId="{F1A2F58E-D856-461D-9A3B-04483ACE3D00}" type="pres">
      <dgm:prSet presAssocID="{278236A1-507C-42AD-B01A-2A45597E2800}" presName="root2" presStyleCnt="0"/>
      <dgm:spPr/>
    </dgm:pt>
    <dgm:pt modelId="{4AF6F631-246D-4511-A80F-2EEA77C23BB8}" type="pres">
      <dgm:prSet presAssocID="{278236A1-507C-42AD-B01A-2A45597E2800}" presName="LevelTwoTextNode" presStyleLbl="node3" presStyleIdx="2" presStyleCnt="7" custLinFactNeighborX="59937" custLinFactNeighborY="-26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5DCF65-81B7-4EED-8C88-E684229E93B6}" type="pres">
      <dgm:prSet presAssocID="{278236A1-507C-42AD-B01A-2A45597E2800}" presName="level3hierChild" presStyleCnt="0"/>
      <dgm:spPr/>
    </dgm:pt>
    <dgm:pt modelId="{9213F7CA-8978-43CF-AC13-3C80E9E9BABC}" type="pres">
      <dgm:prSet presAssocID="{E97B3286-DDC7-4AA9-B420-2A84B1C5BEA0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87145348-9FD5-45C8-A15C-C304364260D0}" type="pres">
      <dgm:prSet presAssocID="{E97B3286-DDC7-4AA9-B420-2A84B1C5BEA0}" presName="connTx" presStyleLbl="parChTrans1D3" presStyleIdx="3" presStyleCnt="7"/>
      <dgm:spPr/>
      <dgm:t>
        <a:bodyPr/>
        <a:lstStyle/>
        <a:p>
          <a:endParaRPr lang="en-US"/>
        </a:p>
      </dgm:t>
    </dgm:pt>
    <dgm:pt modelId="{1612B8E8-A52B-4A88-8986-F90A61F30139}" type="pres">
      <dgm:prSet presAssocID="{D32B338F-0DDC-4AE6-BB72-E51FB6AEE5D3}" presName="root2" presStyleCnt="0"/>
      <dgm:spPr/>
    </dgm:pt>
    <dgm:pt modelId="{5DE2A69C-54F8-4E4B-ACB3-BD0F98BBEC0B}" type="pres">
      <dgm:prSet presAssocID="{D32B338F-0DDC-4AE6-BB72-E51FB6AEE5D3}" presName="LevelTwoTextNode" presStyleLbl="node3" presStyleIdx="3" presStyleCnt="7" custLinFactNeighborX="59937" custLinFactNeighborY="-31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6A95D6-76C3-48E0-8B4D-D9A4DEA973AA}" type="pres">
      <dgm:prSet presAssocID="{D32B338F-0DDC-4AE6-BB72-E51FB6AEE5D3}" presName="level3hierChild" presStyleCnt="0"/>
      <dgm:spPr/>
    </dgm:pt>
    <dgm:pt modelId="{FD05D89E-2EE3-437B-8840-2F622119F7DF}" type="pres">
      <dgm:prSet presAssocID="{25B1DAAC-EE17-49C4-B5C7-615532976246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AF9D91FB-D8DF-49FB-90F1-3777197E348B}" type="pres">
      <dgm:prSet presAssocID="{25B1DAAC-EE17-49C4-B5C7-615532976246}" presName="connTx" presStyleLbl="parChTrans1D3" presStyleIdx="4" presStyleCnt="7"/>
      <dgm:spPr/>
      <dgm:t>
        <a:bodyPr/>
        <a:lstStyle/>
        <a:p>
          <a:endParaRPr lang="en-US"/>
        </a:p>
      </dgm:t>
    </dgm:pt>
    <dgm:pt modelId="{CC386859-D4DA-4CA5-9B93-8C1E7E5AF7D5}" type="pres">
      <dgm:prSet presAssocID="{E5CB0AB6-9501-48D8-AFC1-B63CBAE2A2C0}" presName="root2" presStyleCnt="0"/>
      <dgm:spPr/>
    </dgm:pt>
    <dgm:pt modelId="{CDDD65EE-FD1B-4EAE-B9EF-505CE2C36E7A}" type="pres">
      <dgm:prSet presAssocID="{E5CB0AB6-9501-48D8-AFC1-B63CBAE2A2C0}" presName="LevelTwoTextNode" presStyleLbl="node3" presStyleIdx="4" presStyleCnt="7" custLinFactNeighborX="62730" custLinFactNeighborY="-381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B86B8D-0D85-4669-A260-D090541A424A}" type="pres">
      <dgm:prSet presAssocID="{E5CB0AB6-9501-48D8-AFC1-B63CBAE2A2C0}" presName="level3hierChild" presStyleCnt="0"/>
      <dgm:spPr/>
    </dgm:pt>
    <dgm:pt modelId="{BD5CD273-1FED-4053-BCEC-DD3184860CFF}" type="pres">
      <dgm:prSet presAssocID="{C58B0B35-5F67-4496-8464-E2872295949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7F72C65-8131-4DE4-91D0-EFE0DF03AFA5}" type="pres">
      <dgm:prSet presAssocID="{C58B0B35-5F67-4496-8464-E2872295949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01038CA-2E7D-477E-8CDF-032DD5FBC4DF}" type="pres">
      <dgm:prSet presAssocID="{702A6D78-76F5-4072-97B2-20E692BEEB6A}" presName="root2" presStyleCnt="0"/>
      <dgm:spPr/>
    </dgm:pt>
    <dgm:pt modelId="{1D18BD35-ABAC-4FE6-865F-AE431E550D18}" type="pres">
      <dgm:prSet presAssocID="{702A6D78-76F5-4072-97B2-20E692BEEB6A}" presName="LevelTwoTextNode" presStyleLbl="node2" presStyleIdx="1" presStyleCnt="2" custLinFactNeighborX="6775" custLinFactNeighborY="-26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83B060-6CF3-4C6E-BCDE-B7869584082C}" type="pres">
      <dgm:prSet presAssocID="{702A6D78-76F5-4072-97B2-20E692BEEB6A}" presName="level3hierChild" presStyleCnt="0"/>
      <dgm:spPr/>
    </dgm:pt>
    <dgm:pt modelId="{B524AEA6-E9DC-4400-9C23-A1358D96E0DD}" type="pres">
      <dgm:prSet presAssocID="{5FC84BF7-E3D7-4F0A-99C7-96023D6F8A76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E13F717D-3A70-46CD-9CBA-F8FFC1BCDB37}" type="pres">
      <dgm:prSet presAssocID="{5FC84BF7-E3D7-4F0A-99C7-96023D6F8A76}" presName="connTx" presStyleLbl="parChTrans1D3" presStyleIdx="5" presStyleCnt="7"/>
      <dgm:spPr/>
      <dgm:t>
        <a:bodyPr/>
        <a:lstStyle/>
        <a:p>
          <a:endParaRPr lang="en-US"/>
        </a:p>
      </dgm:t>
    </dgm:pt>
    <dgm:pt modelId="{D16D993D-D4B0-41C2-89BC-E5E0467F894A}" type="pres">
      <dgm:prSet presAssocID="{6A11FD35-1B45-49F2-BC8F-0C2B13811BDE}" presName="root2" presStyleCnt="0"/>
      <dgm:spPr/>
    </dgm:pt>
    <dgm:pt modelId="{75758D3A-F696-4C8C-BCF2-2532DFEDC32E}" type="pres">
      <dgm:prSet presAssocID="{6A11FD35-1B45-49F2-BC8F-0C2B13811BDE}" presName="LevelTwoTextNode" presStyleLbl="node3" presStyleIdx="5" presStyleCnt="7" custLinFactNeighborX="74257" custLinFactNeighborY="-32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5C48A5-FF7E-4A98-B4DC-3E75BDEE97F7}" type="pres">
      <dgm:prSet presAssocID="{6A11FD35-1B45-49F2-BC8F-0C2B13811BDE}" presName="level3hierChild" presStyleCnt="0"/>
      <dgm:spPr/>
    </dgm:pt>
    <dgm:pt modelId="{18677449-8D48-40E0-87F0-F3FE16CCAE79}" type="pres">
      <dgm:prSet presAssocID="{FCD832BA-F5E5-46DE-8A70-75B1A08F2036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3640B4E1-27A0-4255-A353-B07A732F5DED}" type="pres">
      <dgm:prSet presAssocID="{FCD832BA-F5E5-46DE-8A70-75B1A08F2036}" presName="connTx" presStyleLbl="parChTrans1D3" presStyleIdx="6" presStyleCnt="7"/>
      <dgm:spPr/>
      <dgm:t>
        <a:bodyPr/>
        <a:lstStyle/>
        <a:p>
          <a:endParaRPr lang="en-US"/>
        </a:p>
      </dgm:t>
    </dgm:pt>
    <dgm:pt modelId="{CED3C60D-5A46-4DED-8A1C-BD52D52A16D3}" type="pres">
      <dgm:prSet presAssocID="{00F3EEE7-DC55-418B-BD08-08167F10F8E1}" presName="root2" presStyleCnt="0"/>
      <dgm:spPr/>
    </dgm:pt>
    <dgm:pt modelId="{83AE4D4F-F454-4B53-83DD-129674EA5069}" type="pres">
      <dgm:prSet presAssocID="{00F3EEE7-DC55-418B-BD08-08167F10F8E1}" presName="LevelTwoTextNode" presStyleLbl="node3" presStyleIdx="6" presStyleCnt="7" custLinFactNeighborX="78297" custLinFactNeighborY="27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4D14B2-1417-4ED9-AB87-AE253612A147}" type="pres">
      <dgm:prSet presAssocID="{00F3EEE7-DC55-418B-BD08-08167F10F8E1}" presName="level3hierChild" presStyleCnt="0"/>
      <dgm:spPr/>
    </dgm:pt>
  </dgm:ptLst>
  <dgm:cxnLst>
    <dgm:cxn modelId="{DE2A6B15-A698-414D-B33D-0C57C32F12D5}" type="presOf" srcId="{A4216135-4AD8-403D-B3AB-24E74F96A167}" destId="{D60D1971-5D97-4CA0-8F26-FD611EB37F41}" srcOrd="1" destOrd="0" presId="urn:microsoft.com/office/officeart/2005/8/layout/hierarchy2"/>
    <dgm:cxn modelId="{70BB1064-A98B-42AE-A9C7-DD1748C97C23}" type="presOf" srcId="{F286BBB5-0A92-42F0-832C-B4157290BDC1}" destId="{1F626150-F746-4405-AFC6-17B17EA51FA9}" srcOrd="0" destOrd="0" presId="urn:microsoft.com/office/officeart/2005/8/layout/hierarchy2"/>
    <dgm:cxn modelId="{C32AE06E-24A6-41B3-A263-14C5347256B0}" type="presOf" srcId="{C58B0B35-5F67-4496-8464-E2872295949B}" destId="{BD5CD273-1FED-4053-BCEC-DD3184860CFF}" srcOrd="0" destOrd="0" presId="urn:microsoft.com/office/officeart/2005/8/layout/hierarchy2"/>
    <dgm:cxn modelId="{6C8D4AED-74D4-4AC8-AF45-9797D53B190C}" srcId="{39F735B9-ECCC-4581-9AE9-D3AA9A5A8E46}" destId="{F286BBB5-0A92-42F0-832C-B4157290BDC1}" srcOrd="0" destOrd="0" parTransId="{8F1E9686-C5F5-4145-9866-9E82EDBA86F7}" sibTransId="{A6F7D19A-6BBC-4CED-9562-CE8025B58A15}"/>
    <dgm:cxn modelId="{903F71AB-D773-4A7F-AC60-63843E0083B2}" type="presOf" srcId="{8F1E9686-C5F5-4145-9866-9E82EDBA86F7}" destId="{7E2BBDBF-15C6-4EE7-92E0-9453713A4CA1}" srcOrd="0" destOrd="0" presId="urn:microsoft.com/office/officeart/2005/8/layout/hierarchy2"/>
    <dgm:cxn modelId="{C98E9E07-3044-4963-87D7-67BA7F33F86A}" type="presOf" srcId="{A4216135-4AD8-403D-B3AB-24E74F96A167}" destId="{F0CF8C88-F1DA-4A7E-A071-27FA7DB57AB1}" srcOrd="0" destOrd="0" presId="urn:microsoft.com/office/officeart/2005/8/layout/hierarchy2"/>
    <dgm:cxn modelId="{DC2DC4EB-D780-4148-ADF0-D102634AD2D7}" type="presOf" srcId="{8F1E9686-C5F5-4145-9866-9E82EDBA86F7}" destId="{41889AFB-186F-40AB-A59B-71EFAB1DB26B}" srcOrd="1" destOrd="0" presId="urn:microsoft.com/office/officeart/2005/8/layout/hierarchy2"/>
    <dgm:cxn modelId="{F74DB63C-A111-4EEA-BC57-4703CD438077}" type="presOf" srcId="{D32B338F-0DDC-4AE6-BB72-E51FB6AEE5D3}" destId="{5DE2A69C-54F8-4E4B-ACB3-BD0F98BBEC0B}" srcOrd="0" destOrd="0" presId="urn:microsoft.com/office/officeart/2005/8/layout/hierarchy2"/>
    <dgm:cxn modelId="{5088C592-0189-4BC6-A51B-2B59C032521E}" type="presOf" srcId="{FCD832BA-F5E5-46DE-8A70-75B1A08F2036}" destId="{18677449-8D48-40E0-87F0-F3FE16CCAE79}" srcOrd="0" destOrd="0" presId="urn:microsoft.com/office/officeart/2005/8/layout/hierarchy2"/>
    <dgm:cxn modelId="{00776603-8849-4A54-BD31-4DA0B7CDA770}" type="presOf" srcId="{39F735B9-ECCC-4581-9AE9-D3AA9A5A8E46}" destId="{4E1F3349-7BED-436F-B8A3-FFD3026AA44C}" srcOrd="0" destOrd="0" presId="urn:microsoft.com/office/officeart/2005/8/layout/hierarchy2"/>
    <dgm:cxn modelId="{F1261A21-EFF2-44A7-83C5-548AD3CBD6A4}" type="presOf" srcId="{25B1DAAC-EE17-49C4-B5C7-615532976246}" destId="{FD05D89E-2EE3-437B-8840-2F622119F7DF}" srcOrd="0" destOrd="0" presId="urn:microsoft.com/office/officeart/2005/8/layout/hierarchy2"/>
    <dgm:cxn modelId="{B7A7AB8B-DBD8-4E43-BFCA-2A1C701023D6}" srcId="{F286BBB5-0A92-42F0-832C-B4157290BDC1}" destId="{80C574D1-7281-41E5-9FE3-CBCE3CE76337}" srcOrd="1" destOrd="0" parTransId="{29504441-4A1C-4BA7-A3FC-B6FFD5B8908A}" sibTransId="{25B4C56B-B422-493E-95A3-B462D91801D1}"/>
    <dgm:cxn modelId="{1E90C1E3-6958-43F3-94F1-F4C329DA6DB5}" type="presOf" srcId="{278236A1-507C-42AD-B01A-2A45597E2800}" destId="{4AF6F631-246D-4511-A80F-2EEA77C23BB8}" srcOrd="0" destOrd="0" presId="urn:microsoft.com/office/officeart/2005/8/layout/hierarchy2"/>
    <dgm:cxn modelId="{CCF793FE-439E-437B-992A-F74534946215}" type="presOf" srcId="{D9E65842-7900-4ADE-BD65-376D3E439653}" destId="{E84CB13A-153F-422E-AA8E-E7E849734FE8}" srcOrd="0" destOrd="0" presId="urn:microsoft.com/office/officeart/2005/8/layout/hierarchy2"/>
    <dgm:cxn modelId="{ABDDCBBC-F4F7-479B-BF54-1B62C58A1F0A}" srcId="{D9E65842-7900-4ADE-BD65-376D3E439653}" destId="{39F735B9-ECCC-4581-9AE9-D3AA9A5A8E46}" srcOrd="0" destOrd="0" parTransId="{310E8263-F61B-4EC8-A6B7-B65205548D3C}" sibTransId="{CC0D3FDE-6B2A-4173-8A4F-3478CF6BF52E}"/>
    <dgm:cxn modelId="{54B2B395-6E4B-4282-9CED-0FB6EF2F1044}" type="presOf" srcId="{80C574D1-7281-41E5-9FE3-CBCE3CE76337}" destId="{AA9EC5EF-C2A1-4366-B0F3-65AA6D20C2E5}" srcOrd="0" destOrd="0" presId="urn:microsoft.com/office/officeart/2005/8/layout/hierarchy2"/>
    <dgm:cxn modelId="{BFDBE6DE-96D7-4A0E-BABA-1E768327F553}" type="presOf" srcId="{E97B3286-DDC7-4AA9-B420-2A84B1C5BEA0}" destId="{9213F7CA-8978-43CF-AC13-3C80E9E9BABC}" srcOrd="0" destOrd="0" presId="urn:microsoft.com/office/officeart/2005/8/layout/hierarchy2"/>
    <dgm:cxn modelId="{8C6C5AEA-A4F9-4338-AC7D-4113ED082C49}" type="presOf" srcId="{5FC84BF7-E3D7-4F0A-99C7-96023D6F8A76}" destId="{B524AEA6-E9DC-4400-9C23-A1358D96E0DD}" srcOrd="0" destOrd="0" presId="urn:microsoft.com/office/officeart/2005/8/layout/hierarchy2"/>
    <dgm:cxn modelId="{908133A9-FAC7-4B37-B4DD-95E796A2D6E4}" type="presOf" srcId="{47ADFF46-6234-4D74-8A96-CB05A82ECD76}" destId="{25F4E52D-D1D1-4868-99AD-9AD36F7BBC9D}" srcOrd="1" destOrd="0" presId="urn:microsoft.com/office/officeart/2005/8/layout/hierarchy2"/>
    <dgm:cxn modelId="{9F8AB080-B102-4072-8B22-ADA9F0A25548}" type="presOf" srcId="{00F3EEE7-DC55-418B-BD08-08167F10F8E1}" destId="{83AE4D4F-F454-4B53-83DD-129674EA5069}" srcOrd="0" destOrd="0" presId="urn:microsoft.com/office/officeart/2005/8/layout/hierarchy2"/>
    <dgm:cxn modelId="{524197D7-30AB-46D8-B911-964AFA9D2DF1}" type="presOf" srcId="{F6139BA2-8063-41C0-A8FD-68F12EAFD7EF}" destId="{B97830F6-BC01-444A-89DE-9C8E787FA307}" srcOrd="0" destOrd="0" presId="urn:microsoft.com/office/officeart/2005/8/layout/hierarchy2"/>
    <dgm:cxn modelId="{0CDEC0BE-6E4D-49EC-94F9-43378B5396E7}" srcId="{F286BBB5-0A92-42F0-832C-B4157290BDC1}" destId="{F6139BA2-8063-41C0-A8FD-68F12EAFD7EF}" srcOrd="0" destOrd="0" parTransId="{47ADFF46-6234-4D74-8A96-CB05A82ECD76}" sibTransId="{6C21EA57-5595-45BF-98AA-8563F0AA8816}"/>
    <dgm:cxn modelId="{A144BAC4-180B-437B-9298-3C7F170BFF09}" type="presOf" srcId="{E5CB0AB6-9501-48D8-AFC1-B63CBAE2A2C0}" destId="{CDDD65EE-FD1B-4EAE-B9EF-505CE2C36E7A}" srcOrd="0" destOrd="0" presId="urn:microsoft.com/office/officeart/2005/8/layout/hierarchy2"/>
    <dgm:cxn modelId="{8C325024-7995-4393-B1BB-53AE1BFD2184}" type="presOf" srcId="{FCD832BA-F5E5-46DE-8A70-75B1A08F2036}" destId="{3640B4E1-27A0-4255-A353-B07A732F5DED}" srcOrd="1" destOrd="0" presId="urn:microsoft.com/office/officeart/2005/8/layout/hierarchy2"/>
    <dgm:cxn modelId="{06A1C02A-3931-4D32-8753-9324297C0374}" srcId="{F286BBB5-0A92-42F0-832C-B4157290BDC1}" destId="{278236A1-507C-42AD-B01A-2A45597E2800}" srcOrd="2" destOrd="0" parTransId="{A4216135-4AD8-403D-B3AB-24E74F96A167}" sibTransId="{3C27F0C5-7F6C-4523-B5B2-A1B82BC6D448}"/>
    <dgm:cxn modelId="{D655AA70-E550-4B42-853D-06B6039CBB9E}" type="presOf" srcId="{E97B3286-DDC7-4AA9-B420-2A84B1C5BEA0}" destId="{87145348-9FD5-45C8-A15C-C304364260D0}" srcOrd="1" destOrd="0" presId="urn:microsoft.com/office/officeart/2005/8/layout/hierarchy2"/>
    <dgm:cxn modelId="{FB227FB2-8120-4036-8359-A1CAD9E9D6F7}" srcId="{F286BBB5-0A92-42F0-832C-B4157290BDC1}" destId="{E5CB0AB6-9501-48D8-AFC1-B63CBAE2A2C0}" srcOrd="4" destOrd="0" parTransId="{25B1DAAC-EE17-49C4-B5C7-615532976246}" sibTransId="{05A26CC8-A70E-4E74-826A-E26DDA0AE145}"/>
    <dgm:cxn modelId="{98EF1550-CB4C-4851-85D0-48C58F9DDEB9}" type="presOf" srcId="{5FC84BF7-E3D7-4F0A-99C7-96023D6F8A76}" destId="{E13F717D-3A70-46CD-9CBA-F8FFC1BCDB37}" srcOrd="1" destOrd="0" presId="urn:microsoft.com/office/officeart/2005/8/layout/hierarchy2"/>
    <dgm:cxn modelId="{F23E12DB-7569-43D7-BE81-E3A5ADF817C4}" srcId="{39F735B9-ECCC-4581-9AE9-D3AA9A5A8E46}" destId="{702A6D78-76F5-4072-97B2-20E692BEEB6A}" srcOrd="1" destOrd="0" parTransId="{C58B0B35-5F67-4496-8464-E2872295949B}" sibTransId="{CC65E8C4-C9F0-43CD-B714-B5F44611DA94}"/>
    <dgm:cxn modelId="{4A6E3DAA-27A9-4D86-8297-774FADD018DF}" type="presOf" srcId="{47ADFF46-6234-4D74-8A96-CB05A82ECD76}" destId="{BDE1E50F-832D-4372-BB56-124863F9463D}" srcOrd="0" destOrd="0" presId="urn:microsoft.com/office/officeart/2005/8/layout/hierarchy2"/>
    <dgm:cxn modelId="{050DF4B3-EA7F-40AD-86D0-FC969CAF0840}" srcId="{702A6D78-76F5-4072-97B2-20E692BEEB6A}" destId="{00F3EEE7-DC55-418B-BD08-08167F10F8E1}" srcOrd="1" destOrd="0" parTransId="{FCD832BA-F5E5-46DE-8A70-75B1A08F2036}" sibTransId="{ED8C3C87-B2A7-4B54-A26F-F3237AE50939}"/>
    <dgm:cxn modelId="{B202DAAC-7316-49E2-AC64-2370D3024D53}" type="presOf" srcId="{25B1DAAC-EE17-49C4-B5C7-615532976246}" destId="{AF9D91FB-D8DF-49FB-90F1-3777197E348B}" srcOrd="1" destOrd="0" presId="urn:microsoft.com/office/officeart/2005/8/layout/hierarchy2"/>
    <dgm:cxn modelId="{1B8ADBDB-A016-4E15-BDE0-F4BE30BA3F01}" type="presOf" srcId="{702A6D78-76F5-4072-97B2-20E692BEEB6A}" destId="{1D18BD35-ABAC-4FE6-865F-AE431E550D18}" srcOrd="0" destOrd="0" presId="urn:microsoft.com/office/officeart/2005/8/layout/hierarchy2"/>
    <dgm:cxn modelId="{28235236-A170-40E9-BCC9-3A48EB3062DA}" type="presOf" srcId="{6A11FD35-1B45-49F2-BC8F-0C2B13811BDE}" destId="{75758D3A-F696-4C8C-BCF2-2532DFEDC32E}" srcOrd="0" destOrd="0" presId="urn:microsoft.com/office/officeart/2005/8/layout/hierarchy2"/>
    <dgm:cxn modelId="{D2921BB8-B56F-4915-BA63-2C78FC663191}" type="presOf" srcId="{29504441-4A1C-4BA7-A3FC-B6FFD5B8908A}" destId="{78240087-066D-4DC1-AAC2-DF1CD1A6F877}" srcOrd="0" destOrd="0" presId="urn:microsoft.com/office/officeart/2005/8/layout/hierarchy2"/>
    <dgm:cxn modelId="{6168FAB6-3A80-4078-8A7E-2F4423757339}" srcId="{702A6D78-76F5-4072-97B2-20E692BEEB6A}" destId="{6A11FD35-1B45-49F2-BC8F-0C2B13811BDE}" srcOrd="0" destOrd="0" parTransId="{5FC84BF7-E3D7-4F0A-99C7-96023D6F8A76}" sibTransId="{73D71168-469D-43C5-848E-FF4A4F870C12}"/>
    <dgm:cxn modelId="{EE122DF0-4624-456B-BFEE-9ED66E85632F}" type="presOf" srcId="{29504441-4A1C-4BA7-A3FC-B6FFD5B8908A}" destId="{BE36C3AC-9A82-4656-97D2-99BC8331023E}" srcOrd="1" destOrd="0" presId="urn:microsoft.com/office/officeart/2005/8/layout/hierarchy2"/>
    <dgm:cxn modelId="{E6B1D983-6E03-468A-A4EA-7DA4492C82A9}" type="presOf" srcId="{C58B0B35-5F67-4496-8464-E2872295949B}" destId="{07F72C65-8131-4DE4-91D0-EFE0DF03AFA5}" srcOrd="1" destOrd="0" presId="urn:microsoft.com/office/officeart/2005/8/layout/hierarchy2"/>
    <dgm:cxn modelId="{BC29DB55-A4D9-4E5B-814F-526154CBC327}" srcId="{F286BBB5-0A92-42F0-832C-B4157290BDC1}" destId="{D32B338F-0DDC-4AE6-BB72-E51FB6AEE5D3}" srcOrd="3" destOrd="0" parTransId="{E97B3286-DDC7-4AA9-B420-2A84B1C5BEA0}" sibTransId="{72880071-B0CC-421A-A1DA-875BB310082C}"/>
    <dgm:cxn modelId="{AB382D5E-53FD-4482-9A35-264B61777E84}" type="presParOf" srcId="{E84CB13A-153F-422E-AA8E-E7E849734FE8}" destId="{A878221D-431B-4D77-9D65-0F2A9EA98883}" srcOrd="0" destOrd="0" presId="urn:microsoft.com/office/officeart/2005/8/layout/hierarchy2"/>
    <dgm:cxn modelId="{74253251-076A-43A8-98CA-78C1FD93008F}" type="presParOf" srcId="{A878221D-431B-4D77-9D65-0F2A9EA98883}" destId="{4E1F3349-7BED-436F-B8A3-FFD3026AA44C}" srcOrd="0" destOrd="0" presId="urn:microsoft.com/office/officeart/2005/8/layout/hierarchy2"/>
    <dgm:cxn modelId="{EBA37850-FDB2-4343-B401-AD975A41E067}" type="presParOf" srcId="{A878221D-431B-4D77-9D65-0F2A9EA98883}" destId="{D4E199F6-6D8B-47F7-8056-61FF7186CA39}" srcOrd="1" destOrd="0" presId="urn:microsoft.com/office/officeart/2005/8/layout/hierarchy2"/>
    <dgm:cxn modelId="{A1208918-11A1-45A5-8DAD-CD6AF9FE0EE0}" type="presParOf" srcId="{D4E199F6-6D8B-47F7-8056-61FF7186CA39}" destId="{7E2BBDBF-15C6-4EE7-92E0-9453713A4CA1}" srcOrd="0" destOrd="0" presId="urn:microsoft.com/office/officeart/2005/8/layout/hierarchy2"/>
    <dgm:cxn modelId="{68AC5057-EB3F-4FB7-ABB2-7A33118FDB26}" type="presParOf" srcId="{7E2BBDBF-15C6-4EE7-92E0-9453713A4CA1}" destId="{41889AFB-186F-40AB-A59B-71EFAB1DB26B}" srcOrd="0" destOrd="0" presId="urn:microsoft.com/office/officeart/2005/8/layout/hierarchy2"/>
    <dgm:cxn modelId="{6286B8A6-8BC5-470E-9C34-8CC7847C7490}" type="presParOf" srcId="{D4E199F6-6D8B-47F7-8056-61FF7186CA39}" destId="{C31EB68D-97CD-4FDB-9DEC-63051B5388E7}" srcOrd="1" destOrd="0" presId="urn:microsoft.com/office/officeart/2005/8/layout/hierarchy2"/>
    <dgm:cxn modelId="{B01528B2-8B4F-450A-81EE-C6D6DB1D135B}" type="presParOf" srcId="{C31EB68D-97CD-4FDB-9DEC-63051B5388E7}" destId="{1F626150-F746-4405-AFC6-17B17EA51FA9}" srcOrd="0" destOrd="0" presId="urn:microsoft.com/office/officeart/2005/8/layout/hierarchy2"/>
    <dgm:cxn modelId="{74D2EF3B-2FFD-400D-94F7-1E5E5973F056}" type="presParOf" srcId="{C31EB68D-97CD-4FDB-9DEC-63051B5388E7}" destId="{82245C68-D2DC-4121-A3E7-5B35EDC7910B}" srcOrd="1" destOrd="0" presId="urn:microsoft.com/office/officeart/2005/8/layout/hierarchy2"/>
    <dgm:cxn modelId="{AF421CCB-DF9C-4B92-BC0E-B7ACEEF0D7F9}" type="presParOf" srcId="{82245C68-D2DC-4121-A3E7-5B35EDC7910B}" destId="{BDE1E50F-832D-4372-BB56-124863F9463D}" srcOrd="0" destOrd="0" presId="urn:microsoft.com/office/officeart/2005/8/layout/hierarchy2"/>
    <dgm:cxn modelId="{24C2E71C-76BC-411B-8F51-FECC2F618CD6}" type="presParOf" srcId="{BDE1E50F-832D-4372-BB56-124863F9463D}" destId="{25F4E52D-D1D1-4868-99AD-9AD36F7BBC9D}" srcOrd="0" destOrd="0" presId="urn:microsoft.com/office/officeart/2005/8/layout/hierarchy2"/>
    <dgm:cxn modelId="{AC39773F-EEAF-4F29-AC77-F53F15D100EF}" type="presParOf" srcId="{82245C68-D2DC-4121-A3E7-5B35EDC7910B}" destId="{D7EA48D7-CB1C-4DEB-8B26-AC7BB29585F8}" srcOrd="1" destOrd="0" presId="urn:microsoft.com/office/officeart/2005/8/layout/hierarchy2"/>
    <dgm:cxn modelId="{C6A1BE2C-4372-4D61-88AE-71F0FA901550}" type="presParOf" srcId="{D7EA48D7-CB1C-4DEB-8B26-AC7BB29585F8}" destId="{B97830F6-BC01-444A-89DE-9C8E787FA307}" srcOrd="0" destOrd="0" presId="urn:microsoft.com/office/officeart/2005/8/layout/hierarchy2"/>
    <dgm:cxn modelId="{CC313994-1D49-4337-BB33-42F0E73BD321}" type="presParOf" srcId="{D7EA48D7-CB1C-4DEB-8B26-AC7BB29585F8}" destId="{2A81F2D3-DE27-40B6-BD4F-694FE961290C}" srcOrd="1" destOrd="0" presId="urn:microsoft.com/office/officeart/2005/8/layout/hierarchy2"/>
    <dgm:cxn modelId="{3610F1EE-E8DC-4535-B670-57B4275B2C8D}" type="presParOf" srcId="{82245C68-D2DC-4121-A3E7-5B35EDC7910B}" destId="{78240087-066D-4DC1-AAC2-DF1CD1A6F877}" srcOrd="2" destOrd="0" presId="urn:microsoft.com/office/officeart/2005/8/layout/hierarchy2"/>
    <dgm:cxn modelId="{6D580F2B-CE8E-421A-8427-AC14B85E7B07}" type="presParOf" srcId="{78240087-066D-4DC1-AAC2-DF1CD1A6F877}" destId="{BE36C3AC-9A82-4656-97D2-99BC8331023E}" srcOrd="0" destOrd="0" presId="urn:microsoft.com/office/officeart/2005/8/layout/hierarchy2"/>
    <dgm:cxn modelId="{A8A9B6D4-6B35-4AD2-BCB2-A3768F663F34}" type="presParOf" srcId="{82245C68-D2DC-4121-A3E7-5B35EDC7910B}" destId="{B678A870-DFB6-480E-87BE-EEEA301F5BA7}" srcOrd="3" destOrd="0" presId="urn:microsoft.com/office/officeart/2005/8/layout/hierarchy2"/>
    <dgm:cxn modelId="{F8412A79-A975-48BF-95CD-32C4FFE1A722}" type="presParOf" srcId="{B678A870-DFB6-480E-87BE-EEEA301F5BA7}" destId="{AA9EC5EF-C2A1-4366-B0F3-65AA6D20C2E5}" srcOrd="0" destOrd="0" presId="urn:microsoft.com/office/officeart/2005/8/layout/hierarchy2"/>
    <dgm:cxn modelId="{DD4B3E1C-4AE5-45EE-90F8-49572C27B356}" type="presParOf" srcId="{B678A870-DFB6-480E-87BE-EEEA301F5BA7}" destId="{2987823B-BBB5-4409-B62E-17D087EB3954}" srcOrd="1" destOrd="0" presId="urn:microsoft.com/office/officeart/2005/8/layout/hierarchy2"/>
    <dgm:cxn modelId="{3869AB38-918B-48AB-AFDE-3222006A2DBE}" type="presParOf" srcId="{82245C68-D2DC-4121-A3E7-5B35EDC7910B}" destId="{F0CF8C88-F1DA-4A7E-A071-27FA7DB57AB1}" srcOrd="4" destOrd="0" presId="urn:microsoft.com/office/officeart/2005/8/layout/hierarchy2"/>
    <dgm:cxn modelId="{BB1EBB52-7A59-48DD-9E8B-01640EB447EC}" type="presParOf" srcId="{F0CF8C88-F1DA-4A7E-A071-27FA7DB57AB1}" destId="{D60D1971-5D97-4CA0-8F26-FD611EB37F41}" srcOrd="0" destOrd="0" presId="urn:microsoft.com/office/officeart/2005/8/layout/hierarchy2"/>
    <dgm:cxn modelId="{39055EA6-175F-4A56-AEC9-9282CDCD355E}" type="presParOf" srcId="{82245C68-D2DC-4121-A3E7-5B35EDC7910B}" destId="{F1A2F58E-D856-461D-9A3B-04483ACE3D00}" srcOrd="5" destOrd="0" presId="urn:microsoft.com/office/officeart/2005/8/layout/hierarchy2"/>
    <dgm:cxn modelId="{A5F33882-D79B-4006-9F37-E35BACE4E622}" type="presParOf" srcId="{F1A2F58E-D856-461D-9A3B-04483ACE3D00}" destId="{4AF6F631-246D-4511-A80F-2EEA77C23BB8}" srcOrd="0" destOrd="0" presId="urn:microsoft.com/office/officeart/2005/8/layout/hierarchy2"/>
    <dgm:cxn modelId="{420DC41F-EF81-47EE-A35D-AC28C87994DC}" type="presParOf" srcId="{F1A2F58E-D856-461D-9A3B-04483ACE3D00}" destId="{E55DCF65-81B7-4EED-8C88-E684229E93B6}" srcOrd="1" destOrd="0" presId="urn:microsoft.com/office/officeart/2005/8/layout/hierarchy2"/>
    <dgm:cxn modelId="{75CE6809-F5DE-410A-8743-4CB95AFD6E19}" type="presParOf" srcId="{82245C68-D2DC-4121-A3E7-5B35EDC7910B}" destId="{9213F7CA-8978-43CF-AC13-3C80E9E9BABC}" srcOrd="6" destOrd="0" presId="urn:microsoft.com/office/officeart/2005/8/layout/hierarchy2"/>
    <dgm:cxn modelId="{59986AED-1ACF-48B0-AEF4-7449D149F295}" type="presParOf" srcId="{9213F7CA-8978-43CF-AC13-3C80E9E9BABC}" destId="{87145348-9FD5-45C8-A15C-C304364260D0}" srcOrd="0" destOrd="0" presId="urn:microsoft.com/office/officeart/2005/8/layout/hierarchy2"/>
    <dgm:cxn modelId="{5363D55B-8FF4-4A07-ABA7-581DB5EE88D6}" type="presParOf" srcId="{82245C68-D2DC-4121-A3E7-5B35EDC7910B}" destId="{1612B8E8-A52B-4A88-8986-F90A61F30139}" srcOrd="7" destOrd="0" presId="urn:microsoft.com/office/officeart/2005/8/layout/hierarchy2"/>
    <dgm:cxn modelId="{A1593372-88F6-44CA-97A0-FBEDB16B6EF9}" type="presParOf" srcId="{1612B8E8-A52B-4A88-8986-F90A61F30139}" destId="{5DE2A69C-54F8-4E4B-ACB3-BD0F98BBEC0B}" srcOrd="0" destOrd="0" presId="urn:microsoft.com/office/officeart/2005/8/layout/hierarchy2"/>
    <dgm:cxn modelId="{F986E260-4BCD-40D3-A214-251B3970891D}" type="presParOf" srcId="{1612B8E8-A52B-4A88-8986-F90A61F30139}" destId="{3C6A95D6-76C3-48E0-8B4D-D9A4DEA973AA}" srcOrd="1" destOrd="0" presId="urn:microsoft.com/office/officeart/2005/8/layout/hierarchy2"/>
    <dgm:cxn modelId="{7F7E0F98-14B9-4705-9182-72A8522A32FC}" type="presParOf" srcId="{82245C68-D2DC-4121-A3E7-5B35EDC7910B}" destId="{FD05D89E-2EE3-437B-8840-2F622119F7DF}" srcOrd="8" destOrd="0" presId="urn:microsoft.com/office/officeart/2005/8/layout/hierarchy2"/>
    <dgm:cxn modelId="{99C329AB-96E3-48A4-9DD6-D3F16B6E3957}" type="presParOf" srcId="{FD05D89E-2EE3-437B-8840-2F622119F7DF}" destId="{AF9D91FB-D8DF-49FB-90F1-3777197E348B}" srcOrd="0" destOrd="0" presId="urn:microsoft.com/office/officeart/2005/8/layout/hierarchy2"/>
    <dgm:cxn modelId="{96D1FB63-7373-4AE8-85F5-0A5E667D1A8A}" type="presParOf" srcId="{82245C68-D2DC-4121-A3E7-5B35EDC7910B}" destId="{CC386859-D4DA-4CA5-9B93-8C1E7E5AF7D5}" srcOrd="9" destOrd="0" presId="urn:microsoft.com/office/officeart/2005/8/layout/hierarchy2"/>
    <dgm:cxn modelId="{CCA74C0B-B460-4E66-B604-A0AB4060AA55}" type="presParOf" srcId="{CC386859-D4DA-4CA5-9B93-8C1E7E5AF7D5}" destId="{CDDD65EE-FD1B-4EAE-B9EF-505CE2C36E7A}" srcOrd="0" destOrd="0" presId="urn:microsoft.com/office/officeart/2005/8/layout/hierarchy2"/>
    <dgm:cxn modelId="{A1E73F0C-39F5-4BE3-A255-4C33FBC139F3}" type="presParOf" srcId="{CC386859-D4DA-4CA5-9B93-8C1E7E5AF7D5}" destId="{F2B86B8D-0D85-4669-A260-D090541A424A}" srcOrd="1" destOrd="0" presId="urn:microsoft.com/office/officeart/2005/8/layout/hierarchy2"/>
    <dgm:cxn modelId="{051C7FFE-8C89-401A-81CD-6A66AFF6C821}" type="presParOf" srcId="{D4E199F6-6D8B-47F7-8056-61FF7186CA39}" destId="{BD5CD273-1FED-4053-BCEC-DD3184860CFF}" srcOrd="2" destOrd="0" presId="urn:microsoft.com/office/officeart/2005/8/layout/hierarchy2"/>
    <dgm:cxn modelId="{9600EAD8-6243-4161-B6DD-C5441840152E}" type="presParOf" srcId="{BD5CD273-1FED-4053-BCEC-DD3184860CFF}" destId="{07F72C65-8131-4DE4-91D0-EFE0DF03AFA5}" srcOrd="0" destOrd="0" presId="urn:microsoft.com/office/officeart/2005/8/layout/hierarchy2"/>
    <dgm:cxn modelId="{D3EADA1C-D9FE-4765-AECA-C0E39F3C1C86}" type="presParOf" srcId="{D4E199F6-6D8B-47F7-8056-61FF7186CA39}" destId="{101038CA-2E7D-477E-8CDF-032DD5FBC4DF}" srcOrd="3" destOrd="0" presId="urn:microsoft.com/office/officeart/2005/8/layout/hierarchy2"/>
    <dgm:cxn modelId="{80C2AB60-BB9E-4E73-BB13-9A82489343AC}" type="presParOf" srcId="{101038CA-2E7D-477E-8CDF-032DD5FBC4DF}" destId="{1D18BD35-ABAC-4FE6-865F-AE431E550D18}" srcOrd="0" destOrd="0" presId="urn:microsoft.com/office/officeart/2005/8/layout/hierarchy2"/>
    <dgm:cxn modelId="{8F406319-59DD-4E26-9862-29B3F912BBB5}" type="presParOf" srcId="{101038CA-2E7D-477E-8CDF-032DD5FBC4DF}" destId="{DD83B060-6CF3-4C6E-BCDE-B7869584082C}" srcOrd="1" destOrd="0" presId="urn:microsoft.com/office/officeart/2005/8/layout/hierarchy2"/>
    <dgm:cxn modelId="{D0FCEE19-D5F5-4C02-A6A6-34FD610ADC39}" type="presParOf" srcId="{DD83B060-6CF3-4C6E-BCDE-B7869584082C}" destId="{B524AEA6-E9DC-4400-9C23-A1358D96E0DD}" srcOrd="0" destOrd="0" presId="urn:microsoft.com/office/officeart/2005/8/layout/hierarchy2"/>
    <dgm:cxn modelId="{91BBBA62-40F0-4DF2-B254-69E97AC3EFE4}" type="presParOf" srcId="{B524AEA6-E9DC-4400-9C23-A1358D96E0DD}" destId="{E13F717D-3A70-46CD-9CBA-F8FFC1BCDB37}" srcOrd="0" destOrd="0" presId="urn:microsoft.com/office/officeart/2005/8/layout/hierarchy2"/>
    <dgm:cxn modelId="{5CA94814-1216-46AC-96A4-B6A3EFAF34C4}" type="presParOf" srcId="{DD83B060-6CF3-4C6E-BCDE-B7869584082C}" destId="{D16D993D-D4B0-41C2-89BC-E5E0467F894A}" srcOrd="1" destOrd="0" presId="urn:microsoft.com/office/officeart/2005/8/layout/hierarchy2"/>
    <dgm:cxn modelId="{54685126-89F6-4901-9229-6B6B44671D48}" type="presParOf" srcId="{D16D993D-D4B0-41C2-89BC-E5E0467F894A}" destId="{75758D3A-F696-4C8C-BCF2-2532DFEDC32E}" srcOrd="0" destOrd="0" presId="urn:microsoft.com/office/officeart/2005/8/layout/hierarchy2"/>
    <dgm:cxn modelId="{7235D1A5-9BBB-489F-AA73-29347DF85B4A}" type="presParOf" srcId="{D16D993D-D4B0-41C2-89BC-E5E0467F894A}" destId="{CA5C48A5-FF7E-4A98-B4DC-3E75BDEE97F7}" srcOrd="1" destOrd="0" presId="urn:microsoft.com/office/officeart/2005/8/layout/hierarchy2"/>
    <dgm:cxn modelId="{A3807C25-AFFF-46C6-8768-4A5D37BE07EB}" type="presParOf" srcId="{DD83B060-6CF3-4C6E-BCDE-B7869584082C}" destId="{18677449-8D48-40E0-87F0-F3FE16CCAE79}" srcOrd="2" destOrd="0" presId="urn:microsoft.com/office/officeart/2005/8/layout/hierarchy2"/>
    <dgm:cxn modelId="{D9D89C57-59BF-40B4-A5B7-75C712C969E9}" type="presParOf" srcId="{18677449-8D48-40E0-87F0-F3FE16CCAE79}" destId="{3640B4E1-27A0-4255-A353-B07A732F5DED}" srcOrd="0" destOrd="0" presId="urn:microsoft.com/office/officeart/2005/8/layout/hierarchy2"/>
    <dgm:cxn modelId="{39FC9F96-CABD-4131-95C8-CAC4F6AC6D52}" type="presParOf" srcId="{DD83B060-6CF3-4C6E-BCDE-B7869584082C}" destId="{CED3C60D-5A46-4DED-8A1C-BD52D52A16D3}" srcOrd="3" destOrd="0" presId="urn:microsoft.com/office/officeart/2005/8/layout/hierarchy2"/>
    <dgm:cxn modelId="{21FC8156-7D11-4CCF-8281-4F6C8CB91B45}" type="presParOf" srcId="{CED3C60D-5A46-4DED-8A1C-BD52D52A16D3}" destId="{83AE4D4F-F454-4B53-83DD-129674EA5069}" srcOrd="0" destOrd="0" presId="urn:microsoft.com/office/officeart/2005/8/layout/hierarchy2"/>
    <dgm:cxn modelId="{8575519B-C634-4966-8C71-79F8750CA7AC}" type="presParOf" srcId="{CED3C60D-5A46-4DED-8A1C-BD52D52A16D3}" destId="{154D14B2-1417-4ED9-AB87-AE253612A147}" srcOrd="1" destOrd="0" presId="urn:microsoft.com/office/officeart/2005/8/layout/hierarchy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E65842-7900-4ADE-BD65-376D3E43965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F735B9-ECCC-4581-9AE9-D3AA9A5A8E46}">
      <dgm:prSet phldrT="[Text]" custT="1"/>
      <dgm:spPr/>
      <dgm:t>
        <a:bodyPr/>
        <a:lstStyle/>
        <a:p>
          <a:r>
            <a:rPr lang="bn-IN" sz="2000" dirty="0" smtClean="0"/>
            <a:t>বাংলাদেশের বায়োম</a:t>
          </a:r>
          <a:endParaRPr lang="en-US" sz="2000" dirty="0"/>
        </a:p>
      </dgm:t>
    </dgm:pt>
    <dgm:pt modelId="{310E8263-F61B-4EC8-A6B7-B65205548D3C}" type="parTrans" cxnId="{ABDDCBBC-F4F7-479B-BF54-1B62C58A1F0A}">
      <dgm:prSet/>
      <dgm:spPr/>
      <dgm:t>
        <a:bodyPr/>
        <a:lstStyle/>
        <a:p>
          <a:endParaRPr lang="en-US"/>
        </a:p>
      </dgm:t>
    </dgm:pt>
    <dgm:pt modelId="{CC0D3FDE-6B2A-4173-8A4F-3478CF6BF52E}" type="sibTrans" cxnId="{ABDDCBBC-F4F7-479B-BF54-1B62C58A1F0A}">
      <dgm:prSet/>
      <dgm:spPr/>
      <dgm:t>
        <a:bodyPr/>
        <a:lstStyle/>
        <a:p>
          <a:endParaRPr lang="en-US"/>
        </a:p>
      </dgm:t>
    </dgm:pt>
    <dgm:pt modelId="{F286BBB5-0A92-42F0-832C-B4157290BDC1}">
      <dgm:prSet phldrT="[Text]" custT="1"/>
      <dgm:spPr/>
      <dgm:t>
        <a:bodyPr/>
        <a:lstStyle/>
        <a:p>
          <a:r>
            <a:rPr lang="en-US" sz="2000" dirty="0" err="1" smtClean="0"/>
            <a:t>স্থলজ</a:t>
          </a:r>
          <a:r>
            <a:rPr lang="en-US" sz="2800" dirty="0" smtClean="0"/>
            <a:t> </a:t>
          </a:r>
          <a:endParaRPr lang="en-US" sz="2800" dirty="0"/>
        </a:p>
      </dgm:t>
    </dgm:pt>
    <dgm:pt modelId="{8F1E9686-C5F5-4145-9866-9E82EDBA86F7}" type="parTrans" cxnId="{6C8D4AED-74D4-4AC8-AF45-9797D53B190C}">
      <dgm:prSet/>
      <dgm:spPr/>
      <dgm:t>
        <a:bodyPr/>
        <a:lstStyle/>
        <a:p>
          <a:endParaRPr lang="en-US"/>
        </a:p>
      </dgm:t>
    </dgm:pt>
    <dgm:pt modelId="{A6F7D19A-6BBC-4CED-9562-CE8025B58A15}" type="sibTrans" cxnId="{6C8D4AED-74D4-4AC8-AF45-9797D53B190C}">
      <dgm:prSet/>
      <dgm:spPr/>
      <dgm:t>
        <a:bodyPr/>
        <a:lstStyle/>
        <a:p>
          <a:endParaRPr lang="en-US"/>
        </a:p>
      </dgm:t>
    </dgm:pt>
    <dgm:pt modelId="{702A6D78-76F5-4072-97B2-20E692BEEB6A}">
      <dgm:prSet phldrT="[Text]" custT="1"/>
      <dgm:spPr/>
      <dgm:t>
        <a:bodyPr/>
        <a:lstStyle/>
        <a:p>
          <a:r>
            <a:rPr lang="en-US" sz="2000" dirty="0" err="1" smtClean="0"/>
            <a:t>জলজ</a:t>
          </a:r>
          <a:endParaRPr lang="en-US" sz="2000" dirty="0"/>
        </a:p>
      </dgm:t>
    </dgm:pt>
    <dgm:pt modelId="{C58B0B35-5F67-4496-8464-E2872295949B}" type="parTrans" cxnId="{F23E12DB-7569-43D7-BE81-E3A5ADF817C4}">
      <dgm:prSet/>
      <dgm:spPr/>
      <dgm:t>
        <a:bodyPr/>
        <a:lstStyle/>
        <a:p>
          <a:endParaRPr lang="en-US"/>
        </a:p>
      </dgm:t>
    </dgm:pt>
    <dgm:pt modelId="{CC65E8C4-C9F0-43CD-B714-B5F44611DA94}" type="sibTrans" cxnId="{F23E12DB-7569-43D7-BE81-E3A5ADF817C4}">
      <dgm:prSet/>
      <dgm:spPr/>
      <dgm:t>
        <a:bodyPr/>
        <a:lstStyle/>
        <a:p>
          <a:endParaRPr lang="en-US"/>
        </a:p>
      </dgm:t>
    </dgm:pt>
    <dgm:pt modelId="{6A11FD35-1B45-49F2-BC8F-0C2B13811BDE}">
      <dgm:prSet phldrT="[Text]" custT="1"/>
      <dgm:spPr/>
      <dgm:t>
        <a:bodyPr/>
        <a:lstStyle/>
        <a:p>
          <a:r>
            <a:rPr lang="en-US" sz="2000" dirty="0" err="1" smtClean="0"/>
            <a:t>স্বাদু</a:t>
          </a:r>
          <a:r>
            <a:rPr lang="en-US" sz="2000" dirty="0" smtClean="0"/>
            <a:t> </a:t>
          </a:r>
          <a:r>
            <a:rPr lang="en-US" sz="2000" dirty="0" err="1" smtClean="0"/>
            <a:t>পানির</a:t>
          </a:r>
          <a:endParaRPr lang="en-US" sz="2000" dirty="0" smtClean="0"/>
        </a:p>
        <a:p>
          <a:endParaRPr lang="en-US" sz="1400" dirty="0"/>
        </a:p>
      </dgm:t>
    </dgm:pt>
    <dgm:pt modelId="{5FC84BF7-E3D7-4F0A-99C7-96023D6F8A76}" type="parTrans" cxnId="{6168FAB6-3A80-4078-8A7E-2F4423757339}">
      <dgm:prSet/>
      <dgm:spPr/>
      <dgm:t>
        <a:bodyPr/>
        <a:lstStyle/>
        <a:p>
          <a:endParaRPr lang="en-US"/>
        </a:p>
      </dgm:t>
    </dgm:pt>
    <dgm:pt modelId="{73D71168-469D-43C5-848E-FF4A4F870C12}" type="sibTrans" cxnId="{6168FAB6-3A80-4078-8A7E-2F4423757339}">
      <dgm:prSet/>
      <dgm:spPr/>
      <dgm:t>
        <a:bodyPr/>
        <a:lstStyle/>
        <a:p>
          <a:endParaRPr lang="en-US"/>
        </a:p>
      </dgm:t>
    </dgm:pt>
    <dgm:pt modelId="{00F3EEE7-DC55-418B-BD08-08167F10F8E1}">
      <dgm:prSet phldrT="[Text]" custT="1"/>
      <dgm:spPr/>
      <dgm:t>
        <a:bodyPr/>
        <a:lstStyle/>
        <a:p>
          <a:r>
            <a:rPr lang="en-US" sz="2000" dirty="0" err="1" smtClean="0"/>
            <a:t>লবণাক্ত</a:t>
          </a:r>
          <a:r>
            <a:rPr lang="en-US" sz="2000" dirty="0" smtClean="0"/>
            <a:t> </a:t>
          </a:r>
          <a:r>
            <a:rPr lang="en-US" sz="2000" dirty="0" err="1" smtClean="0"/>
            <a:t>পানির</a:t>
          </a:r>
          <a:endParaRPr lang="en-US" sz="2000" dirty="0"/>
        </a:p>
      </dgm:t>
    </dgm:pt>
    <dgm:pt modelId="{FCD832BA-F5E5-46DE-8A70-75B1A08F2036}" type="parTrans" cxnId="{050DF4B3-EA7F-40AD-86D0-FC969CAF0840}">
      <dgm:prSet/>
      <dgm:spPr/>
      <dgm:t>
        <a:bodyPr/>
        <a:lstStyle/>
        <a:p>
          <a:endParaRPr lang="en-US"/>
        </a:p>
      </dgm:t>
    </dgm:pt>
    <dgm:pt modelId="{ED8C3C87-B2A7-4B54-A26F-F3237AE50939}" type="sibTrans" cxnId="{050DF4B3-EA7F-40AD-86D0-FC969CAF0840}">
      <dgm:prSet/>
      <dgm:spPr/>
      <dgm:t>
        <a:bodyPr/>
        <a:lstStyle/>
        <a:p>
          <a:endParaRPr lang="en-US"/>
        </a:p>
      </dgm:t>
    </dgm:pt>
    <dgm:pt modelId="{69D51828-2690-47D9-AE81-CE86D004E34C}">
      <dgm:prSet phldrT="[Text]" custT="1"/>
      <dgm:spPr/>
      <dgm:t>
        <a:bodyPr/>
        <a:lstStyle/>
        <a:p>
          <a:r>
            <a:rPr lang="bn-IN" sz="2000" dirty="0" smtClean="0"/>
            <a:t>সুন্দরবনের</a:t>
          </a:r>
          <a:endParaRPr lang="en-US" sz="2000" dirty="0"/>
        </a:p>
      </dgm:t>
    </dgm:pt>
    <dgm:pt modelId="{9A194388-52DB-4DC0-8F05-48C48D510CEE}" type="sibTrans" cxnId="{F188C5CE-58CA-4956-AA59-54B10708F39B}">
      <dgm:prSet/>
      <dgm:spPr/>
      <dgm:t>
        <a:bodyPr/>
        <a:lstStyle/>
        <a:p>
          <a:endParaRPr lang="en-US"/>
        </a:p>
      </dgm:t>
    </dgm:pt>
    <dgm:pt modelId="{0A3A448F-03D0-4A71-B817-E2F0E9DA4AF1}" type="parTrans" cxnId="{F188C5CE-58CA-4956-AA59-54B10708F39B}">
      <dgm:prSet/>
      <dgm:spPr/>
      <dgm:t>
        <a:bodyPr/>
        <a:lstStyle/>
        <a:p>
          <a:endParaRPr lang="en-US"/>
        </a:p>
      </dgm:t>
    </dgm:pt>
    <dgm:pt modelId="{F6139BA2-8063-41C0-A8FD-68F12EAFD7EF}">
      <dgm:prSet phldrT="[Text]" custT="1"/>
      <dgm:spPr/>
      <dgm:t>
        <a:bodyPr/>
        <a:lstStyle/>
        <a:p>
          <a:r>
            <a:rPr lang="bn-IN" sz="2000" dirty="0" smtClean="0"/>
            <a:t>শস্যক্ষেত্রের</a:t>
          </a:r>
          <a:endParaRPr lang="en-US" sz="2000" dirty="0"/>
        </a:p>
      </dgm:t>
    </dgm:pt>
    <dgm:pt modelId="{6C21EA57-5595-45BF-98AA-8563F0AA8816}" type="sibTrans" cxnId="{0CDEC0BE-6E4D-49EC-94F9-43378B5396E7}">
      <dgm:prSet/>
      <dgm:spPr/>
      <dgm:t>
        <a:bodyPr/>
        <a:lstStyle/>
        <a:p>
          <a:endParaRPr lang="en-US"/>
        </a:p>
      </dgm:t>
    </dgm:pt>
    <dgm:pt modelId="{47ADFF46-6234-4D74-8A96-CB05A82ECD76}" type="parTrans" cxnId="{0CDEC0BE-6E4D-49EC-94F9-43378B5396E7}">
      <dgm:prSet/>
      <dgm:spPr/>
      <dgm:t>
        <a:bodyPr/>
        <a:lstStyle/>
        <a:p>
          <a:endParaRPr lang="en-US"/>
        </a:p>
      </dgm:t>
    </dgm:pt>
    <dgm:pt modelId="{278236A1-507C-42AD-B01A-2A45597E2800}">
      <dgm:prSet custT="1"/>
      <dgm:spPr/>
      <dgm:t>
        <a:bodyPr/>
        <a:lstStyle/>
        <a:p>
          <a:r>
            <a:rPr lang="bn-IN" sz="2000" dirty="0" smtClean="0"/>
            <a:t>বনভূমির</a:t>
          </a:r>
          <a:endParaRPr lang="en-US" sz="2000" dirty="0"/>
        </a:p>
      </dgm:t>
    </dgm:pt>
    <dgm:pt modelId="{A4216135-4AD8-403D-B3AB-24E74F96A167}" type="parTrans" cxnId="{06A1C02A-3931-4D32-8753-9324297C0374}">
      <dgm:prSet/>
      <dgm:spPr/>
      <dgm:t>
        <a:bodyPr/>
        <a:lstStyle/>
        <a:p>
          <a:endParaRPr lang="en-US"/>
        </a:p>
      </dgm:t>
    </dgm:pt>
    <dgm:pt modelId="{3C27F0C5-7F6C-4523-B5B2-A1B82BC6D448}" type="sibTrans" cxnId="{06A1C02A-3931-4D32-8753-9324297C0374}">
      <dgm:prSet/>
      <dgm:spPr/>
      <dgm:t>
        <a:bodyPr/>
        <a:lstStyle/>
        <a:p>
          <a:endParaRPr lang="en-US"/>
        </a:p>
      </dgm:t>
    </dgm:pt>
    <dgm:pt modelId="{A86D832D-8458-4174-94E0-B62DB2138C9D}">
      <dgm:prSet phldrT="[Text]" custT="1"/>
      <dgm:spPr/>
      <dgm:t>
        <a:bodyPr/>
        <a:lstStyle/>
        <a:p>
          <a:endParaRPr lang="bn-IN" sz="1400" dirty="0" smtClean="0"/>
        </a:p>
        <a:p>
          <a:r>
            <a:rPr lang="bn-IN" sz="2000" dirty="0" smtClean="0"/>
            <a:t>মধুপুর অরণ্যের</a:t>
          </a:r>
          <a:endParaRPr lang="en-US" sz="2000" dirty="0"/>
        </a:p>
      </dgm:t>
    </dgm:pt>
    <dgm:pt modelId="{8F791667-E489-4059-B45F-729D007AA1E5}" type="parTrans" cxnId="{005EA8F0-BB02-4133-9602-D9DE5D9BDB9B}">
      <dgm:prSet/>
      <dgm:spPr/>
      <dgm:t>
        <a:bodyPr/>
        <a:lstStyle/>
        <a:p>
          <a:endParaRPr lang="en-US"/>
        </a:p>
      </dgm:t>
    </dgm:pt>
    <dgm:pt modelId="{A88C05EB-C6D0-400F-9A9A-08CB8ED64766}" type="sibTrans" cxnId="{005EA8F0-BB02-4133-9602-D9DE5D9BDB9B}">
      <dgm:prSet/>
      <dgm:spPr/>
      <dgm:t>
        <a:bodyPr/>
        <a:lstStyle/>
        <a:p>
          <a:endParaRPr lang="en-US"/>
        </a:p>
      </dgm:t>
    </dgm:pt>
    <dgm:pt modelId="{31C16863-7A7C-47B9-BFE2-D7A676ED4A28}">
      <dgm:prSet phldrT="[Text]" custT="1"/>
      <dgm:spPr/>
      <dgm:t>
        <a:bodyPr/>
        <a:lstStyle/>
        <a:p>
          <a:r>
            <a:rPr lang="en-US" sz="1600" dirty="0" err="1" smtClean="0"/>
            <a:t>চট্টগ্রাম</a:t>
          </a:r>
          <a:r>
            <a:rPr lang="en-US" sz="1600" dirty="0" smtClean="0"/>
            <a:t> ও </a:t>
          </a:r>
          <a:r>
            <a:rPr lang="en-US" sz="1600" dirty="0" err="1" smtClean="0"/>
            <a:t>পার্বত্য</a:t>
          </a:r>
          <a:r>
            <a:rPr lang="en-US" sz="1600" dirty="0" smtClean="0"/>
            <a:t> </a:t>
          </a:r>
          <a:r>
            <a:rPr lang="en-US" sz="1600" dirty="0" err="1" smtClean="0"/>
            <a:t>চট্টগ্রাম</a:t>
          </a:r>
          <a:r>
            <a:rPr lang="en-US" sz="1600" dirty="0" smtClean="0"/>
            <a:t> </a:t>
          </a:r>
          <a:r>
            <a:rPr lang="en-US" sz="1600" dirty="0" err="1" smtClean="0"/>
            <a:t>বনাঞ্চলের</a:t>
          </a:r>
          <a:endParaRPr lang="en-US" sz="1600" dirty="0"/>
        </a:p>
      </dgm:t>
    </dgm:pt>
    <dgm:pt modelId="{3725DC55-9715-4099-9DBD-0BAB2B668419}" type="parTrans" cxnId="{6F4F9C3A-28A9-421D-BBA4-991E9E88A4D4}">
      <dgm:prSet/>
      <dgm:spPr/>
      <dgm:t>
        <a:bodyPr/>
        <a:lstStyle/>
        <a:p>
          <a:endParaRPr lang="en-US"/>
        </a:p>
      </dgm:t>
    </dgm:pt>
    <dgm:pt modelId="{425D520F-678F-46D7-895A-663B1597DAA5}" type="sibTrans" cxnId="{6F4F9C3A-28A9-421D-BBA4-991E9E88A4D4}">
      <dgm:prSet/>
      <dgm:spPr/>
      <dgm:t>
        <a:bodyPr/>
        <a:lstStyle/>
        <a:p>
          <a:endParaRPr lang="en-US"/>
        </a:p>
      </dgm:t>
    </dgm:pt>
    <dgm:pt modelId="{69CA2A85-FA04-49C3-B0DD-9086BE17B21D}">
      <dgm:prSet phldrT="[Text]" custT="1"/>
      <dgm:spPr/>
      <dgm:t>
        <a:bodyPr/>
        <a:lstStyle/>
        <a:p>
          <a:r>
            <a:rPr lang="bn-IN" sz="2000" dirty="0" smtClean="0"/>
            <a:t>সিলেট অঞ্চলের</a:t>
          </a:r>
          <a:endParaRPr lang="en-US" sz="2000" dirty="0"/>
        </a:p>
      </dgm:t>
    </dgm:pt>
    <dgm:pt modelId="{41D21B14-B9F1-44BD-BE3B-E74161F4D832}" type="parTrans" cxnId="{F85DBDDC-A2BD-43C2-B714-783C35BB38C8}">
      <dgm:prSet/>
      <dgm:spPr/>
      <dgm:t>
        <a:bodyPr/>
        <a:lstStyle/>
        <a:p>
          <a:endParaRPr lang="en-US"/>
        </a:p>
      </dgm:t>
    </dgm:pt>
    <dgm:pt modelId="{3C941B43-6A28-4AB3-9C6A-E2198E32A7BE}" type="sibTrans" cxnId="{F85DBDDC-A2BD-43C2-B714-783C35BB38C8}">
      <dgm:prSet/>
      <dgm:spPr/>
      <dgm:t>
        <a:bodyPr/>
        <a:lstStyle/>
        <a:p>
          <a:endParaRPr lang="en-US"/>
        </a:p>
      </dgm:t>
    </dgm:pt>
    <dgm:pt modelId="{E84CB13A-153F-422E-AA8E-E7E849734FE8}" type="pres">
      <dgm:prSet presAssocID="{D9E65842-7900-4ADE-BD65-376D3E43965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78221D-431B-4D77-9D65-0F2A9EA98883}" type="pres">
      <dgm:prSet presAssocID="{39F735B9-ECCC-4581-9AE9-D3AA9A5A8E46}" presName="root1" presStyleCnt="0"/>
      <dgm:spPr/>
    </dgm:pt>
    <dgm:pt modelId="{4E1F3349-7BED-436F-B8A3-FFD3026AA44C}" type="pres">
      <dgm:prSet presAssocID="{39F735B9-ECCC-4581-9AE9-D3AA9A5A8E4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199F6-6D8B-47F7-8056-61FF7186CA39}" type="pres">
      <dgm:prSet presAssocID="{39F735B9-ECCC-4581-9AE9-D3AA9A5A8E46}" presName="level2hierChild" presStyleCnt="0"/>
      <dgm:spPr/>
    </dgm:pt>
    <dgm:pt modelId="{7E2BBDBF-15C6-4EE7-92E0-9453713A4CA1}" type="pres">
      <dgm:prSet presAssocID="{8F1E9686-C5F5-4145-9866-9E82EDBA86F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1889AFB-186F-40AB-A59B-71EFAB1DB26B}" type="pres">
      <dgm:prSet presAssocID="{8F1E9686-C5F5-4145-9866-9E82EDBA86F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31EB68D-97CD-4FDB-9DEC-63051B5388E7}" type="pres">
      <dgm:prSet presAssocID="{F286BBB5-0A92-42F0-832C-B4157290BDC1}" presName="root2" presStyleCnt="0"/>
      <dgm:spPr/>
    </dgm:pt>
    <dgm:pt modelId="{1F626150-F746-4405-AFC6-17B17EA51FA9}" type="pres">
      <dgm:prSet presAssocID="{F286BBB5-0A92-42F0-832C-B4157290BDC1}" presName="LevelTwoTextNode" presStyleLbl="node2" presStyleIdx="0" presStyleCnt="2" custLinFactNeighborX="-2591" custLinFactNeighborY="-51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245C68-D2DC-4121-A3E7-5B35EDC7910B}" type="pres">
      <dgm:prSet presAssocID="{F286BBB5-0A92-42F0-832C-B4157290BDC1}" presName="level3hierChild" presStyleCnt="0"/>
      <dgm:spPr/>
    </dgm:pt>
    <dgm:pt modelId="{BDE1E50F-832D-4372-BB56-124863F9463D}" type="pres">
      <dgm:prSet presAssocID="{47ADFF46-6234-4D74-8A96-CB05A82ECD7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25F4E52D-D1D1-4868-99AD-9AD36F7BBC9D}" type="pres">
      <dgm:prSet presAssocID="{47ADFF46-6234-4D74-8A96-CB05A82ECD7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D7EA48D7-CB1C-4DEB-8B26-AC7BB29585F8}" type="pres">
      <dgm:prSet presAssocID="{F6139BA2-8063-41C0-A8FD-68F12EAFD7EF}" presName="root2" presStyleCnt="0"/>
      <dgm:spPr/>
    </dgm:pt>
    <dgm:pt modelId="{B97830F6-BC01-444A-89DE-9C8E787FA307}" type="pres">
      <dgm:prSet presAssocID="{F6139BA2-8063-41C0-A8FD-68F12EAFD7EF}" presName="LevelTwoTextNode" presStyleLbl="node3" presStyleIdx="0" presStyleCnt="4" custLinFactY="-6113" custLinFactNeighborX="-467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81F2D3-DE27-40B6-BD4F-694FE961290C}" type="pres">
      <dgm:prSet presAssocID="{F6139BA2-8063-41C0-A8FD-68F12EAFD7EF}" presName="level3hierChild" presStyleCnt="0"/>
      <dgm:spPr/>
    </dgm:pt>
    <dgm:pt modelId="{F0CF8C88-F1DA-4A7E-A071-27FA7DB57AB1}" type="pres">
      <dgm:prSet presAssocID="{A4216135-4AD8-403D-B3AB-24E74F96A167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D60D1971-5D97-4CA0-8F26-FD611EB37F41}" type="pres">
      <dgm:prSet presAssocID="{A4216135-4AD8-403D-B3AB-24E74F96A167}" presName="connTx" presStyleLbl="parChTrans1D3" presStyleIdx="1" presStyleCnt="4"/>
      <dgm:spPr/>
      <dgm:t>
        <a:bodyPr/>
        <a:lstStyle/>
        <a:p>
          <a:endParaRPr lang="en-US"/>
        </a:p>
      </dgm:t>
    </dgm:pt>
    <dgm:pt modelId="{F1A2F58E-D856-461D-9A3B-04483ACE3D00}" type="pres">
      <dgm:prSet presAssocID="{278236A1-507C-42AD-B01A-2A45597E2800}" presName="root2" presStyleCnt="0"/>
      <dgm:spPr/>
    </dgm:pt>
    <dgm:pt modelId="{4AF6F631-246D-4511-A80F-2EEA77C23BB8}" type="pres">
      <dgm:prSet presAssocID="{278236A1-507C-42AD-B01A-2A45597E2800}" presName="LevelTwoTextNode" presStyleLbl="node3" presStyleIdx="1" presStyleCnt="4" custLinFactNeighborX="10648" custLinFactNeighborY="-27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5DCF65-81B7-4EED-8C88-E684229E93B6}" type="pres">
      <dgm:prSet presAssocID="{278236A1-507C-42AD-B01A-2A45597E2800}" presName="level3hierChild" presStyleCnt="0"/>
      <dgm:spPr/>
    </dgm:pt>
    <dgm:pt modelId="{22E95665-13AC-4B23-8A5F-85DEC43D8649}" type="pres">
      <dgm:prSet presAssocID="{0A3A448F-03D0-4A71-B817-E2F0E9DA4AF1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CE387476-B0B7-4BDC-9221-F1CBFE899FEB}" type="pres">
      <dgm:prSet presAssocID="{0A3A448F-03D0-4A71-B817-E2F0E9DA4AF1}" presName="connTx" presStyleLbl="parChTrans1D4" presStyleIdx="0" presStyleCnt="4"/>
      <dgm:spPr/>
      <dgm:t>
        <a:bodyPr/>
        <a:lstStyle/>
        <a:p>
          <a:endParaRPr lang="en-US"/>
        </a:p>
      </dgm:t>
    </dgm:pt>
    <dgm:pt modelId="{7784DE70-0372-484B-A3CC-EEE1CD03BC4A}" type="pres">
      <dgm:prSet presAssocID="{69D51828-2690-47D9-AE81-CE86D004E34C}" presName="root2" presStyleCnt="0"/>
      <dgm:spPr/>
    </dgm:pt>
    <dgm:pt modelId="{866ADB23-A3F3-4775-B28A-D9BB05B72540}" type="pres">
      <dgm:prSet presAssocID="{69D51828-2690-47D9-AE81-CE86D004E34C}" presName="LevelTwoTextNode" presStyleLbl="node4" presStyleIdx="0" presStyleCnt="4" custLinFactNeighborX="-1653" custLinFactNeighborY="-550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FE7970-C2CF-4C41-BFE5-FC66C549C81F}" type="pres">
      <dgm:prSet presAssocID="{69D51828-2690-47D9-AE81-CE86D004E34C}" presName="level3hierChild" presStyleCnt="0"/>
      <dgm:spPr/>
    </dgm:pt>
    <dgm:pt modelId="{68CAB47B-2021-4BC7-B254-827F6696F4C4}" type="pres">
      <dgm:prSet presAssocID="{8F791667-E489-4059-B45F-729D007AA1E5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8332523E-C614-4507-92DF-0F280FB1E8FD}" type="pres">
      <dgm:prSet presAssocID="{8F791667-E489-4059-B45F-729D007AA1E5}" presName="connTx" presStyleLbl="parChTrans1D4" presStyleIdx="1" presStyleCnt="4"/>
      <dgm:spPr/>
      <dgm:t>
        <a:bodyPr/>
        <a:lstStyle/>
        <a:p>
          <a:endParaRPr lang="en-US"/>
        </a:p>
      </dgm:t>
    </dgm:pt>
    <dgm:pt modelId="{4D8FD3B1-707D-490B-A00E-A54B3B5F692C}" type="pres">
      <dgm:prSet presAssocID="{A86D832D-8458-4174-94E0-B62DB2138C9D}" presName="root2" presStyleCnt="0"/>
      <dgm:spPr/>
    </dgm:pt>
    <dgm:pt modelId="{62D81F50-5D5E-448E-B583-8A1B74FDB4D9}" type="pres">
      <dgm:prSet presAssocID="{A86D832D-8458-4174-94E0-B62DB2138C9D}" presName="LevelTwoTextNode" presStyleLbl="node4" presStyleIdx="1" presStyleCnt="4" custLinFactNeighborX="-1653" custLinFactNeighborY="-57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B86C76-85C8-44EF-8A1E-A667DE4D853E}" type="pres">
      <dgm:prSet presAssocID="{A86D832D-8458-4174-94E0-B62DB2138C9D}" presName="level3hierChild" presStyleCnt="0"/>
      <dgm:spPr/>
    </dgm:pt>
    <dgm:pt modelId="{CD9F8B8C-E637-41D8-B6FF-30268D08DA51}" type="pres">
      <dgm:prSet presAssocID="{3725DC55-9715-4099-9DBD-0BAB2B668419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36993D77-61C5-4B2E-8277-BD671BFDBB67}" type="pres">
      <dgm:prSet presAssocID="{3725DC55-9715-4099-9DBD-0BAB2B668419}" presName="connTx" presStyleLbl="parChTrans1D4" presStyleIdx="2" presStyleCnt="4"/>
      <dgm:spPr/>
      <dgm:t>
        <a:bodyPr/>
        <a:lstStyle/>
        <a:p>
          <a:endParaRPr lang="en-US"/>
        </a:p>
      </dgm:t>
    </dgm:pt>
    <dgm:pt modelId="{D77D5BDF-3C18-4F2F-B633-C78F1410DAF7}" type="pres">
      <dgm:prSet presAssocID="{31C16863-7A7C-47B9-BFE2-D7A676ED4A28}" presName="root2" presStyleCnt="0"/>
      <dgm:spPr/>
    </dgm:pt>
    <dgm:pt modelId="{B7404BA2-4D9A-4EA7-B17D-060031BFFD23}" type="pres">
      <dgm:prSet presAssocID="{31C16863-7A7C-47B9-BFE2-D7A676ED4A28}" presName="LevelTwoTextNode" presStyleLbl="node4" presStyleIdx="2" presStyleCnt="4" custLinFactNeighborX="3455" custLinFactNeighborY="-50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D22F5-BD44-4943-852B-996594F38B94}" type="pres">
      <dgm:prSet presAssocID="{31C16863-7A7C-47B9-BFE2-D7A676ED4A28}" presName="level3hierChild" presStyleCnt="0"/>
      <dgm:spPr/>
    </dgm:pt>
    <dgm:pt modelId="{47C56C8E-A1E1-4485-AFF7-13B277D89698}" type="pres">
      <dgm:prSet presAssocID="{41D21B14-B9F1-44BD-BE3B-E74161F4D832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570CF916-81D8-47AD-A70B-73D2D72F74D9}" type="pres">
      <dgm:prSet presAssocID="{41D21B14-B9F1-44BD-BE3B-E74161F4D832}" presName="connTx" presStyleLbl="parChTrans1D4" presStyleIdx="3" presStyleCnt="4"/>
      <dgm:spPr/>
      <dgm:t>
        <a:bodyPr/>
        <a:lstStyle/>
        <a:p>
          <a:endParaRPr lang="en-US"/>
        </a:p>
      </dgm:t>
    </dgm:pt>
    <dgm:pt modelId="{B9221300-8DFE-465C-831E-599DD971E177}" type="pres">
      <dgm:prSet presAssocID="{69CA2A85-FA04-49C3-B0DD-9086BE17B21D}" presName="root2" presStyleCnt="0"/>
      <dgm:spPr/>
    </dgm:pt>
    <dgm:pt modelId="{E01AE2E2-A391-418C-9FF7-C85A54C4EDBD}" type="pres">
      <dgm:prSet presAssocID="{69CA2A85-FA04-49C3-B0DD-9086BE17B21D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960F6-B6FE-4865-A0A7-2CFDE45DE3B8}" type="pres">
      <dgm:prSet presAssocID="{69CA2A85-FA04-49C3-B0DD-9086BE17B21D}" presName="level3hierChild" presStyleCnt="0"/>
      <dgm:spPr/>
    </dgm:pt>
    <dgm:pt modelId="{BD5CD273-1FED-4053-BCEC-DD3184860CFF}" type="pres">
      <dgm:prSet presAssocID="{C58B0B35-5F67-4496-8464-E2872295949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7F72C65-8131-4DE4-91D0-EFE0DF03AFA5}" type="pres">
      <dgm:prSet presAssocID="{C58B0B35-5F67-4496-8464-E2872295949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01038CA-2E7D-477E-8CDF-032DD5FBC4DF}" type="pres">
      <dgm:prSet presAssocID="{702A6D78-76F5-4072-97B2-20E692BEEB6A}" presName="root2" presStyleCnt="0"/>
      <dgm:spPr/>
    </dgm:pt>
    <dgm:pt modelId="{1D18BD35-ABAC-4FE6-865F-AE431E550D18}" type="pres">
      <dgm:prSet presAssocID="{702A6D78-76F5-4072-97B2-20E692BEEB6A}" presName="LevelTwoTextNode" presStyleLbl="node2" presStyleIdx="1" presStyleCnt="2" custLinFactNeighborX="-2591" custLinFactNeighborY="661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83B060-6CF3-4C6E-BCDE-B7869584082C}" type="pres">
      <dgm:prSet presAssocID="{702A6D78-76F5-4072-97B2-20E692BEEB6A}" presName="level3hierChild" presStyleCnt="0"/>
      <dgm:spPr/>
    </dgm:pt>
    <dgm:pt modelId="{B524AEA6-E9DC-4400-9C23-A1358D96E0DD}" type="pres">
      <dgm:prSet presAssocID="{5FC84BF7-E3D7-4F0A-99C7-96023D6F8A76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E13F717D-3A70-46CD-9CBA-F8FFC1BCDB37}" type="pres">
      <dgm:prSet presAssocID="{5FC84BF7-E3D7-4F0A-99C7-96023D6F8A76}" presName="connTx" presStyleLbl="parChTrans1D3" presStyleIdx="2" presStyleCnt="4"/>
      <dgm:spPr/>
      <dgm:t>
        <a:bodyPr/>
        <a:lstStyle/>
        <a:p>
          <a:endParaRPr lang="en-US"/>
        </a:p>
      </dgm:t>
    </dgm:pt>
    <dgm:pt modelId="{D16D993D-D4B0-41C2-89BC-E5E0467F894A}" type="pres">
      <dgm:prSet presAssocID="{6A11FD35-1B45-49F2-BC8F-0C2B13811BDE}" presName="root2" presStyleCnt="0"/>
      <dgm:spPr/>
    </dgm:pt>
    <dgm:pt modelId="{75758D3A-F696-4C8C-BCF2-2532DFEDC32E}" type="pres">
      <dgm:prSet presAssocID="{6A11FD35-1B45-49F2-BC8F-0C2B13811BDE}" presName="LevelTwoTextNode" presStyleLbl="node3" presStyleIdx="2" presStyleCnt="4" custLinFactNeighborX="-4676" custLinFactNeighborY="52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5C48A5-FF7E-4A98-B4DC-3E75BDEE97F7}" type="pres">
      <dgm:prSet presAssocID="{6A11FD35-1B45-49F2-BC8F-0C2B13811BDE}" presName="level3hierChild" presStyleCnt="0"/>
      <dgm:spPr/>
    </dgm:pt>
    <dgm:pt modelId="{18677449-8D48-40E0-87F0-F3FE16CCAE79}" type="pres">
      <dgm:prSet presAssocID="{FCD832BA-F5E5-46DE-8A70-75B1A08F2036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3640B4E1-27A0-4255-A353-B07A732F5DED}" type="pres">
      <dgm:prSet presAssocID="{FCD832BA-F5E5-46DE-8A70-75B1A08F2036}" presName="connTx" presStyleLbl="parChTrans1D3" presStyleIdx="3" presStyleCnt="4"/>
      <dgm:spPr/>
      <dgm:t>
        <a:bodyPr/>
        <a:lstStyle/>
        <a:p>
          <a:endParaRPr lang="en-US"/>
        </a:p>
      </dgm:t>
    </dgm:pt>
    <dgm:pt modelId="{CED3C60D-5A46-4DED-8A1C-BD52D52A16D3}" type="pres">
      <dgm:prSet presAssocID="{00F3EEE7-DC55-418B-BD08-08167F10F8E1}" presName="root2" presStyleCnt="0"/>
      <dgm:spPr/>
    </dgm:pt>
    <dgm:pt modelId="{83AE4D4F-F454-4B53-83DD-129674EA5069}" type="pres">
      <dgm:prSet presAssocID="{00F3EEE7-DC55-418B-BD08-08167F10F8E1}" presName="LevelTwoTextNode" presStyleLbl="node3" presStyleIdx="3" presStyleCnt="4" custLinFactNeighborX="432" custLinFactNeighborY="699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4D14B2-1417-4ED9-AB87-AE253612A147}" type="pres">
      <dgm:prSet presAssocID="{00F3EEE7-DC55-418B-BD08-08167F10F8E1}" presName="level3hierChild" presStyleCnt="0"/>
      <dgm:spPr/>
    </dgm:pt>
  </dgm:ptLst>
  <dgm:cxnLst>
    <dgm:cxn modelId="{F85DBDDC-A2BD-43C2-B714-783C35BB38C8}" srcId="{278236A1-507C-42AD-B01A-2A45597E2800}" destId="{69CA2A85-FA04-49C3-B0DD-9086BE17B21D}" srcOrd="3" destOrd="0" parTransId="{41D21B14-B9F1-44BD-BE3B-E74161F4D832}" sibTransId="{3C941B43-6A28-4AB3-9C6A-E2198E32A7BE}"/>
    <dgm:cxn modelId="{C3B8229B-D616-491D-8021-1BD642F8A6D6}" type="presOf" srcId="{A4216135-4AD8-403D-B3AB-24E74F96A167}" destId="{D60D1971-5D97-4CA0-8F26-FD611EB37F41}" srcOrd="1" destOrd="0" presId="urn:microsoft.com/office/officeart/2005/8/layout/hierarchy2"/>
    <dgm:cxn modelId="{095CD1A4-A96B-4981-B796-9F79E64E6BCC}" type="presOf" srcId="{FCD832BA-F5E5-46DE-8A70-75B1A08F2036}" destId="{18677449-8D48-40E0-87F0-F3FE16CCAE79}" srcOrd="0" destOrd="0" presId="urn:microsoft.com/office/officeart/2005/8/layout/hierarchy2"/>
    <dgm:cxn modelId="{BB57E3D2-AE14-426E-B6F7-DB8268B7218A}" type="presOf" srcId="{00F3EEE7-DC55-418B-BD08-08167F10F8E1}" destId="{83AE4D4F-F454-4B53-83DD-129674EA5069}" srcOrd="0" destOrd="0" presId="urn:microsoft.com/office/officeart/2005/8/layout/hierarchy2"/>
    <dgm:cxn modelId="{EBB8A031-4F18-46CE-8661-316797E8E944}" type="presOf" srcId="{278236A1-507C-42AD-B01A-2A45597E2800}" destId="{4AF6F631-246D-4511-A80F-2EEA77C23BB8}" srcOrd="0" destOrd="0" presId="urn:microsoft.com/office/officeart/2005/8/layout/hierarchy2"/>
    <dgm:cxn modelId="{9A0E5656-AF1C-4258-8527-6F26A56017DC}" type="presOf" srcId="{5FC84BF7-E3D7-4F0A-99C7-96023D6F8A76}" destId="{B524AEA6-E9DC-4400-9C23-A1358D96E0DD}" srcOrd="0" destOrd="0" presId="urn:microsoft.com/office/officeart/2005/8/layout/hierarchy2"/>
    <dgm:cxn modelId="{6168FAB6-3A80-4078-8A7E-2F4423757339}" srcId="{702A6D78-76F5-4072-97B2-20E692BEEB6A}" destId="{6A11FD35-1B45-49F2-BC8F-0C2B13811BDE}" srcOrd="0" destOrd="0" parTransId="{5FC84BF7-E3D7-4F0A-99C7-96023D6F8A76}" sibTransId="{73D71168-469D-43C5-848E-FF4A4F870C12}"/>
    <dgm:cxn modelId="{690EED55-0FCA-4D07-B9FF-8696C15729A8}" type="presOf" srcId="{8F1E9686-C5F5-4145-9866-9E82EDBA86F7}" destId="{7E2BBDBF-15C6-4EE7-92E0-9453713A4CA1}" srcOrd="0" destOrd="0" presId="urn:microsoft.com/office/officeart/2005/8/layout/hierarchy2"/>
    <dgm:cxn modelId="{F188C5CE-58CA-4956-AA59-54B10708F39B}" srcId="{278236A1-507C-42AD-B01A-2A45597E2800}" destId="{69D51828-2690-47D9-AE81-CE86D004E34C}" srcOrd="0" destOrd="0" parTransId="{0A3A448F-03D0-4A71-B817-E2F0E9DA4AF1}" sibTransId="{9A194388-52DB-4DC0-8F05-48C48D510CEE}"/>
    <dgm:cxn modelId="{933B4589-5501-4990-BE82-2B5CF976788C}" type="presOf" srcId="{41D21B14-B9F1-44BD-BE3B-E74161F4D832}" destId="{47C56C8E-A1E1-4485-AFF7-13B277D89698}" srcOrd="0" destOrd="0" presId="urn:microsoft.com/office/officeart/2005/8/layout/hierarchy2"/>
    <dgm:cxn modelId="{36389210-E0CB-4E5A-A7E6-CF3CD145AA05}" type="presOf" srcId="{69CA2A85-FA04-49C3-B0DD-9086BE17B21D}" destId="{E01AE2E2-A391-418C-9FF7-C85A54C4EDBD}" srcOrd="0" destOrd="0" presId="urn:microsoft.com/office/officeart/2005/8/layout/hierarchy2"/>
    <dgm:cxn modelId="{0CDEC0BE-6E4D-49EC-94F9-43378B5396E7}" srcId="{F286BBB5-0A92-42F0-832C-B4157290BDC1}" destId="{F6139BA2-8063-41C0-A8FD-68F12EAFD7EF}" srcOrd="0" destOrd="0" parTransId="{47ADFF46-6234-4D74-8A96-CB05A82ECD76}" sibTransId="{6C21EA57-5595-45BF-98AA-8563F0AA8816}"/>
    <dgm:cxn modelId="{C32F6383-7FAC-4926-9B76-FDE6BD61A56B}" type="presOf" srcId="{8F791667-E489-4059-B45F-729D007AA1E5}" destId="{68CAB47B-2021-4BC7-B254-827F6696F4C4}" srcOrd="0" destOrd="0" presId="urn:microsoft.com/office/officeart/2005/8/layout/hierarchy2"/>
    <dgm:cxn modelId="{0C0CD8A6-1AD7-4269-90A7-1C98649D6A34}" type="presOf" srcId="{0A3A448F-03D0-4A71-B817-E2F0E9DA4AF1}" destId="{CE387476-B0B7-4BDC-9221-F1CBFE899FEB}" srcOrd="1" destOrd="0" presId="urn:microsoft.com/office/officeart/2005/8/layout/hierarchy2"/>
    <dgm:cxn modelId="{835EDFBA-DE4A-47FD-9C93-46297649C636}" type="presOf" srcId="{3725DC55-9715-4099-9DBD-0BAB2B668419}" destId="{CD9F8B8C-E637-41D8-B6FF-30268D08DA51}" srcOrd="0" destOrd="0" presId="urn:microsoft.com/office/officeart/2005/8/layout/hierarchy2"/>
    <dgm:cxn modelId="{B082C7CC-5C41-4E4D-8418-CA69099B4649}" type="presOf" srcId="{47ADFF46-6234-4D74-8A96-CB05A82ECD76}" destId="{BDE1E50F-832D-4372-BB56-124863F9463D}" srcOrd="0" destOrd="0" presId="urn:microsoft.com/office/officeart/2005/8/layout/hierarchy2"/>
    <dgm:cxn modelId="{F23E12DB-7569-43D7-BE81-E3A5ADF817C4}" srcId="{39F735B9-ECCC-4581-9AE9-D3AA9A5A8E46}" destId="{702A6D78-76F5-4072-97B2-20E692BEEB6A}" srcOrd="1" destOrd="0" parTransId="{C58B0B35-5F67-4496-8464-E2872295949B}" sibTransId="{CC65E8C4-C9F0-43CD-B714-B5F44611DA94}"/>
    <dgm:cxn modelId="{92FA9C52-721B-4A9A-B438-DC89C738F85C}" type="presOf" srcId="{F6139BA2-8063-41C0-A8FD-68F12EAFD7EF}" destId="{B97830F6-BC01-444A-89DE-9C8E787FA307}" srcOrd="0" destOrd="0" presId="urn:microsoft.com/office/officeart/2005/8/layout/hierarchy2"/>
    <dgm:cxn modelId="{8B4179F2-842D-4654-8114-CAC675EDE63C}" type="presOf" srcId="{31C16863-7A7C-47B9-BFE2-D7A676ED4A28}" destId="{B7404BA2-4D9A-4EA7-B17D-060031BFFD23}" srcOrd="0" destOrd="0" presId="urn:microsoft.com/office/officeart/2005/8/layout/hierarchy2"/>
    <dgm:cxn modelId="{6C8D4AED-74D4-4AC8-AF45-9797D53B190C}" srcId="{39F735B9-ECCC-4581-9AE9-D3AA9A5A8E46}" destId="{F286BBB5-0A92-42F0-832C-B4157290BDC1}" srcOrd="0" destOrd="0" parTransId="{8F1E9686-C5F5-4145-9866-9E82EDBA86F7}" sibTransId="{A6F7D19A-6BBC-4CED-9562-CE8025B58A15}"/>
    <dgm:cxn modelId="{06A1C02A-3931-4D32-8753-9324297C0374}" srcId="{F286BBB5-0A92-42F0-832C-B4157290BDC1}" destId="{278236A1-507C-42AD-B01A-2A45597E2800}" srcOrd="1" destOrd="0" parTransId="{A4216135-4AD8-403D-B3AB-24E74F96A167}" sibTransId="{3C27F0C5-7F6C-4523-B5B2-A1B82BC6D448}"/>
    <dgm:cxn modelId="{68757755-39F9-41CC-A213-B17380EEA9B1}" type="presOf" srcId="{D9E65842-7900-4ADE-BD65-376D3E439653}" destId="{E84CB13A-153F-422E-AA8E-E7E849734FE8}" srcOrd="0" destOrd="0" presId="urn:microsoft.com/office/officeart/2005/8/layout/hierarchy2"/>
    <dgm:cxn modelId="{57A358FC-A798-4E77-BD50-6510F88EB2C0}" type="presOf" srcId="{0A3A448F-03D0-4A71-B817-E2F0E9DA4AF1}" destId="{22E95665-13AC-4B23-8A5F-85DEC43D8649}" srcOrd="0" destOrd="0" presId="urn:microsoft.com/office/officeart/2005/8/layout/hierarchy2"/>
    <dgm:cxn modelId="{D5ED8361-9791-49A3-9DB1-B725AED67E22}" type="presOf" srcId="{C58B0B35-5F67-4496-8464-E2872295949B}" destId="{07F72C65-8131-4DE4-91D0-EFE0DF03AFA5}" srcOrd="1" destOrd="0" presId="urn:microsoft.com/office/officeart/2005/8/layout/hierarchy2"/>
    <dgm:cxn modelId="{6313219A-369A-4F83-8877-1394E5035C65}" type="presOf" srcId="{FCD832BA-F5E5-46DE-8A70-75B1A08F2036}" destId="{3640B4E1-27A0-4255-A353-B07A732F5DED}" srcOrd="1" destOrd="0" presId="urn:microsoft.com/office/officeart/2005/8/layout/hierarchy2"/>
    <dgm:cxn modelId="{0F5F44FE-2754-4FA0-B9E2-87D940EAF3F0}" type="presOf" srcId="{3725DC55-9715-4099-9DBD-0BAB2B668419}" destId="{36993D77-61C5-4B2E-8277-BD671BFDBB67}" srcOrd="1" destOrd="0" presId="urn:microsoft.com/office/officeart/2005/8/layout/hierarchy2"/>
    <dgm:cxn modelId="{31A54D18-F826-4B60-A25D-125334E611F7}" type="presOf" srcId="{6A11FD35-1B45-49F2-BC8F-0C2B13811BDE}" destId="{75758D3A-F696-4C8C-BCF2-2532DFEDC32E}" srcOrd="0" destOrd="0" presId="urn:microsoft.com/office/officeart/2005/8/layout/hierarchy2"/>
    <dgm:cxn modelId="{6381A0E6-A4E6-49B8-AD9E-5AADC562BC58}" type="presOf" srcId="{A86D832D-8458-4174-94E0-B62DB2138C9D}" destId="{62D81F50-5D5E-448E-B583-8A1B74FDB4D9}" srcOrd="0" destOrd="0" presId="urn:microsoft.com/office/officeart/2005/8/layout/hierarchy2"/>
    <dgm:cxn modelId="{8669D0D2-665E-44B9-92DA-39160291B15E}" type="presOf" srcId="{F286BBB5-0A92-42F0-832C-B4157290BDC1}" destId="{1F626150-F746-4405-AFC6-17B17EA51FA9}" srcOrd="0" destOrd="0" presId="urn:microsoft.com/office/officeart/2005/8/layout/hierarchy2"/>
    <dgm:cxn modelId="{CE1B0548-092B-4022-BEFD-AC8422916D2C}" type="presOf" srcId="{C58B0B35-5F67-4496-8464-E2872295949B}" destId="{BD5CD273-1FED-4053-BCEC-DD3184860CFF}" srcOrd="0" destOrd="0" presId="urn:microsoft.com/office/officeart/2005/8/layout/hierarchy2"/>
    <dgm:cxn modelId="{9DC27EB8-7AE3-4474-8E59-44F340C7C29B}" type="presOf" srcId="{69D51828-2690-47D9-AE81-CE86D004E34C}" destId="{866ADB23-A3F3-4775-B28A-D9BB05B72540}" srcOrd="0" destOrd="0" presId="urn:microsoft.com/office/officeart/2005/8/layout/hierarchy2"/>
    <dgm:cxn modelId="{25DAB283-D988-49CA-B318-325CD45B40A7}" type="presOf" srcId="{8F1E9686-C5F5-4145-9866-9E82EDBA86F7}" destId="{41889AFB-186F-40AB-A59B-71EFAB1DB26B}" srcOrd="1" destOrd="0" presId="urn:microsoft.com/office/officeart/2005/8/layout/hierarchy2"/>
    <dgm:cxn modelId="{A1B163B9-7673-4396-B4B6-666A40F62B1D}" type="presOf" srcId="{41D21B14-B9F1-44BD-BE3B-E74161F4D832}" destId="{570CF916-81D8-47AD-A70B-73D2D72F74D9}" srcOrd="1" destOrd="0" presId="urn:microsoft.com/office/officeart/2005/8/layout/hierarchy2"/>
    <dgm:cxn modelId="{6DC7FEF0-163D-4B2C-AB80-A8327F343115}" type="presOf" srcId="{39F735B9-ECCC-4581-9AE9-D3AA9A5A8E46}" destId="{4E1F3349-7BED-436F-B8A3-FFD3026AA44C}" srcOrd="0" destOrd="0" presId="urn:microsoft.com/office/officeart/2005/8/layout/hierarchy2"/>
    <dgm:cxn modelId="{6F4F9C3A-28A9-421D-BBA4-991E9E88A4D4}" srcId="{278236A1-507C-42AD-B01A-2A45597E2800}" destId="{31C16863-7A7C-47B9-BFE2-D7A676ED4A28}" srcOrd="2" destOrd="0" parTransId="{3725DC55-9715-4099-9DBD-0BAB2B668419}" sibTransId="{425D520F-678F-46D7-895A-663B1597DAA5}"/>
    <dgm:cxn modelId="{C8AB1439-A70A-4C88-97BF-1F3536F66395}" type="presOf" srcId="{702A6D78-76F5-4072-97B2-20E692BEEB6A}" destId="{1D18BD35-ABAC-4FE6-865F-AE431E550D18}" srcOrd="0" destOrd="0" presId="urn:microsoft.com/office/officeart/2005/8/layout/hierarchy2"/>
    <dgm:cxn modelId="{232FB681-433E-4660-A382-4241C345F663}" type="presOf" srcId="{47ADFF46-6234-4D74-8A96-CB05A82ECD76}" destId="{25F4E52D-D1D1-4868-99AD-9AD36F7BBC9D}" srcOrd="1" destOrd="0" presId="urn:microsoft.com/office/officeart/2005/8/layout/hierarchy2"/>
    <dgm:cxn modelId="{ABDDCBBC-F4F7-479B-BF54-1B62C58A1F0A}" srcId="{D9E65842-7900-4ADE-BD65-376D3E439653}" destId="{39F735B9-ECCC-4581-9AE9-D3AA9A5A8E46}" srcOrd="0" destOrd="0" parTransId="{310E8263-F61B-4EC8-A6B7-B65205548D3C}" sibTransId="{CC0D3FDE-6B2A-4173-8A4F-3478CF6BF52E}"/>
    <dgm:cxn modelId="{9A5BECEC-2414-4DA7-BC41-59CB0ED63521}" type="presOf" srcId="{8F791667-E489-4059-B45F-729D007AA1E5}" destId="{8332523E-C614-4507-92DF-0F280FB1E8FD}" srcOrd="1" destOrd="0" presId="urn:microsoft.com/office/officeart/2005/8/layout/hierarchy2"/>
    <dgm:cxn modelId="{050DF4B3-EA7F-40AD-86D0-FC969CAF0840}" srcId="{702A6D78-76F5-4072-97B2-20E692BEEB6A}" destId="{00F3EEE7-DC55-418B-BD08-08167F10F8E1}" srcOrd="1" destOrd="0" parTransId="{FCD832BA-F5E5-46DE-8A70-75B1A08F2036}" sibTransId="{ED8C3C87-B2A7-4B54-A26F-F3237AE50939}"/>
    <dgm:cxn modelId="{B2C866B2-9981-4176-A713-8975D617ECE1}" type="presOf" srcId="{A4216135-4AD8-403D-B3AB-24E74F96A167}" destId="{F0CF8C88-F1DA-4A7E-A071-27FA7DB57AB1}" srcOrd="0" destOrd="0" presId="urn:microsoft.com/office/officeart/2005/8/layout/hierarchy2"/>
    <dgm:cxn modelId="{005EA8F0-BB02-4133-9602-D9DE5D9BDB9B}" srcId="{278236A1-507C-42AD-B01A-2A45597E2800}" destId="{A86D832D-8458-4174-94E0-B62DB2138C9D}" srcOrd="1" destOrd="0" parTransId="{8F791667-E489-4059-B45F-729D007AA1E5}" sibTransId="{A88C05EB-C6D0-400F-9A9A-08CB8ED64766}"/>
    <dgm:cxn modelId="{4788F16F-239F-4D3E-A909-46B88466A081}" type="presOf" srcId="{5FC84BF7-E3D7-4F0A-99C7-96023D6F8A76}" destId="{E13F717D-3A70-46CD-9CBA-F8FFC1BCDB37}" srcOrd="1" destOrd="0" presId="urn:microsoft.com/office/officeart/2005/8/layout/hierarchy2"/>
    <dgm:cxn modelId="{95539AAF-A013-4B04-8E4E-3D4F65B86629}" type="presParOf" srcId="{E84CB13A-153F-422E-AA8E-E7E849734FE8}" destId="{A878221D-431B-4D77-9D65-0F2A9EA98883}" srcOrd="0" destOrd="0" presId="urn:microsoft.com/office/officeart/2005/8/layout/hierarchy2"/>
    <dgm:cxn modelId="{623DFDA9-D885-4C4F-94FA-38FABEB6E959}" type="presParOf" srcId="{A878221D-431B-4D77-9D65-0F2A9EA98883}" destId="{4E1F3349-7BED-436F-B8A3-FFD3026AA44C}" srcOrd="0" destOrd="0" presId="urn:microsoft.com/office/officeart/2005/8/layout/hierarchy2"/>
    <dgm:cxn modelId="{83E0DF53-060D-4F49-9739-354E5061E475}" type="presParOf" srcId="{A878221D-431B-4D77-9D65-0F2A9EA98883}" destId="{D4E199F6-6D8B-47F7-8056-61FF7186CA39}" srcOrd="1" destOrd="0" presId="urn:microsoft.com/office/officeart/2005/8/layout/hierarchy2"/>
    <dgm:cxn modelId="{CFCDA79F-6ABB-468C-9D1B-2B4A997F3258}" type="presParOf" srcId="{D4E199F6-6D8B-47F7-8056-61FF7186CA39}" destId="{7E2BBDBF-15C6-4EE7-92E0-9453713A4CA1}" srcOrd="0" destOrd="0" presId="urn:microsoft.com/office/officeart/2005/8/layout/hierarchy2"/>
    <dgm:cxn modelId="{2AD8AF22-2835-4BB7-897E-0E57AE6C3C30}" type="presParOf" srcId="{7E2BBDBF-15C6-4EE7-92E0-9453713A4CA1}" destId="{41889AFB-186F-40AB-A59B-71EFAB1DB26B}" srcOrd="0" destOrd="0" presId="urn:microsoft.com/office/officeart/2005/8/layout/hierarchy2"/>
    <dgm:cxn modelId="{2C34B539-55EA-45A4-8B1B-12E4DB29F9DB}" type="presParOf" srcId="{D4E199F6-6D8B-47F7-8056-61FF7186CA39}" destId="{C31EB68D-97CD-4FDB-9DEC-63051B5388E7}" srcOrd="1" destOrd="0" presId="urn:microsoft.com/office/officeart/2005/8/layout/hierarchy2"/>
    <dgm:cxn modelId="{3AF2F9D0-C74E-4164-9AAA-3B8CDD1A86E5}" type="presParOf" srcId="{C31EB68D-97CD-4FDB-9DEC-63051B5388E7}" destId="{1F626150-F746-4405-AFC6-17B17EA51FA9}" srcOrd="0" destOrd="0" presId="urn:microsoft.com/office/officeart/2005/8/layout/hierarchy2"/>
    <dgm:cxn modelId="{392462C6-8357-401C-AC7D-5475904F7B1D}" type="presParOf" srcId="{C31EB68D-97CD-4FDB-9DEC-63051B5388E7}" destId="{82245C68-D2DC-4121-A3E7-5B35EDC7910B}" srcOrd="1" destOrd="0" presId="urn:microsoft.com/office/officeart/2005/8/layout/hierarchy2"/>
    <dgm:cxn modelId="{FD87800B-29B7-48EA-BBB4-BF275CC419C3}" type="presParOf" srcId="{82245C68-D2DC-4121-A3E7-5B35EDC7910B}" destId="{BDE1E50F-832D-4372-BB56-124863F9463D}" srcOrd="0" destOrd="0" presId="urn:microsoft.com/office/officeart/2005/8/layout/hierarchy2"/>
    <dgm:cxn modelId="{E1208D85-4D15-408F-A84B-52DA71EF5F9D}" type="presParOf" srcId="{BDE1E50F-832D-4372-BB56-124863F9463D}" destId="{25F4E52D-D1D1-4868-99AD-9AD36F7BBC9D}" srcOrd="0" destOrd="0" presId="urn:microsoft.com/office/officeart/2005/8/layout/hierarchy2"/>
    <dgm:cxn modelId="{927DEDB5-76BA-4EB5-A5DA-E6BBB0095780}" type="presParOf" srcId="{82245C68-D2DC-4121-A3E7-5B35EDC7910B}" destId="{D7EA48D7-CB1C-4DEB-8B26-AC7BB29585F8}" srcOrd="1" destOrd="0" presId="urn:microsoft.com/office/officeart/2005/8/layout/hierarchy2"/>
    <dgm:cxn modelId="{C84AA126-B6C2-4F80-B0D4-8CDFA84BF980}" type="presParOf" srcId="{D7EA48D7-CB1C-4DEB-8B26-AC7BB29585F8}" destId="{B97830F6-BC01-444A-89DE-9C8E787FA307}" srcOrd="0" destOrd="0" presId="urn:microsoft.com/office/officeart/2005/8/layout/hierarchy2"/>
    <dgm:cxn modelId="{5CACF0AF-0BB3-45C4-B820-492C5EB99F01}" type="presParOf" srcId="{D7EA48D7-CB1C-4DEB-8B26-AC7BB29585F8}" destId="{2A81F2D3-DE27-40B6-BD4F-694FE961290C}" srcOrd="1" destOrd="0" presId="urn:microsoft.com/office/officeart/2005/8/layout/hierarchy2"/>
    <dgm:cxn modelId="{774FB60B-ACE4-4AC3-A3AD-885A9D5C609D}" type="presParOf" srcId="{82245C68-D2DC-4121-A3E7-5B35EDC7910B}" destId="{F0CF8C88-F1DA-4A7E-A071-27FA7DB57AB1}" srcOrd="2" destOrd="0" presId="urn:microsoft.com/office/officeart/2005/8/layout/hierarchy2"/>
    <dgm:cxn modelId="{C4D0EA35-2200-4246-83C5-9EAEA1673F64}" type="presParOf" srcId="{F0CF8C88-F1DA-4A7E-A071-27FA7DB57AB1}" destId="{D60D1971-5D97-4CA0-8F26-FD611EB37F41}" srcOrd="0" destOrd="0" presId="urn:microsoft.com/office/officeart/2005/8/layout/hierarchy2"/>
    <dgm:cxn modelId="{A9A5F8CF-A5B2-4441-BE9A-73C1E5FA552C}" type="presParOf" srcId="{82245C68-D2DC-4121-A3E7-5B35EDC7910B}" destId="{F1A2F58E-D856-461D-9A3B-04483ACE3D00}" srcOrd="3" destOrd="0" presId="urn:microsoft.com/office/officeart/2005/8/layout/hierarchy2"/>
    <dgm:cxn modelId="{BD34BB6F-CEAA-4EFE-BD77-4BB70A720778}" type="presParOf" srcId="{F1A2F58E-D856-461D-9A3B-04483ACE3D00}" destId="{4AF6F631-246D-4511-A80F-2EEA77C23BB8}" srcOrd="0" destOrd="0" presId="urn:microsoft.com/office/officeart/2005/8/layout/hierarchy2"/>
    <dgm:cxn modelId="{4111EBB1-B119-4DAE-A7C5-553AE52BCBC1}" type="presParOf" srcId="{F1A2F58E-D856-461D-9A3B-04483ACE3D00}" destId="{E55DCF65-81B7-4EED-8C88-E684229E93B6}" srcOrd="1" destOrd="0" presId="urn:microsoft.com/office/officeart/2005/8/layout/hierarchy2"/>
    <dgm:cxn modelId="{A5A66292-AC43-4572-B793-DC1B2C155887}" type="presParOf" srcId="{E55DCF65-81B7-4EED-8C88-E684229E93B6}" destId="{22E95665-13AC-4B23-8A5F-85DEC43D8649}" srcOrd="0" destOrd="0" presId="urn:microsoft.com/office/officeart/2005/8/layout/hierarchy2"/>
    <dgm:cxn modelId="{72655609-65F0-4B5F-A8A2-F4BC6B615076}" type="presParOf" srcId="{22E95665-13AC-4B23-8A5F-85DEC43D8649}" destId="{CE387476-B0B7-4BDC-9221-F1CBFE899FEB}" srcOrd="0" destOrd="0" presId="urn:microsoft.com/office/officeart/2005/8/layout/hierarchy2"/>
    <dgm:cxn modelId="{BC8FB37B-E27A-4619-9D46-DB4D6FD01C02}" type="presParOf" srcId="{E55DCF65-81B7-4EED-8C88-E684229E93B6}" destId="{7784DE70-0372-484B-A3CC-EEE1CD03BC4A}" srcOrd="1" destOrd="0" presId="urn:microsoft.com/office/officeart/2005/8/layout/hierarchy2"/>
    <dgm:cxn modelId="{FAFD6770-DC86-4852-BB70-E98D18F71763}" type="presParOf" srcId="{7784DE70-0372-484B-A3CC-EEE1CD03BC4A}" destId="{866ADB23-A3F3-4775-B28A-D9BB05B72540}" srcOrd="0" destOrd="0" presId="urn:microsoft.com/office/officeart/2005/8/layout/hierarchy2"/>
    <dgm:cxn modelId="{11B3563B-0F1C-49B9-A4F0-AF82A0D8AF2C}" type="presParOf" srcId="{7784DE70-0372-484B-A3CC-EEE1CD03BC4A}" destId="{27FE7970-C2CF-4C41-BFE5-FC66C549C81F}" srcOrd="1" destOrd="0" presId="urn:microsoft.com/office/officeart/2005/8/layout/hierarchy2"/>
    <dgm:cxn modelId="{773DAB38-9054-49C9-BC33-D02A32137A8C}" type="presParOf" srcId="{E55DCF65-81B7-4EED-8C88-E684229E93B6}" destId="{68CAB47B-2021-4BC7-B254-827F6696F4C4}" srcOrd="2" destOrd="0" presId="urn:microsoft.com/office/officeart/2005/8/layout/hierarchy2"/>
    <dgm:cxn modelId="{AADCBC07-4513-40A3-8722-E72A55B58C83}" type="presParOf" srcId="{68CAB47B-2021-4BC7-B254-827F6696F4C4}" destId="{8332523E-C614-4507-92DF-0F280FB1E8FD}" srcOrd="0" destOrd="0" presId="urn:microsoft.com/office/officeart/2005/8/layout/hierarchy2"/>
    <dgm:cxn modelId="{F6849DAD-4CA4-44AF-AF90-C613F5F241C8}" type="presParOf" srcId="{E55DCF65-81B7-4EED-8C88-E684229E93B6}" destId="{4D8FD3B1-707D-490B-A00E-A54B3B5F692C}" srcOrd="3" destOrd="0" presId="urn:microsoft.com/office/officeart/2005/8/layout/hierarchy2"/>
    <dgm:cxn modelId="{E100013C-5A25-430E-9B0D-2E9E88EC709E}" type="presParOf" srcId="{4D8FD3B1-707D-490B-A00E-A54B3B5F692C}" destId="{62D81F50-5D5E-448E-B583-8A1B74FDB4D9}" srcOrd="0" destOrd="0" presId="urn:microsoft.com/office/officeart/2005/8/layout/hierarchy2"/>
    <dgm:cxn modelId="{212EBD5B-B9C7-4739-A802-AA3C53EF53A7}" type="presParOf" srcId="{4D8FD3B1-707D-490B-A00E-A54B3B5F692C}" destId="{4DB86C76-85C8-44EF-8A1E-A667DE4D853E}" srcOrd="1" destOrd="0" presId="urn:microsoft.com/office/officeart/2005/8/layout/hierarchy2"/>
    <dgm:cxn modelId="{F2DEFAE9-4146-4531-B50F-978E50A24711}" type="presParOf" srcId="{E55DCF65-81B7-4EED-8C88-E684229E93B6}" destId="{CD9F8B8C-E637-41D8-B6FF-30268D08DA51}" srcOrd="4" destOrd="0" presId="urn:microsoft.com/office/officeart/2005/8/layout/hierarchy2"/>
    <dgm:cxn modelId="{BAD71507-0E18-4DEF-831C-E64760613D93}" type="presParOf" srcId="{CD9F8B8C-E637-41D8-B6FF-30268D08DA51}" destId="{36993D77-61C5-4B2E-8277-BD671BFDBB67}" srcOrd="0" destOrd="0" presId="urn:microsoft.com/office/officeart/2005/8/layout/hierarchy2"/>
    <dgm:cxn modelId="{E6FF9706-99B3-4D38-8DA7-929E3DFC23CC}" type="presParOf" srcId="{E55DCF65-81B7-4EED-8C88-E684229E93B6}" destId="{D77D5BDF-3C18-4F2F-B633-C78F1410DAF7}" srcOrd="5" destOrd="0" presId="urn:microsoft.com/office/officeart/2005/8/layout/hierarchy2"/>
    <dgm:cxn modelId="{FFC8C445-F932-48BA-837F-30A1B0535BE5}" type="presParOf" srcId="{D77D5BDF-3C18-4F2F-B633-C78F1410DAF7}" destId="{B7404BA2-4D9A-4EA7-B17D-060031BFFD23}" srcOrd="0" destOrd="0" presId="urn:microsoft.com/office/officeart/2005/8/layout/hierarchy2"/>
    <dgm:cxn modelId="{16D72939-7C32-4D26-8190-C256E81C1C73}" type="presParOf" srcId="{D77D5BDF-3C18-4F2F-B633-C78F1410DAF7}" destId="{342D22F5-BD44-4943-852B-996594F38B94}" srcOrd="1" destOrd="0" presId="urn:microsoft.com/office/officeart/2005/8/layout/hierarchy2"/>
    <dgm:cxn modelId="{14B20E00-B503-4FDE-8CB9-855CA82C0765}" type="presParOf" srcId="{E55DCF65-81B7-4EED-8C88-E684229E93B6}" destId="{47C56C8E-A1E1-4485-AFF7-13B277D89698}" srcOrd="6" destOrd="0" presId="urn:microsoft.com/office/officeart/2005/8/layout/hierarchy2"/>
    <dgm:cxn modelId="{D049B024-7CE5-4C23-9CE0-0738EE24166F}" type="presParOf" srcId="{47C56C8E-A1E1-4485-AFF7-13B277D89698}" destId="{570CF916-81D8-47AD-A70B-73D2D72F74D9}" srcOrd="0" destOrd="0" presId="urn:microsoft.com/office/officeart/2005/8/layout/hierarchy2"/>
    <dgm:cxn modelId="{04038FAC-EF43-4DD4-BF8C-C304FCFA983A}" type="presParOf" srcId="{E55DCF65-81B7-4EED-8C88-E684229E93B6}" destId="{B9221300-8DFE-465C-831E-599DD971E177}" srcOrd="7" destOrd="0" presId="urn:microsoft.com/office/officeart/2005/8/layout/hierarchy2"/>
    <dgm:cxn modelId="{F10C1130-B6D8-404B-901D-802396B1F2DE}" type="presParOf" srcId="{B9221300-8DFE-465C-831E-599DD971E177}" destId="{E01AE2E2-A391-418C-9FF7-C85A54C4EDBD}" srcOrd="0" destOrd="0" presId="urn:microsoft.com/office/officeart/2005/8/layout/hierarchy2"/>
    <dgm:cxn modelId="{7EE91C2A-2044-4120-AD69-F9BFC1F40053}" type="presParOf" srcId="{B9221300-8DFE-465C-831E-599DD971E177}" destId="{E59960F6-B6FE-4865-A0A7-2CFDE45DE3B8}" srcOrd="1" destOrd="0" presId="urn:microsoft.com/office/officeart/2005/8/layout/hierarchy2"/>
    <dgm:cxn modelId="{3B000019-A452-4836-AA9D-0788EAD78B8D}" type="presParOf" srcId="{D4E199F6-6D8B-47F7-8056-61FF7186CA39}" destId="{BD5CD273-1FED-4053-BCEC-DD3184860CFF}" srcOrd="2" destOrd="0" presId="urn:microsoft.com/office/officeart/2005/8/layout/hierarchy2"/>
    <dgm:cxn modelId="{C3AF44E3-A10A-49EF-BD2D-647D1259C739}" type="presParOf" srcId="{BD5CD273-1FED-4053-BCEC-DD3184860CFF}" destId="{07F72C65-8131-4DE4-91D0-EFE0DF03AFA5}" srcOrd="0" destOrd="0" presId="urn:microsoft.com/office/officeart/2005/8/layout/hierarchy2"/>
    <dgm:cxn modelId="{FBE6DA5C-CB62-4163-894E-B641891DAC8E}" type="presParOf" srcId="{D4E199F6-6D8B-47F7-8056-61FF7186CA39}" destId="{101038CA-2E7D-477E-8CDF-032DD5FBC4DF}" srcOrd="3" destOrd="0" presId="urn:microsoft.com/office/officeart/2005/8/layout/hierarchy2"/>
    <dgm:cxn modelId="{1FEA342A-66DC-47C6-991B-F8CBB1500920}" type="presParOf" srcId="{101038CA-2E7D-477E-8CDF-032DD5FBC4DF}" destId="{1D18BD35-ABAC-4FE6-865F-AE431E550D18}" srcOrd="0" destOrd="0" presId="urn:microsoft.com/office/officeart/2005/8/layout/hierarchy2"/>
    <dgm:cxn modelId="{2ECCE822-6763-470A-8D69-741483C6A6E7}" type="presParOf" srcId="{101038CA-2E7D-477E-8CDF-032DD5FBC4DF}" destId="{DD83B060-6CF3-4C6E-BCDE-B7869584082C}" srcOrd="1" destOrd="0" presId="urn:microsoft.com/office/officeart/2005/8/layout/hierarchy2"/>
    <dgm:cxn modelId="{FDDF701A-80DE-4E45-9883-092ED923688E}" type="presParOf" srcId="{DD83B060-6CF3-4C6E-BCDE-B7869584082C}" destId="{B524AEA6-E9DC-4400-9C23-A1358D96E0DD}" srcOrd="0" destOrd="0" presId="urn:microsoft.com/office/officeart/2005/8/layout/hierarchy2"/>
    <dgm:cxn modelId="{87E5EE36-CF12-458A-B2CF-1F29DD167123}" type="presParOf" srcId="{B524AEA6-E9DC-4400-9C23-A1358D96E0DD}" destId="{E13F717D-3A70-46CD-9CBA-F8FFC1BCDB37}" srcOrd="0" destOrd="0" presId="urn:microsoft.com/office/officeart/2005/8/layout/hierarchy2"/>
    <dgm:cxn modelId="{C7B7FEA0-2A57-449E-AE58-217E62A1D600}" type="presParOf" srcId="{DD83B060-6CF3-4C6E-BCDE-B7869584082C}" destId="{D16D993D-D4B0-41C2-89BC-E5E0467F894A}" srcOrd="1" destOrd="0" presId="urn:microsoft.com/office/officeart/2005/8/layout/hierarchy2"/>
    <dgm:cxn modelId="{B248AB23-48CB-443A-ACB5-AC2FE6EBBEA1}" type="presParOf" srcId="{D16D993D-D4B0-41C2-89BC-E5E0467F894A}" destId="{75758D3A-F696-4C8C-BCF2-2532DFEDC32E}" srcOrd="0" destOrd="0" presId="urn:microsoft.com/office/officeart/2005/8/layout/hierarchy2"/>
    <dgm:cxn modelId="{BD153A1B-448F-4182-8D45-5CDF03F959DB}" type="presParOf" srcId="{D16D993D-D4B0-41C2-89BC-E5E0467F894A}" destId="{CA5C48A5-FF7E-4A98-B4DC-3E75BDEE97F7}" srcOrd="1" destOrd="0" presId="urn:microsoft.com/office/officeart/2005/8/layout/hierarchy2"/>
    <dgm:cxn modelId="{3616E041-ED43-4C08-9896-1FB4718A8788}" type="presParOf" srcId="{DD83B060-6CF3-4C6E-BCDE-B7869584082C}" destId="{18677449-8D48-40E0-87F0-F3FE16CCAE79}" srcOrd="2" destOrd="0" presId="urn:microsoft.com/office/officeart/2005/8/layout/hierarchy2"/>
    <dgm:cxn modelId="{2CFD863C-1A94-4770-BB0E-0B48ECB4439F}" type="presParOf" srcId="{18677449-8D48-40E0-87F0-F3FE16CCAE79}" destId="{3640B4E1-27A0-4255-A353-B07A732F5DED}" srcOrd="0" destOrd="0" presId="urn:microsoft.com/office/officeart/2005/8/layout/hierarchy2"/>
    <dgm:cxn modelId="{D1E04E36-A468-4C8D-A481-FEE12D19281E}" type="presParOf" srcId="{DD83B060-6CF3-4C6E-BCDE-B7869584082C}" destId="{CED3C60D-5A46-4DED-8A1C-BD52D52A16D3}" srcOrd="3" destOrd="0" presId="urn:microsoft.com/office/officeart/2005/8/layout/hierarchy2"/>
    <dgm:cxn modelId="{12C1FAB6-1C14-4AC4-B487-600FBA0B7707}" type="presParOf" srcId="{CED3C60D-5A46-4DED-8A1C-BD52D52A16D3}" destId="{83AE4D4F-F454-4B53-83DD-129674EA5069}" srcOrd="0" destOrd="0" presId="urn:microsoft.com/office/officeart/2005/8/layout/hierarchy2"/>
    <dgm:cxn modelId="{3C0D66A9-117C-4FA5-8732-605E668D5FE8}" type="presParOf" srcId="{CED3C60D-5A46-4DED-8A1C-BD52D52A16D3}" destId="{154D14B2-1417-4ED9-AB87-AE253612A147}" srcOrd="1" destOrd="0" presId="urn:microsoft.com/office/officeart/2005/8/layout/hierarchy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E0CA41-0DF7-4327-A4EF-1CC4EE4C8FA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F8812D-9CEA-45B2-87FA-7CC8F5A6A34A}">
      <dgm:prSet phldrT="[Text]" custT="1"/>
      <dgm:spPr/>
      <dgm:t>
        <a:bodyPr/>
        <a:lstStyle/>
        <a:p>
          <a:r>
            <a:rPr lang="en-US" sz="3200" dirty="0" err="1" smtClean="0"/>
            <a:t>দূষণ</a:t>
          </a:r>
          <a:endParaRPr lang="en-US" sz="3200" dirty="0"/>
        </a:p>
      </dgm:t>
    </dgm:pt>
    <dgm:pt modelId="{458248D7-C1F1-420F-BE50-803FB88CC4E9}" type="parTrans" cxnId="{94D62F27-D4AB-4755-BC82-0503D10A3CF3}">
      <dgm:prSet/>
      <dgm:spPr/>
      <dgm:t>
        <a:bodyPr/>
        <a:lstStyle/>
        <a:p>
          <a:endParaRPr lang="en-US"/>
        </a:p>
      </dgm:t>
    </dgm:pt>
    <dgm:pt modelId="{23C57806-3F1D-4337-8213-8FA7A0B4D65A}" type="sibTrans" cxnId="{94D62F27-D4AB-4755-BC82-0503D10A3CF3}">
      <dgm:prSet/>
      <dgm:spPr/>
      <dgm:t>
        <a:bodyPr/>
        <a:lstStyle/>
        <a:p>
          <a:endParaRPr lang="en-US"/>
        </a:p>
      </dgm:t>
    </dgm:pt>
    <dgm:pt modelId="{C0E35F5D-BAAC-4B84-9ADA-53B4F3FE0151}">
      <dgm:prSet phldrT="[Text]" custT="1"/>
      <dgm:spPr/>
      <dgm:t>
        <a:bodyPr/>
        <a:lstStyle/>
        <a:p>
          <a:r>
            <a:rPr lang="en-US" sz="2000" dirty="0" err="1" smtClean="0"/>
            <a:t>পরিবেশের</a:t>
          </a:r>
          <a:r>
            <a:rPr lang="en-US" sz="2000" dirty="0" smtClean="0"/>
            <a:t> </a:t>
          </a:r>
          <a:r>
            <a:rPr lang="en-US" sz="2000" dirty="0" err="1" smtClean="0"/>
            <a:t>এমন</a:t>
          </a:r>
          <a:r>
            <a:rPr lang="en-US" sz="2000" dirty="0" smtClean="0"/>
            <a:t> </a:t>
          </a:r>
        </a:p>
        <a:p>
          <a:r>
            <a:rPr lang="en-US" sz="2000" dirty="0" err="1" smtClean="0"/>
            <a:t>কোন</a:t>
          </a:r>
          <a:r>
            <a:rPr lang="en-US" sz="2000" dirty="0" smtClean="0"/>
            <a:t> </a:t>
          </a:r>
          <a:r>
            <a:rPr lang="en-US" sz="2000" dirty="0" err="1" smtClean="0"/>
            <a:t>পরিবর্তন</a:t>
          </a:r>
          <a:r>
            <a:rPr lang="en-US" sz="2000" dirty="0" smtClean="0"/>
            <a:t> </a:t>
          </a:r>
          <a:r>
            <a:rPr lang="en-US" sz="2000" dirty="0" err="1" smtClean="0"/>
            <a:t>যা</a:t>
          </a:r>
          <a:r>
            <a:rPr lang="en-US" sz="2000" dirty="0" smtClean="0"/>
            <a:t> </a:t>
          </a:r>
        </a:p>
        <a:p>
          <a:r>
            <a:rPr lang="en-US" sz="2000" dirty="0" err="1" smtClean="0"/>
            <a:t>জীবজগতের</a:t>
          </a:r>
          <a:r>
            <a:rPr lang="en-US" sz="2000" dirty="0" smtClean="0"/>
            <a:t> </a:t>
          </a:r>
          <a:r>
            <a:rPr lang="en-US" sz="2000" dirty="0" err="1" smtClean="0"/>
            <a:t>ক্ষতির</a:t>
          </a:r>
          <a:r>
            <a:rPr lang="en-US" sz="2000" dirty="0" smtClean="0"/>
            <a:t> </a:t>
          </a:r>
        </a:p>
        <a:p>
          <a:r>
            <a:rPr lang="en-US" sz="2000" dirty="0" err="1" smtClean="0"/>
            <a:t>কারণ</a:t>
          </a:r>
          <a:r>
            <a:rPr lang="en-US" sz="2000" dirty="0" smtClean="0"/>
            <a:t> </a:t>
          </a:r>
          <a:r>
            <a:rPr lang="en-US" sz="2000" dirty="0" err="1" smtClean="0"/>
            <a:t>হয়ে</a:t>
          </a:r>
          <a:r>
            <a:rPr lang="en-US" sz="2000" dirty="0" smtClean="0"/>
            <a:t> </a:t>
          </a:r>
          <a:r>
            <a:rPr lang="en-US" sz="2000" dirty="0" err="1" smtClean="0"/>
            <a:t>দাঁড়ায়</a:t>
          </a:r>
          <a:r>
            <a:rPr lang="en-US" sz="1400" dirty="0" smtClean="0"/>
            <a:t>।</a:t>
          </a:r>
          <a:endParaRPr lang="en-US" sz="1400" dirty="0"/>
        </a:p>
      </dgm:t>
    </dgm:pt>
    <dgm:pt modelId="{E6B2A05A-60BC-4C72-890D-5A20E8A812B5}" type="parTrans" cxnId="{1944AFD7-6DC8-479B-BFC6-C44F715C43E8}">
      <dgm:prSet/>
      <dgm:spPr/>
      <dgm:t>
        <a:bodyPr/>
        <a:lstStyle/>
        <a:p>
          <a:endParaRPr lang="en-US"/>
        </a:p>
      </dgm:t>
    </dgm:pt>
    <dgm:pt modelId="{94789564-3394-4536-9F73-EB6F00136FBA}" type="sibTrans" cxnId="{1944AFD7-6DC8-479B-BFC6-C44F715C43E8}">
      <dgm:prSet/>
      <dgm:spPr/>
      <dgm:t>
        <a:bodyPr/>
        <a:lstStyle/>
        <a:p>
          <a:endParaRPr lang="en-US"/>
        </a:p>
      </dgm:t>
    </dgm:pt>
    <dgm:pt modelId="{D1C26010-E812-4CCE-A8AA-DAA89F236967}">
      <dgm:prSet phldrT="[Text]" custT="1"/>
      <dgm:spPr/>
      <dgm:t>
        <a:bodyPr/>
        <a:lstStyle/>
        <a:p>
          <a:r>
            <a:rPr lang="en-US" sz="1800" dirty="0" err="1" smtClean="0"/>
            <a:t>হট্টগোল</a:t>
          </a:r>
          <a:r>
            <a:rPr lang="en-US" sz="1800" dirty="0" smtClean="0"/>
            <a:t>, </a:t>
          </a:r>
          <a:r>
            <a:rPr lang="en-US" sz="1800" dirty="0" err="1" smtClean="0"/>
            <a:t>দুর্গন্ধ</a:t>
          </a:r>
          <a:r>
            <a:rPr lang="en-US" sz="1800" dirty="0" smtClean="0"/>
            <a:t> </a:t>
          </a:r>
          <a:r>
            <a:rPr lang="en-US" sz="1800" dirty="0" err="1" smtClean="0"/>
            <a:t>ইত্যাদি</a:t>
          </a:r>
          <a:r>
            <a:rPr lang="en-US" sz="1800" dirty="0" smtClean="0"/>
            <a:t>।</a:t>
          </a:r>
          <a:endParaRPr lang="en-US" sz="1800" dirty="0"/>
        </a:p>
      </dgm:t>
    </dgm:pt>
    <dgm:pt modelId="{1F7C81C5-61A7-4F26-8D27-CD9D31838DF4}" type="parTrans" cxnId="{40628875-3040-43E2-94A1-3FF80857F0A9}">
      <dgm:prSet/>
      <dgm:spPr/>
      <dgm:t>
        <a:bodyPr/>
        <a:lstStyle/>
        <a:p>
          <a:endParaRPr lang="en-US"/>
        </a:p>
      </dgm:t>
    </dgm:pt>
    <dgm:pt modelId="{A479DB55-CC91-4B96-B499-7DEA8BD62134}" type="sibTrans" cxnId="{40628875-3040-43E2-94A1-3FF80857F0A9}">
      <dgm:prSet/>
      <dgm:spPr/>
      <dgm:t>
        <a:bodyPr/>
        <a:lstStyle/>
        <a:p>
          <a:endParaRPr lang="en-US"/>
        </a:p>
      </dgm:t>
    </dgm:pt>
    <dgm:pt modelId="{236D0A01-A3C4-41B0-9395-55D3905D1978}">
      <dgm:prSet phldrT="[Text]" custT="1"/>
      <dgm:spPr/>
      <dgm:t>
        <a:bodyPr/>
        <a:lstStyle/>
        <a:p>
          <a:r>
            <a:rPr lang="en-US" sz="3200" dirty="0" err="1" smtClean="0"/>
            <a:t>দূষক</a:t>
          </a:r>
          <a:endParaRPr lang="en-US" sz="3200" dirty="0"/>
        </a:p>
      </dgm:t>
    </dgm:pt>
    <dgm:pt modelId="{F77542B5-8A05-44AA-9B45-62E06A2525EB}" type="parTrans" cxnId="{0923628A-5C90-4879-AAEC-55444B3483F3}">
      <dgm:prSet/>
      <dgm:spPr/>
      <dgm:t>
        <a:bodyPr/>
        <a:lstStyle/>
        <a:p>
          <a:endParaRPr lang="en-US"/>
        </a:p>
      </dgm:t>
    </dgm:pt>
    <dgm:pt modelId="{E6B5C436-2108-4CEE-8123-947438A76B6F}" type="sibTrans" cxnId="{0923628A-5C90-4879-AAEC-55444B3483F3}">
      <dgm:prSet/>
      <dgm:spPr/>
      <dgm:t>
        <a:bodyPr/>
        <a:lstStyle/>
        <a:p>
          <a:endParaRPr lang="en-US"/>
        </a:p>
      </dgm:t>
    </dgm:pt>
    <dgm:pt modelId="{11C76573-2D6E-4C24-A2B7-E7314FF6FD91}">
      <dgm:prSet phldrT="[Text]" custT="1"/>
      <dgm:spPr/>
      <dgm:t>
        <a:bodyPr/>
        <a:lstStyle/>
        <a:p>
          <a:r>
            <a:rPr lang="en-US" sz="2000" dirty="0" err="1" smtClean="0"/>
            <a:t>যে</a:t>
          </a:r>
          <a:r>
            <a:rPr lang="en-US" sz="2000" dirty="0" smtClean="0"/>
            <a:t> </a:t>
          </a:r>
          <a:r>
            <a:rPr lang="en-US" sz="2000" dirty="0" err="1" smtClean="0"/>
            <a:t>বস্তু</a:t>
          </a:r>
          <a:r>
            <a:rPr lang="en-US" sz="2000" dirty="0" smtClean="0"/>
            <a:t> </a:t>
          </a:r>
          <a:r>
            <a:rPr lang="en-US" sz="2000" dirty="0" err="1" smtClean="0"/>
            <a:t>দ্বারা</a:t>
          </a:r>
          <a:r>
            <a:rPr lang="en-US" sz="2000" dirty="0" smtClean="0"/>
            <a:t> </a:t>
          </a:r>
        </a:p>
        <a:p>
          <a:r>
            <a:rPr lang="en-US" sz="2000" dirty="0" err="1" smtClean="0"/>
            <a:t>পরিবেশ</a:t>
          </a:r>
          <a:r>
            <a:rPr lang="en-US" sz="2000" dirty="0" smtClean="0"/>
            <a:t> </a:t>
          </a:r>
          <a:r>
            <a:rPr lang="en-US" sz="2000" dirty="0" err="1" smtClean="0"/>
            <a:t>দূষণ</a:t>
          </a:r>
          <a:r>
            <a:rPr lang="en-US" sz="2000" dirty="0" smtClean="0"/>
            <a:t> </a:t>
          </a:r>
        </a:p>
        <a:p>
          <a:r>
            <a:rPr lang="en-US" sz="2000" dirty="0" err="1" smtClean="0"/>
            <a:t>ঘটে</a:t>
          </a:r>
          <a:r>
            <a:rPr lang="en-US" sz="2000" dirty="0" smtClean="0"/>
            <a:t>।</a:t>
          </a:r>
          <a:endParaRPr lang="en-US" sz="2000" dirty="0"/>
        </a:p>
      </dgm:t>
    </dgm:pt>
    <dgm:pt modelId="{ACA90B55-F9D6-4F5A-8725-534D974CA3C2}" type="parTrans" cxnId="{1596D067-9A94-4CB6-97DC-9F49FE61CB77}">
      <dgm:prSet/>
      <dgm:spPr/>
      <dgm:t>
        <a:bodyPr/>
        <a:lstStyle/>
        <a:p>
          <a:endParaRPr lang="en-US"/>
        </a:p>
      </dgm:t>
    </dgm:pt>
    <dgm:pt modelId="{BB4FB0F6-B700-4ADB-B826-6CC80B61791B}" type="sibTrans" cxnId="{1596D067-9A94-4CB6-97DC-9F49FE61CB77}">
      <dgm:prSet/>
      <dgm:spPr/>
      <dgm:t>
        <a:bodyPr/>
        <a:lstStyle/>
        <a:p>
          <a:endParaRPr lang="en-US"/>
        </a:p>
      </dgm:t>
    </dgm:pt>
    <dgm:pt modelId="{9F597D53-1F7D-4024-B299-C3C66A86F6E1}">
      <dgm:prSet phldrT="[Text]" custT="1"/>
      <dgm:spPr/>
      <dgm:t>
        <a:bodyPr/>
        <a:lstStyle/>
        <a:p>
          <a:r>
            <a:rPr lang="en-US" sz="1600" dirty="0" err="1" smtClean="0"/>
            <a:t>শব্দ</a:t>
          </a:r>
          <a:r>
            <a:rPr lang="en-US" sz="1600" dirty="0" smtClean="0"/>
            <a:t>, CO, </a:t>
          </a:r>
          <a:r>
            <a:rPr lang="en-US" sz="1600" dirty="0" err="1" smtClean="0"/>
            <a:t>ভাইরাস</a:t>
          </a:r>
          <a:r>
            <a:rPr lang="en-US" sz="1600" dirty="0" smtClean="0"/>
            <a:t> </a:t>
          </a:r>
        </a:p>
        <a:p>
          <a:r>
            <a:rPr lang="en-US" sz="1600" dirty="0" err="1" smtClean="0"/>
            <a:t>ইত্যাদি</a:t>
          </a:r>
          <a:r>
            <a:rPr lang="en-US" sz="1600" dirty="0" smtClean="0"/>
            <a:t>।</a:t>
          </a:r>
          <a:endParaRPr lang="en-US" sz="1600" dirty="0"/>
        </a:p>
      </dgm:t>
    </dgm:pt>
    <dgm:pt modelId="{80D42D49-1C26-43B2-96D4-A6B832C766FD}" type="sibTrans" cxnId="{6ED58859-90D0-47F3-8DB0-7D334255F304}">
      <dgm:prSet/>
      <dgm:spPr/>
      <dgm:t>
        <a:bodyPr/>
        <a:lstStyle/>
        <a:p>
          <a:endParaRPr lang="en-US"/>
        </a:p>
      </dgm:t>
    </dgm:pt>
    <dgm:pt modelId="{089B9573-BCB9-491F-9D56-71AD88431071}" type="parTrans" cxnId="{6ED58859-90D0-47F3-8DB0-7D334255F304}">
      <dgm:prSet/>
      <dgm:spPr/>
      <dgm:t>
        <a:bodyPr/>
        <a:lstStyle/>
        <a:p>
          <a:endParaRPr lang="en-US"/>
        </a:p>
      </dgm:t>
    </dgm:pt>
    <dgm:pt modelId="{9E14587F-3083-4FDF-920E-23CE6E528648}" type="pres">
      <dgm:prSet presAssocID="{3EE0CA41-0DF7-4327-A4EF-1CC4EE4C8FA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ACF9D-741E-4161-8561-64910848E5F5}" type="pres">
      <dgm:prSet presAssocID="{D4F8812D-9CEA-45B2-87FA-7CC8F5A6A34A}" presName="compNode" presStyleCnt="0"/>
      <dgm:spPr/>
    </dgm:pt>
    <dgm:pt modelId="{C109E954-4473-4102-A781-30229943FAA6}" type="pres">
      <dgm:prSet presAssocID="{D4F8812D-9CEA-45B2-87FA-7CC8F5A6A34A}" presName="aNode" presStyleLbl="bgShp" presStyleIdx="0" presStyleCnt="2" custLinFactNeighborX="-23471" custLinFactNeighborY="15000"/>
      <dgm:spPr/>
      <dgm:t>
        <a:bodyPr/>
        <a:lstStyle/>
        <a:p>
          <a:endParaRPr lang="en-US"/>
        </a:p>
      </dgm:t>
    </dgm:pt>
    <dgm:pt modelId="{45388E3D-98CC-4D8E-B0B1-ADBAAE0B0BCB}" type="pres">
      <dgm:prSet presAssocID="{D4F8812D-9CEA-45B2-87FA-7CC8F5A6A34A}" presName="textNode" presStyleLbl="bgShp" presStyleIdx="0" presStyleCnt="2"/>
      <dgm:spPr/>
      <dgm:t>
        <a:bodyPr/>
        <a:lstStyle/>
        <a:p>
          <a:endParaRPr lang="en-US"/>
        </a:p>
      </dgm:t>
    </dgm:pt>
    <dgm:pt modelId="{B9AA977F-42F2-49A5-A523-AC10AFBFF3E7}" type="pres">
      <dgm:prSet presAssocID="{D4F8812D-9CEA-45B2-87FA-7CC8F5A6A34A}" presName="compChildNode" presStyleCnt="0"/>
      <dgm:spPr/>
    </dgm:pt>
    <dgm:pt modelId="{C4B60A41-5D48-4637-8F5D-598A987C2F5C}" type="pres">
      <dgm:prSet presAssocID="{D4F8812D-9CEA-45B2-87FA-7CC8F5A6A34A}" presName="theInnerList" presStyleCnt="0"/>
      <dgm:spPr/>
    </dgm:pt>
    <dgm:pt modelId="{89B9372D-20D1-4690-B65E-0D9F5B943036}" type="pres">
      <dgm:prSet presAssocID="{C0E35F5D-BAAC-4B84-9ADA-53B4F3FE0151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06AF0-3D90-47EB-8AE0-4CA4F81E0431}" type="pres">
      <dgm:prSet presAssocID="{C0E35F5D-BAAC-4B84-9ADA-53B4F3FE0151}" presName="aSpace2" presStyleCnt="0"/>
      <dgm:spPr/>
    </dgm:pt>
    <dgm:pt modelId="{181CF2AF-A3D6-426B-AF4F-5ABCE6F8B4F2}" type="pres">
      <dgm:prSet presAssocID="{D1C26010-E812-4CCE-A8AA-DAA89F236967}" presName="childNode" presStyleLbl="node1" presStyleIdx="1" presStyleCnt="4" custScaleY="35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715A9-DCE3-4688-B531-8786E6B33671}" type="pres">
      <dgm:prSet presAssocID="{D4F8812D-9CEA-45B2-87FA-7CC8F5A6A34A}" presName="aSpace" presStyleCnt="0"/>
      <dgm:spPr/>
    </dgm:pt>
    <dgm:pt modelId="{673557AF-DB7D-4F53-8A27-72BBF4C16BC0}" type="pres">
      <dgm:prSet presAssocID="{236D0A01-A3C4-41B0-9395-55D3905D1978}" presName="compNode" presStyleCnt="0"/>
      <dgm:spPr/>
    </dgm:pt>
    <dgm:pt modelId="{F632950E-744F-4678-8AAF-D296690AEDD7}" type="pres">
      <dgm:prSet presAssocID="{236D0A01-A3C4-41B0-9395-55D3905D1978}" presName="aNode" presStyleLbl="bgShp" presStyleIdx="1" presStyleCnt="2"/>
      <dgm:spPr/>
      <dgm:t>
        <a:bodyPr/>
        <a:lstStyle/>
        <a:p>
          <a:endParaRPr lang="en-US"/>
        </a:p>
      </dgm:t>
    </dgm:pt>
    <dgm:pt modelId="{6869F43E-2EFA-40E3-B73C-5C133269E12D}" type="pres">
      <dgm:prSet presAssocID="{236D0A01-A3C4-41B0-9395-55D3905D1978}" presName="textNode" presStyleLbl="bgShp" presStyleIdx="1" presStyleCnt="2"/>
      <dgm:spPr/>
      <dgm:t>
        <a:bodyPr/>
        <a:lstStyle/>
        <a:p>
          <a:endParaRPr lang="en-US"/>
        </a:p>
      </dgm:t>
    </dgm:pt>
    <dgm:pt modelId="{21D96A03-8AAE-43C4-A5DD-F55E418B4F97}" type="pres">
      <dgm:prSet presAssocID="{236D0A01-A3C4-41B0-9395-55D3905D1978}" presName="compChildNode" presStyleCnt="0"/>
      <dgm:spPr/>
    </dgm:pt>
    <dgm:pt modelId="{C73FA35E-AB1B-4FE1-9B1E-35BD683860A6}" type="pres">
      <dgm:prSet presAssocID="{236D0A01-A3C4-41B0-9395-55D3905D1978}" presName="theInnerList" presStyleCnt="0"/>
      <dgm:spPr/>
    </dgm:pt>
    <dgm:pt modelId="{6F47E11A-D403-4D6A-AE1C-27415557E14A}" type="pres">
      <dgm:prSet presAssocID="{11C76573-2D6E-4C24-A2B7-E7314FF6FD91}" presName="childNode" presStyleLbl="node1" presStyleIdx="2" presStyleCnt="4" custLinFactNeighborX="2285" custLinFactNeighborY="-9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657A0-47B9-47C3-A01B-69B887A99C70}" type="pres">
      <dgm:prSet presAssocID="{11C76573-2D6E-4C24-A2B7-E7314FF6FD91}" presName="aSpace2" presStyleCnt="0"/>
      <dgm:spPr/>
    </dgm:pt>
    <dgm:pt modelId="{F00335C7-C1C1-4EC8-A8A5-D3309881B561}" type="pres">
      <dgm:prSet presAssocID="{9F597D53-1F7D-4024-B299-C3C66A86F6E1}" presName="childNode" presStyleLbl="node1" presStyleIdx="3" presStyleCnt="4" custScaleY="34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B72D0F-4B05-46F9-90E8-DF5FD700A6EF}" type="presOf" srcId="{3EE0CA41-0DF7-4327-A4EF-1CC4EE4C8FA5}" destId="{9E14587F-3083-4FDF-920E-23CE6E528648}" srcOrd="0" destOrd="0" presId="urn:microsoft.com/office/officeart/2005/8/layout/lProcess2"/>
    <dgm:cxn modelId="{40628875-3040-43E2-94A1-3FF80857F0A9}" srcId="{D4F8812D-9CEA-45B2-87FA-7CC8F5A6A34A}" destId="{D1C26010-E812-4CCE-A8AA-DAA89F236967}" srcOrd="1" destOrd="0" parTransId="{1F7C81C5-61A7-4F26-8D27-CD9D31838DF4}" sibTransId="{A479DB55-CC91-4B96-B499-7DEA8BD62134}"/>
    <dgm:cxn modelId="{C64A4BF8-612B-413F-A875-9A6BA977C4FA}" type="presOf" srcId="{236D0A01-A3C4-41B0-9395-55D3905D1978}" destId="{F632950E-744F-4678-8AAF-D296690AEDD7}" srcOrd="0" destOrd="0" presId="urn:microsoft.com/office/officeart/2005/8/layout/lProcess2"/>
    <dgm:cxn modelId="{94D62F27-D4AB-4755-BC82-0503D10A3CF3}" srcId="{3EE0CA41-0DF7-4327-A4EF-1CC4EE4C8FA5}" destId="{D4F8812D-9CEA-45B2-87FA-7CC8F5A6A34A}" srcOrd="0" destOrd="0" parTransId="{458248D7-C1F1-420F-BE50-803FB88CC4E9}" sibTransId="{23C57806-3F1D-4337-8213-8FA7A0B4D65A}"/>
    <dgm:cxn modelId="{0923628A-5C90-4879-AAEC-55444B3483F3}" srcId="{3EE0CA41-0DF7-4327-A4EF-1CC4EE4C8FA5}" destId="{236D0A01-A3C4-41B0-9395-55D3905D1978}" srcOrd="1" destOrd="0" parTransId="{F77542B5-8A05-44AA-9B45-62E06A2525EB}" sibTransId="{E6B5C436-2108-4CEE-8123-947438A76B6F}"/>
    <dgm:cxn modelId="{27C9D4A8-B6B1-468E-9C46-770E387ABE1B}" type="presOf" srcId="{D4F8812D-9CEA-45B2-87FA-7CC8F5A6A34A}" destId="{C109E954-4473-4102-A781-30229943FAA6}" srcOrd="0" destOrd="0" presId="urn:microsoft.com/office/officeart/2005/8/layout/lProcess2"/>
    <dgm:cxn modelId="{1596D067-9A94-4CB6-97DC-9F49FE61CB77}" srcId="{236D0A01-A3C4-41B0-9395-55D3905D1978}" destId="{11C76573-2D6E-4C24-A2B7-E7314FF6FD91}" srcOrd="0" destOrd="0" parTransId="{ACA90B55-F9D6-4F5A-8725-534D974CA3C2}" sibTransId="{BB4FB0F6-B700-4ADB-B826-6CC80B61791B}"/>
    <dgm:cxn modelId="{90D55900-1F45-4264-BEAC-087AB1C64630}" type="presOf" srcId="{C0E35F5D-BAAC-4B84-9ADA-53B4F3FE0151}" destId="{89B9372D-20D1-4690-B65E-0D9F5B943036}" srcOrd="0" destOrd="0" presId="urn:microsoft.com/office/officeart/2005/8/layout/lProcess2"/>
    <dgm:cxn modelId="{868F623B-F80F-41A1-91CC-606B1BD5D111}" type="presOf" srcId="{D1C26010-E812-4CCE-A8AA-DAA89F236967}" destId="{181CF2AF-A3D6-426B-AF4F-5ABCE6F8B4F2}" srcOrd="0" destOrd="0" presId="urn:microsoft.com/office/officeart/2005/8/layout/lProcess2"/>
    <dgm:cxn modelId="{C6185DA3-1D92-4EF5-9F95-5905D4E912E8}" type="presOf" srcId="{11C76573-2D6E-4C24-A2B7-E7314FF6FD91}" destId="{6F47E11A-D403-4D6A-AE1C-27415557E14A}" srcOrd="0" destOrd="0" presId="urn:microsoft.com/office/officeart/2005/8/layout/lProcess2"/>
    <dgm:cxn modelId="{76B1624C-2459-488A-8896-7945E4E5C376}" type="presOf" srcId="{D4F8812D-9CEA-45B2-87FA-7CC8F5A6A34A}" destId="{45388E3D-98CC-4D8E-B0B1-ADBAAE0B0BCB}" srcOrd="1" destOrd="0" presId="urn:microsoft.com/office/officeart/2005/8/layout/lProcess2"/>
    <dgm:cxn modelId="{1944AFD7-6DC8-479B-BFC6-C44F715C43E8}" srcId="{D4F8812D-9CEA-45B2-87FA-7CC8F5A6A34A}" destId="{C0E35F5D-BAAC-4B84-9ADA-53B4F3FE0151}" srcOrd="0" destOrd="0" parTransId="{E6B2A05A-60BC-4C72-890D-5A20E8A812B5}" sibTransId="{94789564-3394-4536-9F73-EB6F00136FBA}"/>
    <dgm:cxn modelId="{068B525B-454D-4AE0-8E25-F2834891D4B4}" type="presOf" srcId="{9F597D53-1F7D-4024-B299-C3C66A86F6E1}" destId="{F00335C7-C1C1-4EC8-A8A5-D3309881B561}" srcOrd="0" destOrd="0" presId="urn:microsoft.com/office/officeart/2005/8/layout/lProcess2"/>
    <dgm:cxn modelId="{BB6559BC-97D0-4595-B92E-3781CCE8CBF2}" type="presOf" srcId="{236D0A01-A3C4-41B0-9395-55D3905D1978}" destId="{6869F43E-2EFA-40E3-B73C-5C133269E12D}" srcOrd="1" destOrd="0" presId="urn:microsoft.com/office/officeart/2005/8/layout/lProcess2"/>
    <dgm:cxn modelId="{6ED58859-90D0-47F3-8DB0-7D334255F304}" srcId="{236D0A01-A3C4-41B0-9395-55D3905D1978}" destId="{9F597D53-1F7D-4024-B299-C3C66A86F6E1}" srcOrd="1" destOrd="0" parTransId="{089B9573-BCB9-491F-9D56-71AD88431071}" sibTransId="{80D42D49-1C26-43B2-96D4-A6B832C766FD}"/>
    <dgm:cxn modelId="{A302293B-61AF-4C5B-A626-E0F7BE6ECCED}" type="presParOf" srcId="{9E14587F-3083-4FDF-920E-23CE6E528648}" destId="{140ACF9D-741E-4161-8561-64910848E5F5}" srcOrd="0" destOrd="0" presId="urn:microsoft.com/office/officeart/2005/8/layout/lProcess2"/>
    <dgm:cxn modelId="{1D735601-D4B5-4989-941F-8B3FB467C155}" type="presParOf" srcId="{140ACF9D-741E-4161-8561-64910848E5F5}" destId="{C109E954-4473-4102-A781-30229943FAA6}" srcOrd="0" destOrd="0" presId="urn:microsoft.com/office/officeart/2005/8/layout/lProcess2"/>
    <dgm:cxn modelId="{785574FC-23DC-4D9D-9EC2-4389E5B825AE}" type="presParOf" srcId="{140ACF9D-741E-4161-8561-64910848E5F5}" destId="{45388E3D-98CC-4D8E-B0B1-ADBAAE0B0BCB}" srcOrd="1" destOrd="0" presId="urn:microsoft.com/office/officeart/2005/8/layout/lProcess2"/>
    <dgm:cxn modelId="{3C04E26B-A99E-4C2E-8EC3-E2DC25B262EA}" type="presParOf" srcId="{140ACF9D-741E-4161-8561-64910848E5F5}" destId="{B9AA977F-42F2-49A5-A523-AC10AFBFF3E7}" srcOrd="2" destOrd="0" presId="urn:microsoft.com/office/officeart/2005/8/layout/lProcess2"/>
    <dgm:cxn modelId="{B6F57CA3-6929-4B5A-A0E0-44D815B6E6D1}" type="presParOf" srcId="{B9AA977F-42F2-49A5-A523-AC10AFBFF3E7}" destId="{C4B60A41-5D48-4637-8F5D-598A987C2F5C}" srcOrd="0" destOrd="0" presId="urn:microsoft.com/office/officeart/2005/8/layout/lProcess2"/>
    <dgm:cxn modelId="{00489F9F-40CA-4E18-A8CE-6E508DD3CE47}" type="presParOf" srcId="{C4B60A41-5D48-4637-8F5D-598A987C2F5C}" destId="{89B9372D-20D1-4690-B65E-0D9F5B943036}" srcOrd="0" destOrd="0" presId="urn:microsoft.com/office/officeart/2005/8/layout/lProcess2"/>
    <dgm:cxn modelId="{1C588032-512F-4175-A5C5-CB404BB1720B}" type="presParOf" srcId="{C4B60A41-5D48-4637-8F5D-598A987C2F5C}" destId="{ED706AF0-3D90-47EB-8AE0-4CA4F81E0431}" srcOrd="1" destOrd="0" presId="urn:microsoft.com/office/officeart/2005/8/layout/lProcess2"/>
    <dgm:cxn modelId="{97502DE5-E34C-4A1F-839B-D033EE8F47F2}" type="presParOf" srcId="{C4B60A41-5D48-4637-8F5D-598A987C2F5C}" destId="{181CF2AF-A3D6-426B-AF4F-5ABCE6F8B4F2}" srcOrd="2" destOrd="0" presId="urn:microsoft.com/office/officeart/2005/8/layout/lProcess2"/>
    <dgm:cxn modelId="{2A78802A-E061-401C-94CD-0605FE638CDA}" type="presParOf" srcId="{9E14587F-3083-4FDF-920E-23CE6E528648}" destId="{6BE715A9-DCE3-4688-B531-8786E6B33671}" srcOrd="1" destOrd="0" presId="urn:microsoft.com/office/officeart/2005/8/layout/lProcess2"/>
    <dgm:cxn modelId="{81A9A42B-4916-4209-B82C-550C832C1A33}" type="presParOf" srcId="{9E14587F-3083-4FDF-920E-23CE6E528648}" destId="{673557AF-DB7D-4F53-8A27-72BBF4C16BC0}" srcOrd="2" destOrd="0" presId="urn:microsoft.com/office/officeart/2005/8/layout/lProcess2"/>
    <dgm:cxn modelId="{A9C3D215-EF7B-45C6-8963-7E8077F0F164}" type="presParOf" srcId="{673557AF-DB7D-4F53-8A27-72BBF4C16BC0}" destId="{F632950E-744F-4678-8AAF-D296690AEDD7}" srcOrd="0" destOrd="0" presId="urn:microsoft.com/office/officeart/2005/8/layout/lProcess2"/>
    <dgm:cxn modelId="{0B6FE9D6-3584-4706-AC7A-A8169C751154}" type="presParOf" srcId="{673557AF-DB7D-4F53-8A27-72BBF4C16BC0}" destId="{6869F43E-2EFA-40E3-B73C-5C133269E12D}" srcOrd="1" destOrd="0" presId="urn:microsoft.com/office/officeart/2005/8/layout/lProcess2"/>
    <dgm:cxn modelId="{A6671FE5-34E5-481D-9FC0-896D4D33A4F6}" type="presParOf" srcId="{673557AF-DB7D-4F53-8A27-72BBF4C16BC0}" destId="{21D96A03-8AAE-43C4-A5DD-F55E418B4F97}" srcOrd="2" destOrd="0" presId="urn:microsoft.com/office/officeart/2005/8/layout/lProcess2"/>
    <dgm:cxn modelId="{0C352D89-C963-4DDC-BB1A-0241795CDFC4}" type="presParOf" srcId="{21D96A03-8AAE-43C4-A5DD-F55E418B4F97}" destId="{C73FA35E-AB1B-4FE1-9B1E-35BD683860A6}" srcOrd="0" destOrd="0" presId="urn:microsoft.com/office/officeart/2005/8/layout/lProcess2"/>
    <dgm:cxn modelId="{E8E3DFC8-CF94-49CC-9120-485A8D56EF93}" type="presParOf" srcId="{C73FA35E-AB1B-4FE1-9B1E-35BD683860A6}" destId="{6F47E11A-D403-4D6A-AE1C-27415557E14A}" srcOrd="0" destOrd="0" presId="urn:microsoft.com/office/officeart/2005/8/layout/lProcess2"/>
    <dgm:cxn modelId="{F0D74D4C-8C82-45A5-BA9B-7AE179A89F23}" type="presParOf" srcId="{C73FA35E-AB1B-4FE1-9B1E-35BD683860A6}" destId="{975657A0-47B9-47C3-A01B-69B887A99C70}" srcOrd="1" destOrd="0" presId="urn:microsoft.com/office/officeart/2005/8/layout/lProcess2"/>
    <dgm:cxn modelId="{2125E012-F588-4339-B1EC-00928D6290DC}" type="presParOf" srcId="{C73FA35E-AB1B-4FE1-9B1E-35BD683860A6}" destId="{F00335C7-C1C1-4EC8-A8A5-D3309881B561}" srcOrd="2" destOrd="0" presId="urn:microsoft.com/office/officeart/2005/8/layout/lProcess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1CAC06-BC99-4AFF-B583-E2631945EAF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A3A87-BA0E-47C3-B089-515D430BA6EB}">
      <dgm:prSet phldrT="[Text]" custT="1"/>
      <dgm:spPr/>
      <dgm:t>
        <a:bodyPr/>
        <a:lstStyle/>
        <a:p>
          <a:endParaRPr lang="bn-IN" sz="1600" dirty="0" smtClean="0"/>
        </a:p>
        <a:p>
          <a:r>
            <a:rPr lang="en-US" sz="1600" dirty="0" err="1" smtClean="0"/>
            <a:t>শক্তি</a:t>
          </a:r>
          <a:endParaRPr lang="bn-IN" sz="1600" dirty="0" smtClean="0"/>
        </a:p>
        <a:p>
          <a:r>
            <a:rPr lang="en-US" sz="1600" dirty="0" smtClean="0"/>
            <a:t> </a:t>
          </a:r>
          <a:r>
            <a:rPr lang="en-US" sz="1600" dirty="0" err="1" smtClean="0"/>
            <a:t>বিষয়ক</a:t>
          </a:r>
          <a:endParaRPr lang="en-US" sz="1600" dirty="0"/>
        </a:p>
      </dgm:t>
    </dgm:pt>
    <dgm:pt modelId="{2BB52853-7691-44F5-A236-8E5E8975B713}" type="parTrans" cxnId="{8816015B-C22A-4DD8-952C-F6ED0A1A1076}">
      <dgm:prSet/>
      <dgm:spPr/>
      <dgm:t>
        <a:bodyPr/>
        <a:lstStyle/>
        <a:p>
          <a:endParaRPr lang="en-US"/>
        </a:p>
      </dgm:t>
    </dgm:pt>
    <dgm:pt modelId="{0D35F7E3-C96B-4174-A16F-07A688E40FDD}" type="sibTrans" cxnId="{8816015B-C22A-4DD8-952C-F6ED0A1A1076}">
      <dgm:prSet/>
      <dgm:spPr/>
      <dgm:t>
        <a:bodyPr/>
        <a:lstStyle/>
        <a:p>
          <a:endParaRPr lang="en-US"/>
        </a:p>
      </dgm:t>
    </dgm:pt>
    <dgm:pt modelId="{C352AB9E-B65C-42D3-B31A-489B077EB863}">
      <dgm:prSet phldrT="[Text]" custT="1"/>
      <dgm:spPr/>
      <dgm:t>
        <a:bodyPr/>
        <a:lstStyle/>
        <a:p>
          <a:r>
            <a:rPr lang="bn-IN" sz="1200" dirty="0" smtClean="0"/>
            <a:t>  </a:t>
          </a:r>
          <a:r>
            <a:rPr lang="en-US" sz="1200" dirty="0" err="1" smtClean="0"/>
            <a:t>আলো</a:t>
          </a:r>
          <a:r>
            <a:rPr lang="en-US" sz="1200" dirty="0" smtClean="0"/>
            <a:t>, </a:t>
          </a:r>
          <a:r>
            <a:rPr lang="en-US" sz="1200" dirty="0" err="1" smtClean="0"/>
            <a:t>তাপ</a:t>
          </a:r>
          <a:r>
            <a:rPr lang="en-US" sz="1200" dirty="0" smtClean="0"/>
            <a:t>, </a:t>
          </a:r>
          <a:r>
            <a:rPr lang="en-US" sz="1200" dirty="0" err="1" smtClean="0"/>
            <a:t>শব্দ</a:t>
          </a:r>
          <a:r>
            <a:rPr lang="en-US" sz="1200" dirty="0" smtClean="0"/>
            <a:t>, </a:t>
          </a:r>
          <a:r>
            <a:rPr lang="en-US" sz="1200" dirty="0" err="1" smtClean="0"/>
            <a:t>তেজস্ক্রিয়তা</a:t>
          </a:r>
          <a:r>
            <a:rPr lang="en-US" sz="1200" dirty="0" smtClean="0"/>
            <a:t> </a:t>
          </a:r>
          <a:r>
            <a:rPr lang="en-US" sz="1200" dirty="0" err="1" smtClean="0"/>
            <a:t>প্রভৃতি</a:t>
          </a:r>
          <a:r>
            <a:rPr lang="en-US" sz="1200" dirty="0" smtClean="0"/>
            <a:t>।</a:t>
          </a:r>
          <a:endParaRPr lang="en-US" sz="1200" dirty="0"/>
        </a:p>
      </dgm:t>
    </dgm:pt>
    <dgm:pt modelId="{F023BA4F-0D34-4957-A396-3FE6F8E22717}" type="parTrans" cxnId="{33816D6A-CA8D-4720-86F1-A82860F9F7D7}">
      <dgm:prSet/>
      <dgm:spPr/>
      <dgm:t>
        <a:bodyPr/>
        <a:lstStyle/>
        <a:p>
          <a:endParaRPr lang="en-US"/>
        </a:p>
      </dgm:t>
    </dgm:pt>
    <dgm:pt modelId="{F29C73CB-DA66-48E9-8D38-715D3911D164}" type="sibTrans" cxnId="{33816D6A-CA8D-4720-86F1-A82860F9F7D7}">
      <dgm:prSet/>
      <dgm:spPr/>
      <dgm:t>
        <a:bodyPr/>
        <a:lstStyle/>
        <a:p>
          <a:endParaRPr lang="en-US"/>
        </a:p>
      </dgm:t>
    </dgm:pt>
    <dgm:pt modelId="{43D7B50A-F780-4D21-BDF9-E3DB7387EBD7}">
      <dgm:prSet phldrT="[Text]" custT="1"/>
      <dgm:spPr/>
      <dgm:t>
        <a:bodyPr/>
        <a:lstStyle/>
        <a:p>
          <a:endParaRPr lang="bn-IN" sz="1600" dirty="0" smtClean="0"/>
        </a:p>
        <a:p>
          <a:r>
            <a:rPr lang="en-US" sz="1600" dirty="0" err="1" smtClean="0"/>
            <a:t>জীব</a:t>
          </a:r>
          <a:r>
            <a:rPr lang="en-US" sz="1600" dirty="0" smtClean="0"/>
            <a:t> </a:t>
          </a:r>
          <a:endParaRPr lang="bn-IN" sz="1600" dirty="0" smtClean="0"/>
        </a:p>
        <a:p>
          <a:r>
            <a:rPr lang="en-US" sz="1600" dirty="0" err="1" smtClean="0"/>
            <a:t>জাতীয়</a:t>
          </a:r>
          <a:endParaRPr lang="en-US" sz="1600" dirty="0"/>
        </a:p>
      </dgm:t>
    </dgm:pt>
    <dgm:pt modelId="{74424CC0-AF62-43F2-9D82-2112584B8370}" type="parTrans" cxnId="{2871E010-13EC-48AD-9B66-0599970DC2DF}">
      <dgm:prSet/>
      <dgm:spPr/>
      <dgm:t>
        <a:bodyPr/>
        <a:lstStyle/>
        <a:p>
          <a:endParaRPr lang="en-US"/>
        </a:p>
      </dgm:t>
    </dgm:pt>
    <dgm:pt modelId="{A2BD9BC7-C8E7-4E81-A06F-6E2B15BFF333}" type="sibTrans" cxnId="{2871E010-13EC-48AD-9B66-0599970DC2DF}">
      <dgm:prSet/>
      <dgm:spPr/>
      <dgm:t>
        <a:bodyPr/>
        <a:lstStyle/>
        <a:p>
          <a:endParaRPr lang="en-US"/>
        </a:p>
      </dgm:t>
    </dgm:pt>
    <dgm:pt modelId="{5A65C511-7589-4347-9523-C9BA0F5FA3EE}">
      <dgm:prSet phldrT="[Text]" custT="1"/>
      <dgm:spPr/>
      <dgm:t>
        <a:bodyPr/>
        <a:lstStyle/>
        <a:p>
          <a:r>
            <a:rPr lang="bn-IN" sz="1200" dirty="0" smtClean="0"/>
            <a:t>  </a:t>
          </a:r>
          <a:r>
            <a:rPr lang="en-US" sz="1200" dirty="0" err="1" smtClean="0"/>
            <a:t>ব্যাকটেরিয়া</a:t>
          </a:r>
          <a:r>
            <a:rPr lang="en-US" sz="1200" dirty="0" smtClean="0"/>
            <a:t>, </a:t>
          </a:r>
          <a:r>
            <a:rPr lang="en-US" sz="1200" dirty="0" err="1" smtClean="0"/>
            <a:t>ভাইরাস</a:t>
          </a:r>
          <a:r>
            <a:rPr lang="en-US" sz="1200" dirty="0" smtClean="0"/>
            <a:t> </a:t>
          </a:r>
          <a:r>
            <a:rPr lang="en-US" sz="1200" dirty="0" err="1" smtClean="0"/>
            <a:t>প্রভৃতি</a:t>
          </a:r>
          <a:endParaRPr lang="en-US" sz="1200" dirty="0"/>
        </a:p>
      </dgm:t>
    </dgm:pt>
    <dgm:pt modelId="{3671AE47-0AA4-4A17-B800-6F3A9BF852A9}" type="parTrans" cxnId="{A38BF353-FDDC-42C4-AF46-2F11913A7BF3}">
      <dgm:prSet/>
      <dgm:spPr/>
      <dgm:t>
        <a:bodyPr/>
        <a:lstStyle/>
        <a:p>
          <a:endParaRPr lang="en-US"/>
        </a:p>
      </dgm:t>
    </dgm:pt>
    <dgm:pt modelId="{1161B891-C7F6-45FA-9108-8D666F6B7894}" type="sibTrans" cxnId="{A38BF353-FDDC-42C4-AF46-2F11913A7BF3}">
      <dgm:prSet/>
      <dgm:spPr/>
      <dgm:t>
        <a:bodyPr/>
        <a:lstStyle/>
        <a:p>
          <a:endParaRPr lang="en-US"/>
        </a:p>
      </dgm:t>
    </dgm:pt>
    <dgm:pt modelId="{695A8631-7668-45B7-A96C-802287A6C568}">
      <dgm:prSet phldrT="[Text]" custT="1"/>
      <dgm:spPr/>
      <dgm:t>
        <a:bodyPr/>
        <a:lstStyle/>
        <a:p>
          <a:endParaRPr lang="en-US" sz="1200" dirty="0"/>
        </a:p>
      </dgm:t>
    </dgm:pt>
    <dgm:pt modelId="{C6881AD7-7199-4570-B210-603874FA04B8}" type="parTrans" cxnId="{B28D276A-19CF-4DC1-B115-D8BFDAEDD694}">
      <dgm:prSet/>
      <dgm:spPr/>
    </dgm:pt>
    <dgm:pt modelId="{D2D61E98-67A5-4C19-9611-5CDF665BE3C0}" type="sibTrans" cxnId="{B28D276A-19CF-4DC1-B115-D8BFDAEDD694}">
      <dgm:prSet/>
      <dgm:spPr/>
    </dgm:pt>
    <dgm:pt modelId="{5BEE3B2A-7155-4D64-8485-3BB0FC692491}">
      <dgm:prSet phldrT="[Text]" custT="1"/>
      <dgm:spPr/>
      <dgm:t>
        <a:bodyPr/>
        <a:lstStyle/>
        <a:p>
          <a:r>
            <a:rPr lang="en-US" sz="1600" dirty="0" err="1" smtClean="0"/>
            <a:t>রাসায়নিক</a:t>
          </a:r>
          <a:endParaRPr lang="en-US" sz="1600" dirty="0"/>
        </a:p>
      </dgm:t>
    </dgm:pt>
    <dgm:pt modelId="{72A5C1C1-882C-4DBD-8524-9B59327EB212}" type="parTrans" cxnId="{F9C61F89-4FA0-4B17-92FD-1FD52F6A8359}">
      <dgm:prSet/>
      <dgm:spPr/>
    </dgm:pt>
    <dgm:pt modelId="{4E552473-9DF0-40A1-BBA5-D3D61C09CC74}" type="sibTrans" cxnId="{F9C61F89-4FA0-4B17-92FD-1FD52F6A8359}">
      <dgm:prSet/>
      <dgm:spPr/>
    </dgm:pt>
    <dgm:pt modelId="{DDB9AA40-D684-4EE4-BF9A-17FEDEDB90CC}">
      <dgm:prSet phldrT="[Text]" custT="1"/>
      <dgm:spPr/>
      <dgm:t>
        <a:bodyPr/>
        <a:lstStyle/>
        <a:p>
          <a:r>
            <a:rPr lang="bn-IN" sz="1200" dirty="0" smtClean="0"/>
            <a:t>  </a:t>
          </a:r>
          <a:r>
            <a:rPr lang="en-US" sz="1200" dirty="0" err="1" smtClean="0"/>
            <a:t>জৈব</a:t>
          </a:r>
          <a:r>
            <a:rPr lang="bn-IN" sz="1200" dirty="0" smtClean="0"/>
            <a:t>ঃ</a:t>
          </a:r>
          <a:r>
            <a:rPr lang="en-US" sz="1200" dirty="0" smtClean="0"/>
            <a:t> </a:t>
          </a:r>
          <a:r>
            <a:rPr lang="bn-IN" sz="1200" dirty="0" smtClean="0"/>
            <a:t>        </a:t>
          </a:r>
          <a:r>
            <a:rPr lang="en-US" sz="1200" dirty="0" err="1" smtClean="0"/>
            <a:t>প্রস্রাব</a:t>
          </a:r>
          <a:r>
            <a:rPr lang="en-US" sz="1200" dirty="0" smtClean="0"/>
            <a:t>, </a:t>
          </a:r>
          <a:r>
            <a:rPr lang="en-US" sz="1200" dirty="0" err="1" smtClean="0"/>
            <a:t>গরুর</a:t>
          </a:r>
          <a:r>
            <a:rPr lang="en-US" sz="1200" dirty="0" smtClean="0"/>
            <a:t> </a:t>
          </a:r>
          <a:r>
            <a:rPr lang="en-US" sz="1200" dirty="0" err="1" smtClean="0"/>
            <a:t>জাবরকাটা</a:t>
          </a:r>
          <a:r>
            <a:rPr lang="en-US" sz="1200" dirty="0" smtClean="0"/>
            <a:t>  </a:t>
          </a:r>
          <a:r>
            <a:rPr lang="en-US" sz="1200" dirty="0" err="1" smtClean="0"/>
            <a:t>থেকে</a:t>
          </a:r>
          <a:r>
            <a:rPr lang="en-US" sz="1200" dirty="0" smtClean="0"/>
            <a:t> </a:t>
          </a:r>
          <a:r>
            <a:rPr lang="en-US" sz="1200" dirty="0" err="1" smtClean="0"/>
            <a:t>সৃষ্ট</a:t>
          </a:r>
          <a:r>
            <a:rPr lang="en-US" sz="1200" dirty="0" smtClean="0"/>
            <a:t> </a:t>
          </a:r>
          <a:r>
            <a:rPr lang="en-US" sz="1200" dirty="0" err="1" smtClean="0"/>
            <a:t>মিথেন</a:t>
          </a:r>
          <a:r>
            <a:rPr lang="en-US" sz="1200" dirty="0" smtClean="0"/>
            <a:t> </a:t>
          </a:r>
          <a:r>
            <a:rPr lang="en-US" sz="1200" dirty="0" err="1" smtClean="0"/>
            <a:t>প্রভৃতি</a:t>
          </a:r>
          <a:r>
            <a:rPr lang="en-US" sz="1200" dirty="0" smtClean="0"/>
            <a:t>।</a:t>
          </a:r>
          <a:endParaRPr lang="en-US" sz="1200" dirty="0"/>
        </a:p>
      </dgm:t>
    </dgm:pt>
    <dgm:pt modelId="{F6A53F1B-A151-4CE8-AE12-0B638564CF3E}" type="parTrans" cxnId="{2BA8BF73-9CD1-424A-8C35-F990DB5490D1}">
      <dgm:prSet/>
      <dgm:spPr/>
    </dgm:pt>
    <dgm:pt modelId="{BED3BBC5-52EF-4F8A-8E4B-DB12D3484346}" type="sibTrans" cxnId="{2BA8BF73-9CD1-424A-8C35-F990DB5490D1}">
      <dgm:prSet/>
      <dgm:spPr/>
    </dgm:pt>
    <dgm:pt modelId="{A9734E39-310E-42AA-84FC-ED7ACCB3468A}">
      <dgm:prSet phldrT="[Text]" custT="1"/>
      <dgm:spPr/>
      <dgm:t>
        <a:bodyPr/>
        <a:lstStyle/>
        <a:p>
          <a:r>
            <a:rPr lang="bn-IN" sz="1200" dirty="0" smtClean="0"/>
            <a:t>  </a:t>
          </a:r>
          <a:r>
            <a:rPr lang="en-US" sz="1200" dirty="0" err="1" smtClean="0"/>
            <a:t>অজৈব</a:t>
          </a:r>
          <a:r>
            <a:rPr lang="bn-IN" sz="1200" dirty="0" smtClean="0"/>
            <a:t>ঃ     </a:t>
          </a:r>
          <a:r>
            <a:rPr lang="en-US" sz="1200" dirty="0" err="1" smtClean="0"/>
            <a:t>নাইট্রেট</a:t>
          </a:r>
          <a:r>
            <a:rPr lang="en-US" sz="1200" dirty="0" smtClean="0"/>
            <a:t>, </a:t>
          </a:r>
          <a:r>
            <a:rPr lang="en-US" sz="1200" dirty="0" err="1" smtClean="0"/>
            <a:t>কার্বন</a:t>
          </a:r>
          <a:r>
            <a:rPr lang="en-US" sz="1200" dirty="0" smtClean="0"/>
            <a:t> </a:t>
          </a:r>
          <a:r>
            <a:rPr lang="en-US" sz="1200" dirty="0" err="1" smtClean="0"/>
            <a:t>ডাই</a:t>
          </a:r>
          <a:r>
            <a:rPr lang="bn-IN" sz="1200" dirty="0" smtClean="0"/>
            <a:t> </a:t>
          </a:r>
          <a:r>
            <a:rPr lang="en-US" sz="1200" dirty="0" smtClean="0"/>
            <a:t>- </a:t>
          </a:r>
          <a:r>
            <a:rPr lang="en-US" sz="1200" dirty="0" err="1" smtClean="0"/>
            <a:t>অক্সাইড</a:t>
          </a:r>
          <a:r>
            <a:rPr lang="bn-IN" sz="1200" dirty="0" smtClean="0"/>
            <a:t> প্রভৃতি।</a:t>
          </a:r>
          <a:endParaRPr lang="en-US" sz="1200" dirty="0"/>
        </a:p>
      </dgm:t>
    </dgm:pt>
    <dgm:pt modelId="{E32FE3F9-6FB2-4B05-9AF2-7220B5F90BCD}" type="parTrans" cxnId="{8C5D2991-3305-4E9D-860D-4925FD3C42A8}">
      <dgm:prSet/>
      <dgm:spPr/>
    </dgm:pt>
    <dgm:pt modelId="{083D527F-A0E4-47B1-B1A6-E1F401A6F77C}" type="sibTrans" cxnId="{8C5D2991-3305-4E9D-860D-4925FD3C42A8}">
      <dgm:prSet/>
      <dgm:spPr/>
    </dgm:pt>
    <dgm:pt modelId="{85C3D24F-09CF-4538-9E09-026FD1A5AF4E}">
      <dgm:prSet phldrT="[Text]" custT="1"/>
      <dgm:spPr/>
      <dgm:t>
        <a:bodyPr/>
        <a:lstStyle/>
        <a:p>
          <a:r>
            <a:rPr lang="bn-IN" sz="1200" dirty="0" smtClean="0"/>
            <a:t>  </a:t>
          </a:r>
          <a:r>
            <a:rPr lang="en-US" sz="1200" dirty="0" err="1" smtClean="0"/>
            <a:t>প্রাকৃতিকঃ</a:t>
          </a:r>
          <a:r>
            <a:rPr lang="bn-IN" sz="1200" dirty="0" smtClean="0"/>
            <a:t> </a:t>
          </a:r>
          <a:r>
            <a:rPr lang="en-US" sz="1200" dirty="0" smtClean="0"/>
            <a:t> </a:t>
          </a:r>
          <a:r>
            <a:rPr lang="bn-IN" sz="1200" dirty="0" smtClean="0"/>
            <a:t>কার্বন মনোঅক্সাইড</a:t>
          </a:r>
          <a:r>
            <a:rPr lang="en-US" sz="1200" dirty="0" smtClean="0"/>
            <a:t>, </a:t>
          </a:r>
          <a:r>
            <a:rPr lang="en-US" sz="1200" dirty="0" err="1" smtClean="0"/>
            <a:t>কার্বন</a:t>
          </a:r>
          <a:r>
            <a:rPr lang="en-US" sz="1200" dirty="0" smtClean="0"/>
            <a:t> </a:t>
          </a:r>
          <a:r>
            <a:rPr lang="en-US" sz="1200" dirty="0" err="1" smtClean="0"/>
            <a:t>ডাই</a:t>
          </a:r>
          <a:r>
            <a:rPr lang="en-US" sz="1200" dirty="0" smtClean="0"/>
            <a:t>- </a:t>
          </a:r>
          <a:r>
            <a:rPr lang="en-US" sz="1200" dirty="0" err="1" smtClean="0"/>
            <a:t>অক্সাইড</a:t>
          </a:r>
          <a:r>
            <a:rPr lang="bn-IN" sz="1200" dirty="0" smtClean="0"/>
            <a:t> প্রভৃতি।</a:t>
          </a:r>
          <a:endParaRPr lang="en-US" sz="1200" dirty="0"/>
        </a:p>
      </dgm:t>
    </dgm:pt>
    <dgm:pt modelId="{457C9A2F-ABED-473B-99D0-E3DE8B60B17B}" type="parTrans" cxnId="{44FD94AB-35FF-44B5-99C9-8F656D128A5A}">
      <dgm:prSet/>
      <dgm:spPr/>
    </dgm:pt>
    <dgm:pt modelId="{F7334C64-2415-4752-B7E3-B4AE85E09795}" type="sibTrans" cxnId="{44FD94AB-35FF-44B5-99C9-8F656D128A5A}">
      <dgm:prSet/>
      <dgm:spPr/>
    </dgm:pt>
    <dgm:pt modelId="{BC91B0B8-5558-492A-A172-F4BBA1A76EC4}">
      <dgm:prSet phldrT="[Text]" custT="1"/>
      <dgm:spPr/>
      <dgm:t>
        <a:bodyPr/>
        <a:lstStyle/>
        <a:p>
          <a:r>
            <a:rPr lang="bn-IN" sz="1200" dirty="0" smtClean="0"/>
            <a:t>  </a:t>
          </a:r>
          <a:r>
            <a:rPr lang="en-US" sz="1200" dirty="0" err="1" smtClean="0"/>
            <a:t>কৃত্রিম</a:t>
          </a:r>
          <a:r>
            <a:rPr lang="bn-IN" sz="1200" dirty="0" smtClean="0"/>
            <a:t>ঃ       </a:t>
          </a:r>
          <a:r>
            <a:rPr lang="en-US" sz="1200" dirty="0" smtClean="0"/>
            <a:t>PVC, BHM </a:t>
          </a:r>
          <a:r>
            <a:rPr lang="en-US" sz="1200" dirty="0" err="1" smtClean="0"/>
            <a:t>প্রভৃতি</a:t>
          </a:r>
          <a:r>
            <a:rPr lang="en-US" sz="1200" dirty="0" smtClean="0"/>
            <a:t>।</a:t>
          </a:r>
          <a:endParaRPr lang="en-US" sz="1200" dirty="0"/>
        </a:p>
      </dgm:t>
    </dgm:pt>
    <dgm:pt modelId="{C498A888-D8FD-4391-8C1D-02AF11B2C142}" type="parTrans" cxnId="{9FAB0A94-4EC1-409E-92A2-2475F23884A2}">
      <dgm:prSet/>
      <dgm:spPr/>
    </dgm:pt>
    <dgm:pt modelId="{946819CB-9032-4F52-A2E3-56A92F78879E}" type="sibTrans" cxnId="{9FAB0A94-4EC1-409E-92A2-2475F23884A2}">
      <dgm:prSet/>
      <dgm:spPr/>
    </dgm:pt>
    <dgm:pt modelId="{2962CFE8-A7F4-4AA1-8203-C88B020B28AF}">
      <dgm:prSet phldrT="[Text]" custT="1"/>
      <dgm:spPr/>
      <dgm:t>
        <a:bodyPr/>
        <a:lstStyle/>
        <a:p>
          <a:endParaRPr lang="en-US" sz="1200" dirty="0"/>
        </a:p>
      </dgm:t>
    </dgm:pt>
    <dgm:pt modelId="{23898342-3496-4E77-8466-93AB001B9DFD}" type="parTrans" cxnId="{FE514896-951F-40B6-8519-FDA0ECECCAF7}">
      <dgm:prSet/>
      <dgm:spPr/>
    </dgm:pt>
    <dgm:pt modelId="{31381B02-66B0-42DC-B135-3D566840A0AD}" type="sibTrans" cxnId="{FE514896-951F-40B6-8519-FDA0ECECCAF7}">
      <dgm:prSet/>
      <dgm:spPr/>
    </dgm:pt>
    <dgm:pt modelId="{EA81940C-642F-4C11-87E8-D7E904EFF88F}" type="pres">
      <dgm:prSet presAssocID="{691CAC06-BC99-4AFF-B583-E2631945EA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782150-A5FB-4672-96E9-5BA4B8AE0757}" type="pres">
      <dgm:prSet presAssocID="{0D0A3A87-BA0E-47C3-B089-515D430BA6EB}" presName="composite" presStyleCnt="0"/>
      <dgm:spPr/>
    </dgm:pt>
    <dgm:pt modelId="{8121CD63-E6AE-4030-A53C-D51FFEA3DA67}" type="pres">
      <dgm:prSet presAssocID="{0D0A3A87-BA0E-47C3-B089-515D430BA6E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4BF39-8E7A-45AE-8C64-85162C864A95}" type="pres">
      <dgm:prSet presAssocID="{0D0A3A87-BA0E-47C3-B089-515D430BA6E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A2316-BBB4-4971-8D7A-B8829B6C4FE7}" type="pres">
      <dgm:prSet presAssocID="{0D35F7E3-C96B-4174-A16F-07A688E40FDD}" presName="sp" presStyleCnt="0"/>
      <dgm:spPr/>
    </dgm:pt>
    <dgm:pt modelId="{FB1F10C1-5FC7-4748-AC8D-9F15279C4F23}" type="pres">
      <dgm:prSet presAssocID="{5BEE3B2A-7155-4D64-8485-3BB0FC692491}" presName="composite" presStyleCnt="0"/>
      <dgm:spPr/>
    </dgm:pt>
    <dgm:pt modelId="{F067091F-E6CE-4E97-9C8A-428CCA61F22E}" type="pres">
      <dgm:prSet presAssocID="{5BEE3B2A-7155-4D64-8485-3BB0FC69249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99A45-A9C7-47C6-B383-EADBE3D68B92}" type="pres">
      <dgm:prSet presAssocID="{5BEE3B2A-7155-4D64-8485-3BB0FC69249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55975-9E93-4A0C-8338-8221F13E3410}" type="pres">
      <dgm:prSet presAssocID="{4E552473-9DF0-40A1-BBA5-D3D61C09CC74}" presName="sp" presStyleCnt="0"/>
      <dgm:spPr/>
    </dgm:pt>
    <dgm:pt modelId="{257B5ABF-E759-4F56-8CD0-38753B075503}" type="pres">
      <dgm:prSet presAssocID="{43D7B50A-F780-4D21-BDF9-E3DB7387EBD7}" presName="composite" presStyleCnt="0"/>
      <dgm:spPr/>
    </dgm:pt>
    <dgm:pt modelId="{D569A36F-A569-41F7-9EA3-689B61D71DB7}" type="pres">
      <dgm:prSet presAssocID="{43D7B50A-F780-4D21-BDF9-E3DB7387EBD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26094-85FB-46A2-9907-1122778EB8F2}" type="pres">
      <dgm:prSet presAssocID="{43D7B50A-F780-4D21-BDF9-E3DB7387EBD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D2991-3305-4E9D-860D-4925FD3C42A8}" srcId="{5BEE3B2A-7155-4D64-8485-3BB0FC692491}" destId="{A9734E39-310E-42AA-84FC-ED7ACCB3468A}" srcOrd="2" destOrd="0" parTransId="{E32FE3F9-6FB2-4B05-9AF2-7220B5F90BCD}" sibTransId="{083D527F-A0E4-47B1-B1A6-E1F401A6F77C}"/>
    <dgm:cxn modelId="{52E7E75C-AD79-4CE8-8B7B-520F723DFBCF}" type="presOf" srcId="{691CAC06-BC99-4AFF-B583-E2631945EAF0}" destId="{EA81940C-642F-4C11-87E8-D7E904EFF88F}" srcOrd="0" destOrd="0" presId="urn:microsoft.com/office/officeart/2005/8/layout/chevron2"/>
    <dgm:cxn modelId="{F9C61F89-4FA0-4B17-92FD-1FD52F6A8359}" srcId="{691CAC06-BC99-4AFF-B583-E2631945EAF0}" destId="{5BEE3B2A-7155-4D64-8485-3BB0FC692491}" srcOrd="1" destOrd="0" parTransId="{72A5C1C1-882C-4DBD-8524-9B59327EB212}" sibTransId="{4E552473-9DF0-40A1-BBA5-D3D61C09CC74}"/>
    <dgm:cxn modelId="{2A118F5E-C5CE-4E9D-878E-20EA549D07C5}" type="presOf" srcId="{5BEE3B2A-7155-4D64-8485-3BB0FC692491}" destId="{F067091F-E6CE-4E97-9C8A-428CCA61F22E}" srcOrd="0" destOrd="0" presId="urn:microsoft.com/office/officeart/2005/8/layout/chevron2"/>
    <dgm:cxn modelId="{9FAB0A94-4EC1-409E-92A2-2475F23884A2}" srcId="{5BEE3B2A-7155-4D64-8485-3BB0FC692491}" destId="{BC91B0B8-5558-492A-A172-F4BBA1A76EC4}" srcOrd="4" destOrd="0" parTransId="{C498A888-D8FD-4391-8C1D-02AF11B2C142}" sibTransId="{946819CB-9032-4F52-A2E3-56A92F78879E}"/>
    <dgm:cxn modelId="{8816015B-C22A-4DD8-952C-F6ED0A1A1076}" srcId="{691CAC06-BC99-4AFF-B583-E2631945EAF0}" destId="{0D0A3A87-BA0E-47C3-B089-515D430BA6EB}" srcOrd="0" destOrd="0" parTransId="{2BB52853-7691-44F5-A236-8E5E8975B713}" sibTransId="{0D35F7E3-C96B-4174-A16F-07A688E40FDD}"/>
    <dgm:cxn modelId="{5CEC5BE3-A91A-4756-8560-B2322C70BCF8}" type="presOf" srcId="{DDB9AA40-D684-4EE4-BF9A-17FEDEDB90CC}" destId="{7AD99A45-A9C7-47C6-B383-EADBE3D68B92}" srcOrd="0" destOrd="1" presId="urn:microsoft.com/office/officeart/2005/8/layout/chevron2"/>
    <dgm:cxn modelId="{2871E010-13EC-48AD-9B66-0599970DC2DF}" srcId="{691CAC06-BC99-4AFF-B583-E2631945EAF0}" destId="{43D7B50A-F780-4D21-BDF9-E3DB7387EBD7}" srcOrd="2" destOrd="0" parTransId="{74424CC0-AF62-43F2-9D82-2112584B8370}" sibTransId="{A2BD9BC7-C8E7-4E81-A06F-6E2B15BFF333}"/>
    <dgm:cxn modelId="{A952F7FB-B4D4-46B0-A17D-43FCF49F5177}" type="presOf" srcId="{5A65C511-7589-4347-9523-C9BA0F5FA3EE}" destId="{ABF26094-85FB-46A2-9907-1122778EB8F2}" srcOrd="0" destOrd="0" presId="urn:microsoft.com/office/officeart/2005/8/layout/chevron2"/>
    <dgm:cxn modelId="{65A35F5A-E36E-4A4B-AA0E-DBAE643018BE}" type="presOf" srcId="{2962CFE8-A7F4-4AA1-8203-C88B020B28AF}" destId="{7AD99A45-A9C7-47C6-B383-EADBE3D68B92}" srcOrd="0" destOrd="0" presId="urn:microsoft.com/office/officeart/2005/8/layout/chevron2"/>
    <dgm:cxn modelId="{D83D5E12-765F-4946-B83A-77CBEE7EB069}" type="presOf" srcId="{43D7B50A-F780-4D21-BDF9-E3DB7387EBD7}" destId="{D569A36F-A569-41F7-9EA3-689B61D71DB7}" srcOrd="0" destOrd="0" presId="urn:microsoft.com/office/officeart/2005/8/layout/chevron2"/>
    <dgm:cxn modelId="{B28D276A-19CF-4DC1-B115-D8BFDAEDD694}" srcId="{5BEE3B2A-7155-4D64-8485-3BB0FC692491}" destId="{695A8631-7668-45B7-A96C-802287A6C568}" srcOrd="5" destOrd="0" parTransId="{C6881AD7-7199-4570-B210-603874FA04B8}" sibTransId="{D2D61E98-67A5-4C19-9611-5CDF665BE3C0}"/>
    <dgm:cxn modelId="{E00EF6F5-7048-42FE-9DD0-E6ED158FD923}" type="presOf" srcId="{85C3D24F-09CF-4538-9E09-026FD1A5AF4E}" destId="{7AD99A45-A9C7-47C6-B383-EADBE3D68B92}" srcOrd="0" destOrd="3" presId="urn:microsoft.com/office/officeart/2005/8/layout/chevron2"/>
    <dgm:cxn modelId="{F4C30C49-58AA-41CC-AAAF-E2FB79A819F0}" type="presOf" srcId="{C352AB9E-B65C-42D3-B31A-489B077EB863}" destId="{4E34BF39-8E7A-45AE-8C64-85162C864A95}" srcOrd="0" destOrd="0" presId="urn:microsoft.com/office/officeart/2005/8/layout/chevron2"/>
    <dgm:cxn modelId="{33816D6A-CA8D-4720-86F1-A82860F9F7D7}" srcId="{0D0A3A87-BA0E-47C3-B089-515D430BA6EB}" destId="{C352AB9E-B65C-42D3-B31A-489B077EB863}" srcOrd="0" destOrd="0" parTransId="{F023BA4F-0D34-4957-A396-3FE6F8E22717}" sibTransId="{F29C73CB-DA66-48E9-8D38-715D3911D164}"/>
    <dgm:cxn modelId="{F7A028B2-A96F-4FC4-9A2C-DA603F4C3E24}" type="presOf" srcId="{BC91B0B8-5558-492A-A172-F4BBA1A76EC4}" destId="{7AD99A45-A9C7-47C6-B383-EADBE3D68B92}" srcOrd="0" destOrd="4" presId="urn:microsoft.com/office/officeart/2005/8/layout/chevron2"/>
    <dgm:cxn modelId="{B8651DE6-E968-410C-B66E-982BFC46B8CA}" type="presOf" srcId="{0D0A3A87-BA0E-47C3-B089-515D430BA6EB}" destId="{8121CD63-E6AE-4030-A53C-D51FFEA3DA67}" srcOrd="0" destOrd="0" presId="urn:microsoft.com/office/officeart/2005/8/layout/chevron2"/>
    <dgm:cxn modelId="{99022251-B2FA-44BE-AB5E-82537ACA16AF}" type="presOf" srcId="{A9734E39-310E-42AA-84FC-ED7ACCB3468A}" destId="{7AD99A45-A9C7-47C6-B383-EADBE3D68B92}" srcOrd="0" destOrd="2" presId="urn:microsoft.com/office/officeart/2005/8/layout/chevron2"/>
    <dgm:cxn modelId="{44FD94AB-35FF-44B5-99C9-8F656D128A5A}" srcId="{5BEE3B2A-7155-4D64-8485-3BB0FC692491}" destId="{85C3D24F-09CF-4538-9E09-026FD1A5AF4E}" srcOrd="3" destOrd="0" parTransId="{457C9A2F-ABED-473B-99D0-E3DE8B60B17B}" sibTransId="{F7334C64-2415-4752-B7E3-B4AE85E09795}"/>
    <dgm:cxn modelId="{4160C016-7130-421F-B2A6-DEB839382C30}" type="presOf" srcId="{695A8631-7668-45B7-A96C-802287A6C568}" destId="{7AD99A45-A9C7-47C6-B383-EADBE3D68B92}" srcOrd="0" destOrd="5" presId="urn:microsoft.com/office/officeart/2005/8/layout/chevron2"/>
    <dgm:cxn modelId="{FE514896-951F-40B6-8519-FDA0ECECCAF7}" srcId="{5BEE3B2A-7155-4D64-8485-3BB0FC692491}" destId="{2962CFE8-A7F4-4AA1-8203-C88B020B28AF}" srcOrd="0" destOrd="0" parTransId="{23898342-3496-4E77-8466-93AB001B9DFD}" sibTransId="{31381B02-66B0-42DC-B135-3D566840A0AD}"/>
    <dgm:cxn modelId="{A38BF353-FDDC-42C4-AF46-2F11913A7BF3}" srcId="{43D7B50A-F780-4D21-BDF9-E3DB7387EBD7}" destId="{5A65C511-7589-4347-9523-C9BA0F5FA3EE}" srcOrd="0" destOrd="0" parTransId="{3671AE47-0AA4-4A17-B800-6F3A9BF852A9}" sibTransId="{1161B891-C7F6-45FA-9108-8D666F6B7894}"/>
    <dgm:cxn modelId="{2BA8BF73-9CD1-424A-8C35-F990DB5490D1}" srcId="{5BEE3B2A-7155-4D64-8485-3BB0FC692491}" destId="{DDB9AA40-D684-4EE4-BF9A-17FEDEDB90CC}" srcOrd="1" destOrd="0" parTransId="{F6A53F1B-A151-4CE8-AE12-0B638564CF3E}" sibTransId="{BED3BBC5-52EF-4F8A-8E4B-DB12D3484346}"/>
    <dgm:cxn modelId="{A50FEB6C-6A09-48EC-A198-F2929FB881F4}" type="presParOf" srcId="{EA81940C-642F-4C11-87E8-D7E904EFF88F}" destId="{4F782150-A5FB-4672-96E9-5BA4B8AE0757}" srcOrd="0" destOrd="0" presId="urn:microsoft.com/office/officeart/2005/8/layout/chevron2"/>
    <dgm:cxn modelId="{3D6E4F27-A073-41E5-AC90-D91BF1372642}" type="presParOf" srcId="{4F782150-A5FB-4672-96E9-5BA4B8AE0757}" destId="{8121CD63-E6AE-4030-A53C-D51FFEA3DA67}" srcOrd="0" destOrd="0" presId="urn:microsoft.com/office/officeart/2005/8/layout/chevron2"/>
    <dgm:cxn modelId="{6EB11D8A-D592-43DB-B9E8-F7AC16DF2538}" type="presParOf" srcId="{4F782150-A5FB-4672-96E9-5BA4B8AE0757}" destId="{4E34BF39-8E7A-45AE-8C64-85162C864A95}" srcOrd="1" destOrd="0" presId="urn:microsoft.com/office/officeart/2005/8/layout/chevron2"/>
    <dgm:cxn modelId="{ADAAEB68-5F7C-4E5F-8A7E-C009F08EA873}" type="presParOf" srcId="{EA81940C-642F-4C11-87E8-D7E904EFF88F}" destId="{93DA2316-BBB4-4971-8D7A-B8829B6C4FE7}" srcOrd="1" destOrd="0" presId="urn:microsoft.com/office/officeart/2005/8/layout/chevron2"/>
    <dgm:cxn modelId="{94402EFC-1831-4F60-AEB6-BC97EE6C7F06}" type="presParOf" srcId="{EA81940C-642F-4C11-87E8-D7E904EFF88F}" destId="{FB1F10C1-5FC7-4748-AC8D-9F15279C4F23}" srcOrd="2" destOrd="0" presId="urn:microsoft.com/office/officeart/2005/8/layout/chevron2"/>
    <dgm:cxn modelId="{422E9528-E373-48E2-826C-BF9B893B1E5B}" type="presParOf" srcId="{FB1F10C1-5FC7-4748-AC8D-9F15279C4F23}" destId="{F067091F-E6CE-4E97-9C8A-428CCA61F22E}" srcOrd="0" destOrd="0" presId="urn:microsoft.com/office/officeart/2005/8/layout/chevron2"/>
    <dgm:cxn modelId="{92F42B3C-3B6A-454B-9B25-EB639EABB2FF}" type="presParOf" srcId="{FB1F10C1-5FC7-4748-AC8D-9F15279C4F23}" destId="{7AD99A45-A9C7-47C6-B383-EADBE3D68B92}" srcOrd="1" destOrd="0" presId="urn:microsoft.com/office/officeart/2005/8/layout/chevron2"/>
    <dgm:cxn modelId="{267BED5F-B915-40E5-8131-37A1DA844599}" type="presParOf" srcId="{EA81940C-642F-4C11-87E8-D7E904EFF88F}" destId="{90455975-9E93-4A0C-8338-8221F13E3410}" srcOrd="3" destOrd="0" presId="urn:microsoft.com/office/officeart/2005/8/layout/chevron2"/>
    <dgm:cxn modelId="{653F1CE8-0F15-4248-BEE9-89FA1DF62F9C}" type="presParOf" srcId="{EA81940C-642F-4C11-87E8-D7E904EFF88F}" destId="{257B5ABF-E759-4F56-8CD0-38753B075503}" srcOrd="4" destOrd="0" presId="urn:microsoft.com/office/officeart/2005/8/layout/chevron2"/>
    <dgm:cxn modelId="{7F66D488-4A5C-4226-B387-972B5BBEAAC1}" type="presParOf" srcId="{257B5ABF-E759-4F56-8CD0-38753B075503}" destId="{D569A36F-A569-41F7-9EA3-689B61D71DB7}" srcOrd="0" destOrd="0" presId="urn:microsoft.com/office/officeart/2005/8/layout/chevron2"/>
    <dgm:cxn modelId="{1EE2A769-496A-462E-8FD0-B1C85EBA41B1}" type="presParOf" srcId="{257B5ABF-E759-4F56-8CD0-38753B075503}" destId="{ABF26094-85FB-46A2-9907-1122778EB8F2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528CB7-A1C9-4A70-8B90-24220266DDD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1AE9A-E8E8-465F-99A6-201699838B82}">
      <dgm:prSet phldrT="[Text]"/>
      <dgm:spPr/>
      <dgm:t>
        <a:bodyPr/>
        <a:lstStyle/>
        <a:p>
          <a:r>
            <a:rPr lang="bn-IN" dirty="0" smtClean="0"/>
            <a:t>প্রাকৃতিক</a:t>
          </a:r>
          <a:endParaRPr lang="en-US" dirty="0"/>
        </a:p>
      </dgm:t>
    </dgm:pt>
    <dgm:pt modelId="{7A764FC3-F676-4703-B560-193935972278}" type="parTrans" cxnId="{715E0219-E0A8-426F-BA87-F4AAB251B458}">
      <dgm:prSet/>
      <dgm:spPr/>
      <dgm:t>
        <a:bodyPr/>
        <a:lstStyle/>
        <a:p>
          <a:endParaRPr lang="en-US"/>
        </a:p>
      </dgm:t>
    </dgm:pt>
    <dgm:pt modelId="{BD979D51-3030-496B-9147-D82576D5B19E}" type="sibTrans" cxnId="{715E0219-E0A8-426F-BA87-F4AAB251B458}">
      <dgm:prSet/>
      <dgm:spPr/>
      <dgm:t>
        <a:bodyPr/>
        <a:lstStyle/>
        <a:p>
          <a:endParaRPr lang="en-US"/>
        </a:p>
      </dgm:t>
    </dgm:pt>
    <dgm:pt modelId="{E74E23A5-D6D8-4C83-8403-243D84350A8A}">
      <dgm:prSet phldrT="[Text]" custT="1"/>
      <dgm:spPr/>
      <dgm:t>
        <a:bodyPr/>
        <a:lstStyle/>
        <a:p>
          <a:endParaRPr lang="en-US" sz="1600" dirty="0" smtClean="0"/>
        </a:p>
        <a:p>
          <a:r>
            <a:rPr lang="bn-IN" sz="1600" dirty="0" smtClean="0"/>
            <a:t>খরা</a:t>
          </a:r>
        </a:p>
        <a:p>
          <a:endParaRPr lang="en-US" sz="1200" dirty="0"/>
        </a:p>
      </dgm:t>
    </dgm:pt>
    <dgm:pt modelId="{8D643C25-EAA7-47E3-8FDC-E2005BBCBC7B}" type="parTrans" cxnId="{402F1A11-848E-4A84-8AB4-5508117404FB}">
      <dgm:prSet/>
      <dgm:spPr/>
      <dgm:t>
        <a:bodyPr/>
        <a:lstStyle/>
        <a:p>
          <a:endParaRPr lang="en-US"/>
        </a:p>
      </dgm:t>
    </dgm:pt>
    <dgm:pt modelId="{349566EA-C916-44FA-B400-D8C7A62EA38C}" type="sibTrans" cxnId="{402F1A11-848E-4A84-8AB4-5508117404FB}">
      <dgm:prSet/>
      <dgm:spPr/>
      <dgm:t>
        <a:bodyPr/>
        <a:lstStyle/>
        <a:p>
          <a:endParaRPr lang="en-US"/>
        </a:p>
      </dgm:t>
    </dgm:pt>
    <dgm:pt modelId="{FAC0DE3F-4592-42FF-AFE3-980192C71076}">
      <dgm:prSet phldrT="[Text]" custT="1"/>
      <dgm:spPr/>
      <dgm:t>
        <a:bodyPr/>
        <a:lstStyle/>
        <a:p>
          <a:r>
            <a:rPr lang="bn-IN" sz="1600" dirty="0" smtClean="0"/>
            <a:t>বন্যা</a:t>
          </a:r>
          <a:endParaRPr lang="en-US" sz="1600" dirty="0"/>
        </a:p>
      </dgm:t>
    </dgm:pt>
    <dgm:pt modelId="{B434154B-2D23-4CEC-8DE0-80FD61DB01E1}" type="parTrans" cxnId="{F49872C2-8D7B-42D2-8C5B-D69FB2D2EDC8}">
      <dgm:prSet/>
      <dgm:spPr/>
      <dgm:t>
        <a:bodyPr/>
        <a:lstStyle/>
        <a:p>
          <a:endParaRPr lang="en-US"/>
        </a:p>
      </dgm:t>
    </dgm:pt>
    <dgm:pt modelId="{9D888D8D-0C90-4374-A74A-F96B172CB8E4}" type="sibTrans" cxnId="{F49872C2-8D7B-42D2-8C5B-D69FB2D2EDC8}">
      <dgm:prSet/>
      <dgm:spPr/>
      <dgm:t>
        <a:bodyPr/>
        <a:lstStyle/>
        <a:p>
          <a:endParaRPr lang="en-US"/>
        </a:p>
      </dgm:t>
    </dgm:pt>
    <dgm:pt modelId="{CD8D0196-A71D-4F56-BC39-43BB50DFAC96}">
      <dgm:prSet phldrT="[Text]"/>
      <dgm:spPr/>
      <dgm:t>
        <a:bodyPr/>
        <a:lstStyle/>
        <a:p>
          <a:r>
            <a:rPr lang="en-US" dirty="0" err="1" smtClean="0"/>
            <a:t>মানব</a:t>
          </a:r>
          <a:r>
            <a:rPr lang="en-US" dirty="0" smtClean="0"/>
            <a:t> </a:t>
          </a:r>
          <a:r>
            <a:rPr lang="en-US" dirty="0" err="1" smtClean="0"/>
            <a:t>সৃষ্ট</a:t>
          </a:r>
          <a:endParaRPr lang="en-US" dirty="0"/>
        </a:p>
      </dgm:t>
    </dgm:pt>
    <dgm:pt modelId="{D7446777-6A9F-4E04-BA2B-9DFA61835741}" type="parTrans" cxnId="{28E9419A-D814-4D57-9595-95185344110A}">
      <dgm:prSet/>
      <dgm:spPr/>
      <dgm:t>
        <a:bodyPr/>
        <a:lstStyle/>
        <a:p>
          <a:endParaRPr lang="en-US"/>
        </a:p>
      </dgm:t>
    </dgm:pt>
    <dgm:pt modelId="{A81C676E-3A89-4D02-9A22-49E611076102}" type="sibTrans" cxnId="{28E9419A-D814-4D57-9595-95185344110A}">
      <dgm:prSet/>
      <dgm:spPr/>
      <dgm:t>
        <a:bodyPr/>
        <a:lstStyle/>
        <a:p>
          <a:endParaRPr lang="en-US"/>
        </a:p>
      </dgm:t>
    </dgm:pt>
    <dgm:pt modelId="{22CC4C03-1C66-4B73-B64E-BC243F90C265}">
      <dgm:prSet phldrT="[Text]" custT="1"/>
      <dgm:spPr/>
      <dgm:t>
        <a:bodyPr/>
        <a:lstStyle/>
        <a:p>
          <a:r>
            <a:rPr lang="en-US" sz="1600" dirty="0" err="1" smtClean="0"/>
            <a:t>গৃহস্থালির</a:t>
          </a:r>
          <a:r>
            <a:rPr lang="en-US" sz="1600" dirty="0" smtClean="0"/>
            <a:t> </a:t>
          </a:r>
          <a:r>
            <a:rPr lang="en-US" sz="1600" dirty="0" err="1" smtClean="0"/>
            <a:t>বর্জ্য</a:t>
          </a:r>
          <a:endParaRPr lang="en-US" sz="1600" dirty="0"/>
        </a:p>
      </dgm:t>
    </dgm:pt>
    <dgm:pt modelId="{41798B25-9412-4174-A009-0DE52E0D1C5A}" type="parTrans" cxnId="{2CFDB8D4-0A9A-40D1-A068-546038122529}">
      <dgm:prSet/>
      <dgm:spPr/>
      <dgm:t>
        <a:bodyPr/>
        <a:lstStyle/>
        <a:p>
          <a:endParaRPr lang="en-US"/>
        </a:p>
      </dgm:t>
    </dgm:pt>
    <dgm:pt modelId="{B5C41B76-4082-4B76-8371-21AA72517A0F}" type="sibTrans" cxnId="{2CFDB8D4-0A9A-40D1-A068-546038122529}">
      <dgm:prSet/>
      <dgm:spPr/>
      <dgm:t>
        <a:bodyPr/>
        <a:lstStyle/>
        <a:p>
          <a:endParaRPr lang="en-US"/>
        </a:p>
      </dgm:t>
    </dgm:pt>
    <dgm:pt modelId="{7E33BA5F-32A0-477B-9AE7-F6F3C875769A}">
      <dgm:prSet phldrT="[Text]" custT="1"/>
      <dgm:spPr/>
      <dgm:t>
        <a:bodyPr/>
        <a:lstStyle/>
        <a:p>
          <a:r>
            <a:rPr lang="en-US" sz="1600" dirty="0" err="1" smtClean="0"/>
            <a:t>ভূমিকম্প</a:t>
          </a:r>
          <a:endParaRPr lang="en-US" sz="1600" dirty="0"/>
        </a:p>
      </dgm:t>
    </dgm:pt>
    <dgm:pt modelId="{9C8544C5-F0E8-41FA-AB46-86A995BB5D98}" type="parTrans" cxnId="{197F4688-007B-42DB-AE99-56355036058B}">
      <dgm:prSet/>
      <dgm:spPr/>
      <dgm:t>
        <a:bodyPr/>
        <a:lstStyle/>
        <a:p>
          <a:endParaRPr lang="en-US"/>
        </a:p>
      </dgm:t>
    </dgm:pt>
    <dgm:pt modelId="{856B73FD-9975-4D8C-97E9-017BE3352D93}" type="sibTrans" cxnId="{197F4688-007B-42DB-AE99-56355036058B}">
      <dgm:prSet/>
      <dgm:spPr/>
      <dgm:t>
        <a:bodyPr/>
        <a:lstStyle/>
        <a:p>
          <a:endParaRPr lang="en-US"/>
        </a:p>
      </dgm:t>
    </dgm:pt>
    <dgm:pt modelId="{B3C9A67F-6D78-47D0-BDAD-C7731711A116}">
      <dgm:prSet phldrT="[Text]" custT="1"/>
      <dgm:spPr/>
      <dgm:t>
        <a:bodyPr/>
        <a:lstStyle/>
        <a:p>
          <a:r>
            <a:rPr lang="en-US" sz="1600" dirty="0" err="1" smtClean="0"/>
            <a:t>ঘূর্ণিঝড়</a:t>
          </a:r>
          <a:endParaRPr lang="en-US" sz="1600" dirty="0"/>
        </a:p>
      </dgm:t>
    </dgm:pt>
    <dgm:pt modelId="{1AEAF163-6D34-4079-99BD-2C964048F2D9}" type="parTrans" cxnId="{02397856-BD4D-48EC-8A24-8D7A459BAB41}">
      <dgm:prSet/>
      <dgm:spPr/>
      <dgm:t>
        <a:bodyPr/>
        <a:lstStyle/>
        <a:p>
          <a:endParaRPr lang="en-US"/>
        </a:p>
      </dgm:t>
    </dgm:pt>
    <dgm:pt modelId="{2D2F191F-7B57-40D6-B3EE-A3AE8A2B2E1F}" type="sibTrans" cxnId="{02397856-BD4D-48EC-8A24-8D7A459BAB41}">
      <dgm:prSet/>
      <dgm:spPr/>
      <dgm:t>
        <a:bodyPr/>
        <a:lstStyle/>
        <a:p>
          <a:endParaRPr lang="en-US"/>
        </a:p>
      </dgm:t>
    </dgm:pt>
    <dgm:pt modelId="{F51DC6F3-1BBA-4592-8B83-B2707F365C4D}">
      <dgm:prSet phldrT="[Text]" custT="1"/>
      <dgm:spPr/>
      <dgm:t>
        <a:bodyPr/>
        <a:lstStyle/>
        <a:p>
          <a:r>
            <a:rPr lang="en-US" sz="1600" dirty="0" err="1" smtClean="0"/>
            <a:t>মহামারি</a:t>
          </a:r>
          <a:endParaRPr lang="en-US" sz="2600" dirty="0"/>
        </a:p>
      </dgm:t>
    </dgm:pt>
    <dgm:pt modelId="{BF48B0EA-8D56-4EA6-91B0-081A797759EC}" type="parTrans" cxnId="{27DB5B77-F300-4F8C-A17A-EAAD8362044C}">
      <dgm:prSet/>
      <dgm:spPr/>
      <dgm:t>
        <a:bodyPr/>
        <a:lstStyle/>
        <a:p>
          <a:endParaRPr lang="en-US"/>
        </a:p>
      </dgm:t>
    </dgm:pt>
    <dgm:pt modelId="{076FCF84-C767-4FC3-B8C0-784AE34896D3}" type="sibTrans" cxnId="{27DB5B77-F300-4F8C-A17A-EAAD8362044C}">
      <dgm:prSet/>
      <dgm:spPr/>
      <dgm:t>
        <a:bodyPr/>
        <a:lstStyle/>
        <a:p>
          <a:endParaRPr lang="en-US"/>
        </a:p>
      </dgm:t>
    </dgm:pt>
    <dgm:pt modelId="{AE997D5B-EC6B-4B2B-89E8-DFC8ED710223}">
      <dgm:prSet phldrT="[Text]" custT="1"/>
      <dgm:spPr/>
      <dgm:t>
        <a:bodyPr/>
        <a:lstStyle/>
        <a:p>
          <a:r>
            <a:rPr lang="en-US" sz="1600" dirty="0" err="1" smtClean="0"/>
            <a:t>আগ্নেয়গিরির</a:t>
          </a:r>
          <a:r>
            <a:rPr lang="en-US" sz="1600" dirty="0" smtClean="0"/>
            <a:t>  </a:t>
          </a:r>
          <a:r>
            <a:rPr lang="en-US" sz="1600" dirty="0" err="1" smtClean="0"/>
            <a:t>অগ্ন্যুৎপাত</a:t>
          </a:r>
          <a:endParaRPr lang="en-US" sz="1600" dirty="0"/>
        </a:p>
      </dgm:t>
    </dgm:pt>
    <dgm:pt modelId="{A962364E-6CBF-4D45-85C0-05167AC972EB}" type="parTrans" cxnId="{3E4EA5FD-DEC1-4F3C-B204-C9D1812EAB71}">
      <dgm:prSet/>
      <dgm:spPr/>
      <dgm:t>
        <a:bodyPr/>
        <a:lstStyle/>
        <a:p>
          <a:endParaRPr lang="en-US"/>
        </a:p>
      </dgm:t>
    </dgm:pt>
    <dgm:pt modelId="{0F61B976-9941-4229-877D-843C36BC2778}" type="sibTrans" cxnId="{3E4EA5FD-DEC1-4F3C-B204-C9D1812EAB71}">
      <dgm:prSet/>
      <dgm:spPr/>
      <dgm:t>
        <a:bodyPr/>
        <a:lstStyle/>
        <a:p>
          <a:endParaRPr lang="en-US"/>
        </a:p>
      </dgm:t>
    </dgm:pt>
    <dgm:pt modelId="{99424D9A-B880-4EDE-8C7B-C0CCB07B01E9}">
      <dgm:prSet phldrT="[Text]" custT="1"/>
      <dgm:spPr/>
      <dgm:t>
        <a:bodyPr/>
        <a:lstStyle/>
        <a:p>
          <a:r>
            <a:rPr lang="en-US" sz="1600" dirty="0" err="1" smtClean="0"/>
            <a:t>জলোচ্ছ্বা</a:t>
          </a:r>
          <a:r>
            <a:rPr lang="en-US" sz="1400" dirty="0" err="1" smtClean="0"/>
            <a:t>স</a:t>
          </a:r>
          <a:endParaRPr lang="en-US" sz="1400" dirty="0"/>
        </a:p>
      </dgm:t>
    </dgm:pt>
    <dgm:pt modelId="{D7C5FCAF-BB23-4139-A25C-A976D1F34241}" type="parTrans" cxnId="{78CB4257-3C89-43D6-B41D-E483EE58993E}">
      <dgm:prSet/>
      <dgm:spPr/>
      <dgm:t>
        <a:bodyPr/>
        <a:lstStyle/>
        <a:p>
          <a:endParaRPr lang="en-US"/>
        </a:p>
      </dgm:t>
    </dgm:pt>
    <dgm:pt modelId="{F5EB6024-801E-477A-84E1-6BB4A3F6135A}" type="sibTrans" cxnId="{78CB4257-3C89-43D6-B41D-E483EE58993E}">
      <dgm:prSet/>
      <dgm:spPr/>
      <dgm:t>
        <a:bodyPr/>
        <a:lstStyle/>
        <a:p>
          <a:endParaRPr lang="en-US"/>
        </a:p>
      </dgm:t>
    </dgm:pt>
    <dgm:pt modelId="{FDEB22A6-4982-4CCC-8A91-418C2D41001B}">
      <dgm:prSet phldrT="[Text]" custT="1"/>
      <dgm:spPr/>
      <dgm:t>
        <a:bodyPr/>
        <a:lstStyle/>
        <a:p>
          <a:r>
            <a:rPr lang="en-US" sz="1600" dirty="0" err="1" smtClean="0"/>
            <a:t>কলকারখানার</a:t>
          </a:r>
          <a:r>
            <a:rPr lang="en-US" sz="1600" dirty="0" smtClean="0"/>
            <a:t> </a:t>
          </a:r>
          <a:r>
            <a:rPr lang="en-US" sz="1600" dirty="0" err="1" smtClean="0"/>
            <a:t>বর্জ্য</a:t>
          </a:r>
          <a:endParaRPr lang="en-US" sz="1600" dirty="0"/>
        </a:p>
      </dgm:t>
    </dgm:pt>
    <dgm:pt modelId="{9A5E4003-E59F-4F29-AECF-A0197F39360C}" type="parTrans" cxnId="{E017B7DB-B011-448A-B49F-20BD60ED6D06}">
      <dgm:prSet/>
      <dgm:spPr/>
      <dgm:t>
        <a:bodyPr/>
        <a:lstStyle/>
        <a:p>
          <a:endParaRPr lang="en-US"/>
        </a:p>
      </dgm:t>
    </dgm:pt>
    <dgm:pt modelId="{E3BC699A-636B-492E-94AC-8309924FD51F}" type="sibTrans" cxnId="{E017B7DB-B011-448A-B49F-20BD60ED6D06}">
      <dgm:prSet/>
      <dgm:spPr/>
      <dgm:t>
        <a:bodyPr/>
        <a:lstStyle/>
        <a:p>
          <a:endParaRPr lang="en-US"/>
        </a:p>
      </dgm:t>
    </dgm:pt>
    <dgm:pt modelId="{FA250812-1E63-4642-AA85-8BA521539CE3}">
      <dgm:prSet phldrT="[Text]" custT="1"/>
      <dgm:spPr/>
      <dgm:t>
        <a:bodyPr/>
        <a:lstStyle/>
        <a:p>
          <a:r>
            <a:rPr lang="en-US" sz="1600" dirty="0" err="1" smtClean="0"/>
            <a:t>কলকারখানার</a:t>
          </a:r>
          <a:r>
            <a:rPr lang="en-US" sz="1600" dirty="0" smtClean="0"/>
            <a:t> </a:t>
          </a:r>
          <a:r>
            <a:rPr lang="en-US" sz="1600" dirty="0" err="1" smtClean="0"/>
            <a:t>ধোঁয়া</a:t>
          </a:r>
          <a:r>
            <a:rPr lang="en-US" sz="1600" dirty="0" smtClean="0"/>
            <a:t> ও </a:t>
          </a:r>
          <a:r>
            <a:rPr lang="en-US" sz="1600" dirty="0" err="1" smtClean="0"/>
            <a:t>ঝুলকালি</a:t>
          </a:r>
          <a:endParaRPr lang="en-US" sz="1600" dirty="0"/>
        </a:p>
      </dgm:t>
    </dgm:pt>
    <dgm:pt modelId="{E2805075-3E60-4851-9D2C-824ED938B807}" type="parTrans" cxnId="{B420EBBC-1A8B-4010-94F2-CB9A50B97664}">
      <dgm:prSet/>
      <dgm:spPr/>
      <dgm:t>
        <a:bodyPr/>
        <a:lstStyle/>
        <a:p>
          <a:endParaRPr lang="en-US"/>
        </a:p>
      </dgm:t>
    </dgm:pt>
    <dgm:pt modelId="{6E80CD25-22A0-4E1B-8FC5-FCD21951377C}" type="sibTrans" cxnId="{B420EBBC-1A8B-4010-94F2-CB9A50B97664}">
      <dgm:prSet/>
      <dgm:spPr/>
      <dgm:t>
        <a:bodyPr/>
        <a:lstStyle/>
        <a:p>
          <a:endParaRPr lang="en-US"/>
        </a:p>
      </dgm:t>
    </dgm:pt>
    <dgm:pt modelId="{51877D5A-612B-4D3A-9F19-979DDD4E0A2A}">
      <dgm:prSet phldrT="[Text]" custT="1"/>
      <dgm:spPr/>
      <dgm:t>
        <a:bodyPr/>
        <a:lstStyle/>
        <a:p>
          <a:r>
            <a:rPr lang="en-US" sz="1600" dirty="0" err="1" smtClean="0"/>
            <a:t>বিষাক্ত</a:t>
          </a:r>
          <a:r>
            <a:rPr lang="en-US" sz="1600" dirty="0" smtClean="0"/>
            <a:t> </a:t>
          </a:r>
          <a:r>
            <a:rPr lang="en-US" sz="1600" dirty="0" err="1" smtClean="0"/>
            <a:t>কীটনাশক</a:t>
          </a:r>
          <a:endParaRPr lang="en-US" sz="1600" dirty="0"/>
        </a:p>
      </dgm:t>
    </dgm:pt>
    <dgm:pt modelId="{F454C8E2-9600-4DF0-BBC8-8E82516AFE1D}" type="parTrans" cxnId="{AB885C92-6D9A-4850-B0FB-0A2DBD51007C}">
      <dgm:prSet/>
      <dgm:spPr/>
      <dgm:t>
        <a:bodyPr/>
        <a:lstStyle/>
        <a:p>
          <a:endParaRPr lang="en-US"/>
        </a:p>
      </dgm:t>
    </dgm:pt>
    <dgm:pt modelId="{F411AECD-90B6-4951-AB09-7D8C4AC7D3F0}" type="sibTrans" cxnId="{AB885C92-6D9A-4850-B0FB-0A2DBD51007C}">
      <dgm:prSet/>
      <dgm:spPr/>
      <dgm:t>
        <a:bodyPr/>
        <a:lstStyle/>
        <a:p>
          <a:endParaRPr lang="en-US"/>
        </a:p>
      </dgm:t>
    </dgm:pt>
    <dgm:pt modelId="{FC772A7B-8B4A-46AB-8658-3B5FABBA8372}">
      <dgm:prSet phldrT="[Text]" custT="1"/>
      <dgm:spPr/>
      <dgm:t>
        <a:bodyPr/>
        <a:lstStyle/>
        <a:p>
          <a:r>
            <a:rPr lang="en-US" sz="1600" dirty="0" err="1" smtClean="0"/>
            <a:t>যানবাহনের</a:t>
          </a:r>
          <a:r>
            <a:rPr lang="en-US" sz="1600" dirty="0" smtClean="0"/>
            <a:t> </a:t>
          </a:r>
          <a:r>
            <a:rPr lang="en-US" sz="1600" dirty="0" err="1" smtClean="0"/>
            <a:t>নির্গত</a:t>
          </a:r>
          <a:r>
            <a:rPr lang="en-US" sz="1600" dirty="0" smtClean="0"/>
            <a:t> </a:t>
          </a:r>
          <a:r>
            <a:rPr lang="en-US" sz="1600" dirty="0" err="1" smtClean="0"/>
            <a:t>পদার্থ</a:t>
          </a:r>
          <a:endParaRPr lang="en-US" sz="1600" dirty="0"/>
        </a:p>
      </dgm:t>
    </dgm:pt>
    <dgm:pt modelId="{667C8DEF-3BFB-4F2E-8A80-50A34DE19A21}" type="parTrans" cxnId="{47F4D0E6-D5CD-4975-B83D-585EC8671EB9}">
      <dgm:prSet/>
      <dgm:spPr/>
      <dgm:t>
        <a:bodyPr/>
        <a:lstStyle/>
        <a:p>
          <a:endParaRPr lang="en-US"/>
        </a:p>
      </dgm:t>
    </dgm:pt>
    <dgm:pt modelId="{FEEC64F8-6833-40C0-A5E9-B2FB66C60303}" type="sibTrans" cxnId="{47F4D0E6-D5CD-4975-B83D-585EC8671EB9}">
      <dgm:prSet/>
      <dgm:spPr/>
      <dgm:t>
        <a:bodyPr/>
        <a:lstStyle/>
        <a:p>
          <a:endParaRPr lang="en-US"/>
        </a:p>
      </dgm:t>
    </dgm:pt>
    <dgm:pt modelId="{E3998D78-D8E7-43CE-82D8-10D1DA392C7F}">
      <dgm:prSet phldrT="[Text]" custT="1"/>
      <dgm:spPr/>
      <dgm:t>
        <a:bodyPr/>
        <a:lstStyle/>
        <a:p>
          <a:r>
            <a:rPr lang="en-US" sz="1600" dirty="0" err="1" smtClean="0"/>
            <a:t>তেজস্ক্রিয়</a:t>
          </a:r>
          <a:r>
            <a:rPr lang="en-US" sz="1600" dirty="0" smtClean="0"/>
            <a:t> </a:t>
          </a:r>
          <a:r>
            <a:rPr lang="en-US" sz="1600" dirty="0" err="1" smtClean="0"/>
            <a:t>পদার্থ</a:t>
          </a:r>
          <a:endParaRPr lang="en-US" sz="1600" dirty="0"/>
        </a:p>
      </dgm:t>
    </dgm:pt>
    <dgm:pt modelId="{848B6868-11DD-4A2A-AF6A-299BCF3BD753}" type="parTrans" cxnId="{6E5FB413-0FFB-4885-A605-EAF02C099DFC}">
      <dgm:prSet/>
      <dgm:spPr/>
      <dgm:t>
        <a:bodyPr/>
        <a:lstStyle/>
        <a:p>
          <a:endParaRPr lang="en-US"/>
        </a:p>
      </dgm:t>
    </dgm:pt>
    <dgm:pt modelId="{B65993EA-98AA-4262-B8B6-AED6061CFF3B}" type="sibTrans" cxnId="{6E5FB413-0FFB-4885-A605-EAF02C099DFC}">
      <dgm:prSet/>
      <dgm:spPr/>
      <dgm:t>
        <a:bodyPr/>
        <a:lstStyle/>
        <a:p>
          <a:endParaRPr lang="en-US"/>
        </a:p>
      </dgm:t>
    </dgm:pt>
    <dgm:pt modelId="{7EAE27F7-6EBE-457F-B70E-60AD5FC0A2F2}">
      <dgm:prSet phldrT="[Text]" custT="1"/>
      <dgm:spPr/>
      <dgm:t>
        <a:bodyPr/>
        <a:lstStyle/>
        <a:p>
          <a:r>
            <a:rPr lang="en-US" sz="1600" dirty="0" err="1" smtClean="0"/>
            <a:t>গাছপালা</a:t>
          </a:r>
          <a:r>
            <a:rPr lang="en-US" sz="1600" dirty="0" smtClean="0"/>
            <a:t> </a:t>
          </a:r>
          <a:r>
            <a:rPr lang="en-US" sz="1600" dirty="0" err="1" smtClean="0"/>
            <a:t>নিধন</a:t>
          </a:r>
          <a:endParaRPr lang="en-US" sz="1600" dirty="0"/>
        </a:p>
      </dgm:t>
    </dgm:pt>
    <dgm:pt modelId="{2DF64305-38E6-4ECE-93E1-F2E9C809CF0F}" type="parTrans" cxnId="{58FC464F-1860-4615-B3DB-77A53A69746E}">
      <dgm:prSet/>
      <dgm:spPr/>
      <dgm:t>
        <a:bodyPr/>
        <a:lstStyle/>
        <a:p>
          <a:endParaRPr lang="en-US"/>
        </a:p>
      </dgm:t>
    </dgm:pt>
    <dgm:pt modelId="{EA1BB600-9CAD-4A46-AA7C-ADD9E5971962}" type="sibTrans" cxnId="{58FC464F-1860-4615-B3DB-77A53A69746E}">
      <dgm:prSet/>
      <dgm:spPr/>
      <dgm:t>
        <a:bodyPr/>
        <a:lstStyle/>
        <a:p>
          <a:endParaRPr lang="en-US"/>
        </a:p>
      </dgm:t>
    </dgm:pt>
    <dgm:pt modelId="{B15A4DAE-F20B-4445-8671-26806B5B523B}" type="pres">
      <dgm:prSet presAssocID="{99528CB7-A1C9-4A70-8B90-24220266DD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DA6CFD-D56A-47C4-89B5-D7843F4F1FB9}" type="pres">
      <dgm:prSet presAssocID="{E541AE9A-E8E8-465F-99A6-201699838B82}" presName="root" presStyleCnt="0"/>
      <dgm:spPr/>
    </dgm:pt>
    <dgm:pt modelId="{B235F70E-05F9-4F9D-81C0-10308D3734B0}" type="pres">
      <dgm:prSet presAssocID="{E541AE9A-E8E8-465F-99A6-201699838B82}" presName="rootComposite" presStyleCnt="0"/>
      <dgm:spPr/>
    </dgm:pt>
    <dgm:pt modelId="{A20A6851-8D71-445A-8C58-567C9BC2A7C0}" type="pres">
      <dgm:prSet presAssocID="{E541AE9A-E8E8-465F-99A6-201699838B82}" presName="rootText" presStyleLbl="node1" presStyleIdx="0" presStyleCnt="2" custScaleX="206667" custLinFactX="-90476" custLinFactNeighborX="-100000" custLinFactNeighborY="-119"/>
      <dgm:spPr/>
      <dgm:t>
        <a:bodyPr/>
        <a:lstStyle/>
        <a:p>
          <a:endParaRPr lang="en-US"/>
        </a:p>
      </dgm:t>
    </dgm:pt>
    <dgm:pt modelId="{CF73930B-32CC-4E1F-9258-FF0695DA3197}" type="pres">
      <dgm:prSet presAssocID="{E541AE9A-E8E8-465F-99A6-201699838B82}" presName="rootConnector" presStyleLbl="node1" presStyleIdx="0" presStyleCnt="2"/>
      <dgm:spPr/>
      <dgm:t>
        <a:bodyPr/>
        <a:lstStyle/>
        <a:p>
          <a:endParaRPr lang="en-US"/>
        </a:p>
      </dgm:t>
    </dgm:pt>
    <dgm:pt modelId="{69AC384A-2FCC-4097-A1A3-175B99F63181}" type="pres">
      <dgm:prSet presAssocID="{E541AE9A-E8E8-465F-99A6-201699838B82}" presName="childShape" presStyleCnt="0"/>
      <dgm:spPr/>
    </dgm:pt>
    <dgm:pt modelId="{2D987A18-0F6A-47F2-A397-8BF77619C6E9}" type="pres">
      <dgm:prSet presAssocID="{8D643C25-EAA7-47E3-8FDC-E2005BBCBC7B}" presName="Name13" presStyleLbl="parChTrans1D2" presStyleIdx="0" presStyleCnt="14"/>
      <dgm:spPr/>
      <dgm:t>
        <a:bodyPr/>
        <a:lstStyle/>
        <a:p>
          <a:endParaRPr lang="en-US"/>
        </a:p>
      </dgm:t>
    </dgm:pt>
    <dgm:pt modelId="{E73C4F8E-9C5E-4229-B602-1D891820B0AF}" type="pres">
      <dgm:prSet presAssocID="{E74E23A5-D6D8-4C83-8403-243D84350A8A}" presName="childText" presStyleLbl="bgAcc1" presStyleIdx="0" presStyleCnt="14" custScaleX="195233" custLinFactX="-100000" custLinFactNeighborX="-132619" custLinFactNeighborY="-3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E748F-C7C3-4122-81BE-F994FFDC07DF}" type="pres">
      <dgm:prSet presAssocID="{B434154B-2D23-4CEC-8DE0-80FD61DB01E1}" presName="Name13" presStyleLbl="parChTrans1D2" presStyleIdx="1" presStyleCnt="14"/>
      <dgm:spPr/>
      <dgm:t>
        <a:bodyPr/>
        <a:lstStyle/>
        <a:p>
          <a:endParaRPr lang="en-US"/>
        </a:p>
      </dgm:t>
    </dgm:pt>
    <dgm:pt modelId="{9E9CE631-85C4-42F9-AB28-7C22536AEE10}" type="pres">
      <dgm:prSet presAssocID="{FAC0DE3F-4592-42FF-AFE3-980192C71076}" presName="childText" presStyleLbl="bgAcc1" presStyleIdx="1" presStyleCnt="14" custScaleX="195191" custLinFactX="-100000" custLinFactNeighborX="-127793" custLinFactNeighborY="-6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04531-04AA-46D2-BB23-BC32BF92B4D0}" type="pres">
      <dgm:prSet presAssocID="{9C8544C5-F0E8-41FA-AB46-86A995BB5D98}" presName="Name13" presStyleLbl="parChTrans1D2" presStyleIdx="2" presStyleCnt="14"/>
      <dgm:spPr/>
      <dgm:t>
        <a:bodyPr/>
        <a:lstStyle/>
        <a:p>
          <a:endParaRPr lang="en-US"/>
        </a:p>
      </dgm:t>
    </dgm:pt>
    <dgm:pt modelId="{26CB2672-1BEC-49C0-97C8-C8A14792823E}" type="pres">
      <dgm:prSet presAssocID="{7E33BA5F-32A0-477B-9AE7-F6F3C875769A}" presName="childText" presStyleLbl="bgAcc1" presStyleIdx="2" presStyleCnt="14" custScaleX="185794" custLinFactX="-100000" custLinFactNeighborX="-123095" custLinFactNeighborY="5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F2A88-DFB2-489D-A654-A54C6C457258}" type="pres">
      <dgm:prSet presAssocID="{1AEAF163-6D34-4079-99BD-2C964048F2D9}" presName="Name13" presStyleLbl="parChTrans1D2" presStyleIdx="3" presStyleCnt="14"/>
      <dgm:spPr/>
      <dgm:t>
        <a:bodyPr/>
        <a:lstStyle/>
        <a:p>
          <a:endParaRPr lang="en-US"/>
        </a:p>
      </dgm:t>
    </dgm:pt>
    <dgm:pt modelId="{EF59E07E-6027-4627-8EAE-553ACAADC40C}" type="pres">
      <dgm:prSet presAssocID="{B3C9A67F-6D78-47D0-BDAD-C7731711A116}" presName="childText" presStyleLbl="bgAcc1" presStyleIdx="3" presStyleCnt="14" custScaleX="185794" custLinFactX="-100000" custLinFactNeighborX="-123095" custLinFactNeighborY="2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8EDF1-05A3-4734-980E-518EA4F0CAD2}" type="pres">
      <dgm:prSet presAssocID="{BF48B0EA-8D56-4EA6-91B0-081A797759EC}" presName="Name13" presStyleLbl="parChTrans1D2" presStyleIdx="4" presStyleCnt="14"/>
      <dgm:spPr/>
      <dgm:t>
        <a:bodyPr/>
        <a:lstStyle/>
        <a:p>
          <a:endParaRPr lang="en-US"/>
        </a:p>
      </dgm:t>
    </dgm:pt>
    <dgm:pt modelId="{29965C1A-3B3F-4E69-9568-2660225ACCD2}" type="pres">
      <dgm:prSet presAssocID="{F51DC6F3-1BBA-4592-8B83-B2707F365C4D}" presName="childText" presStyleLbl="bgAcc1" presStyleIdx="4" presStyleCnt="14" custScaleX="185794" custLinFactX="-100000" custLinFactNeighborX="-123095" custLinFactNeighborY="-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8E6C8-D4AD-43B0-B3A5-853C31780D71}" type="pres">
      <dgm:prSet presAssocID="{A962364E-6CBF-4D45-85C0-05167AC972EB}" presName="Name13" presStyleLbl="parChTrans1D2" presStyleIdx="5" presStyleCnt="14"/>
      <dgm:spPr/>
      <dgm:t>
        <a:bodyPr/>
        <a:lstStyle/>
        <a:p>
          <a:endParaRPr lang="en-US"/>
        </a:p>
      </dgm:t>
    </dgm:pt>
    <dgm:pt modelId="{7801D576-7800-4AFD-A9A5-FE8F2B7061E7}" type="pres">
      <dgm:prSet presAssocID="{AE997D5B-EC6B-4B2B-89E8-DFC8ED710223}" presName="childText" presStyleLbl="bgAcc1" presStyleIdx="5" presStyleCnt="14" custScaleX="185794" custLinFactX="-100000" custLinFactNeighborX="-123095" custLinFactNeighborY="-3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73D80-15B3-41A0-9E62-A56F75337FC6}" type="pres">
      <dgm:prSet presAssocID="{D7C5FCAF-BB23-4139-A25C-A976D1F34241}" presName="Name13" presStyleLbl="parChTrans1D2" presStyleIdx="6" presStyleCnt="14"/>
      <dgm:spPr/>
      <dgm:t>
        <a:bodyPr/>
        <a:lstStyle/>
        <a:p>
          <a:endParaRPr lang="en-US"/>
        </a:p>
      </dgm:t>
    </dgm:pt>
    <dgm:pt modelId="{E1EE4AD6-579B-48F2-9793-007B2E88A2A9}" type="pres">
      <dgm:prSet presAssocID="{99424D9A-B880-4EDE-8C7B-C0CCB07B01E9}" presName="childText" presStyleLbl="bgAcc1" presStyleIdx="6" presStyleCnt="14" custScaleX="185794" custLinFactX="-100000" custLinFactNeighborX="-123095" custLinFactNeighborY="-6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19F4D-0A5F-4D4D-80FE-71F26D5397EE}" type="pres">
      <dgm:prSet presAssocID="{CD8D0196-A71D-4F56-BC39-43BB50DFAC96}" presName="root" presStyleCnt="0"/>
      <dgm:spPr/>
    </dgm:pt>
    <dgm:pt modelId="{04AF6A12-44EC-47FD-ABF6-1E02CC5FB373}" type="pres">
      <dgm:prSet presAssocID="{CD8D0196-A71D-4F56-BC39-43BB50DFAC96}" presName="rootComposite" presStyleCnt="0"/>
      <dgm:spPr/>
    </dgm:pt>
    <dgm:pt modelId="{7419DF82-8AED-4639-9DBE-1A5ECDF0EFA3}" type="pres">
      <dgm:prSet presAssocID="{CD8D0196-A71D-4F56-BC39-43BB50DFAC96}" presName="rootText" presStyleLbl="node1" presStyleIdx="1" presStyleCnt="2" custScaleX="225476"/>
      <dgm:spPr/>
      <dgm:t>
        <a:bodyPr/>
        <a:lstStyle/>
        <a:p>
          <a:endParaRPr lang="en-US"/>
        </a:p>
      </dgm:t>
    </dgm:pt>
    <dgm:pt modelId="{5DC425D7-A51C-4261-A153-735F57406DF1}" type="pres">
      <dgm:prSet presAssocID="{CD8D0196-A71D-4F56-BC39-43BB50DFAC96}" presName="rootConnector" presStyleLbl="node1" presStyleIdx="1" presStyleCnt="2"/>
      <dgm:spPr/>
      <dgm:t>
        <a:bodyPr/>
        <a:lstStyle/>
        <a:p>
          <a:endParaRPr lang="en-US"/>
        </a:p>
      </dgm:t>
    </dgm:pt>
    <dgm:pt modelId="{D25E7E5A-7705-4414-B983-0663A5685750}" type="pres">
      <dgm:prSet presAssocID="{CD8D0196-A71D-4F56-BC39-43BB50DFAC96}" presName="childShape" presStyleCnt="0"/>
      <dgm:spPr/>
    </dgm:pt>
    <dgm:pt modelId="{46186A38-AC87-4A59-8AE2-A66330BD8FB0}" type="pres">
      <dgm:prSet presAssocID="{41798B25-9412-4174-A009-0DE52E0D1C5A}" presName="Name13" presStyleLbl="parChTrans1D2" presStyleIdx="7" presStyleCnt="14"/>
      <dgm:spPr/>
      <dgm:t>
        <a:bodyPr/>
        <a:lstStyle/>
        <a:p>
          <a:endParaRPr lang="en-US"/>
        </a:p>
      </dgm:t>
    </dgm:pt>
    <dgm:pt modelId="{913C65C3-59EC-47AE-9FEC-5A41CD3947E1}" type="pres">
      <dgm:prSet presAssocID="{22CC4C03-1C66-4B73-B64E-BC243F90C265}" presName="childText" presStyleLbl="bgAcc1" presStyleIdx="7" presStyleCnt="14" custScaleX="204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74DE5-21FC-4F47-AB02-3912EB2BCAA1}" type="pres">
      <dgm:prSet presAssocID="{9A5E4003-E59F-4F29-AECF-A0197F39360C}" presName="Name13" presStyleLbl="parChTrans1D2" presStyleIdx="8" presStyleCnt="14"/>
      <dgm:spPr/>
      <dgm:t>
        <a:bodyPr/>
        <a:lstStyle/>
        <a:p>
          <a:endParaRPr lang="en-US"/>
        </a:p>
      </dgm:t>
    </dgm:pt>
    <dgm:pt modelId="{AACD7E00-3A76-4800-93C2-80321DC8911E}" type="pres">
      <dgm:prSet presAssocID="{FDEB22A6-4982-4CCC-8A91-418C2D41001B}" presName="childText" presStyleLbl="bgAcc1" presStyleIdx="8" presStyleCnt="14" custScaleX="204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C0656-AAD0-428F-817D-57038CE9F672}" type="pres">
      <dgm:prSet presAssocID="{E2805075-3E60-4851-9D2C-824ED938B807}" presName="Name13" presStyleLbl="parChTrans1D2" presStyleIdx="9" presStyleCnt="14"/>
      <dgm:spPr/>
      <dgm:t>
        <a:bodyPr/>
        <a:lstStyle/>
        <a:p>
          <a:endParaRPr lang="en-US"/>
        </a:p>
      </dgm:t>
    </dgm:pt>
    <dgm:pt modelId="{A5E7A4B0-EFDF-4F7F-A2F8-81B6D5204318}" type="pres">
      <dgm:prSet presAssocID="{FA250812-1E63-4642-AA85-8BA521539CE3}" presName="childText" presStyleLbl="bgAcc1" presStyleIdx="9" presStyleCnt="14" custScaleX="208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6DEAB-4356-432C-BBE0-D3D390F9F138}" type="pres">
      <dgm:prSet presAssocID="{F454C8E2-9600-4DF0-BBC8-8E82516AFE1D}" presName="Name13" presStyleLbl="parChTrans1D2" presStyleIdx="10" presStyleCnt="14"/>
      <dgm:spPr/>
      <dgm:t>
        <a:bodyPr/>
        <a:lstStyle/>
        <a:p>
          <a:endParaRPr lang="en-US"/>
        </a:p>
      </dgm:t>
    </dgm:pt>
    <dgm:pt modelId="{281F2B98-FAD1-4848-ADA1-0F92F74B33F4}" type="pres">
      <dgm:prSet presAssocID="{51877D5A-612B-4D3A-9F19-979DDD4E0A2A}" presName="childText" presStyleLbl="bgAcc1" presStyleIdx="10" presStyleCnt="14" custScaleX="198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B4EFD-44F6-48CD-9482-FF8ABE885377}" type="pres">
      <dgm:prSet presAssocID="{667C8DEF-3BFB-4F2E-8A80-50A34DE19A21}" presName="Name13" presStyleLbl="parChTrans1D2" presStyleIdx="11" presStyleCnt="14"/>
      <dgm:spPr/>
      <dgm:t>
        <a:bodyPr/>
        <a:lstStyle/>
        <a:p>
          <a:endParaRPr lang="en-US"/>
        </a:p>
      </dgm:t>
    </dgm:pt>
    <dgm:pt modelId="{6AB5B2DA-7BC5-409A-A02A-5EB73C2D5803}" type="pres">
      <dgm:prSet presAssocID="{FC772A7B-8B4A-46AB-8658-3B5FABBA8372}" presName="childText" presStyleLbl="bgAcc1" presStyleIdx="11" presStyleCnt="14" custScaleX="198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E1050-C116-4569-8A24-A18F806DF711}" type="pres">
      <dgm:prSet presAssocID="{848B6868-11DD-4A2A-AF6A-299BCF3BD753}" presName="Name13" presStyleLbl="parChTrans1D2" presStyleIdx="12" presStyleCnt="14"/>
      <dgm:spPr/>
      <dgm:t>
        <a:bodyPr/>
        <a:lstStyle/>
        <a:p>
          <a:endParaRPr lang="en-US"/>
        </a:p>
      </dgm:t>
    </dgm:pt>
    <dgm:pt modelId="{2B6E15BB-9CAF-48D1-B94D-2A930F5C22CF}" type="pres">
      <dgm:prSet presAssocID="{E3998D78-D8E7-43CE-82D8-10D1DA392C7F}" presName="childText" presStyleLbl="bgAcc1" presStyleIdx="12" presStyleCnt="14" custScaleX="195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6728F-CEC9-4B71-81E7-58B810B44231}" type="pres">
      <dgm:prSet presAssocID="{2DF64305-38E6-4ECE-93E1-F2E9C809CF0F}" presName="Name13" presStyleLbl="parChTrans1D2" presStyleIdx="13" presStyleCnt="14"/>
      <dgm:spPr/>
      <dgm:t>
        <a:bodyPr/>
        <a:lstStyle/>
        <a:p>
          <a:endParaRPr lang="en-US"/>
        </a:p>
      </dgm:t>
    </dgm:pt>
    <dgm:pt modelId="{6346E587-CF58-430D-A24D-DEB7052CD20A}" type="pres">
      <dgm:prSet presAssocID="{7EAE27F7-6EBE-457F-B70E-60AD5FC0A2F2}" presName="childText" presStyleLbl="bgAcc1" presStyleIdx="13" presStyleCnt="14" custScaleX="188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F4D0E6-D5CD-4975-B83D-585EC8671EB9}" srcId="{CD8D0196-A71D-4F56-BC39-43BB50DFAC96}" destId="{FC772A7B-8B4A-46AB-8658-3B5FABBA8372}" srcOrd="4" destOrd="0" parTransId="{667C8DEF-3BFB-4F2E-8A80-50A34DE19A21}" sibTransId="{FEEC64F8-6833-40C0-A5E9-B2FB66C60303}"/>
    <dgm:cxn modelId="{AB885C92-6D9A-4850-B0FB-0A2DBD51007C}" srcId="{CD8D0196-A71D-4F56-BC39-43BB50DFAC96}" destId="{51877D5A-612B-4D3A-9F19-979DDD4E0A2A}" srcOrd="3" destOrd="0" parTransId="{F454C8E2-9600-4DF0-BBC8-8E82516AFE1D}" sibTransId="{F411AECD-90B6-4951-AB09-7D8C4AC7D3F0}"/>
    <dgm:cxn modelId="{6B4ECAC6-90F9-4188-8BD8-AD3E28E3D78D}" type="presOf" srcId="{8D643C25-EAA7-47E3-8FDC-E2005BBCBC7B}" destId="{2D987A18-0F6A-47F2-A397-8BF77619C6E9}" srcOrd="0" destOrd="0" presId="urn:microsoft.com/office/officeart/2005/8/layout/hierarchy3"/>
    <dgm:cxn modelId="{58FC464F-1860-4615-B3DB-77A53A69746E}" srcId="{CD8D0196-A71D-4F56-BC39-43BB50DFAC96}" destId="{7EAE27F7-6EBE-457F-B70E-60AD5FC0A2F2}" srcOrd="6" destOrd="0" parTransId="{2DF64305-38E6-4ECE-93E1-F2E9C809CF0F}" sibTransId="{EA1BB600-9CAD-4A46-AA7C-ADD9E5971962}"/>
    <dgm:cxn modelId="{8F46569E-9134-4C63-A1E0-610B51DA6AD5}" type="presOf" srcId="{9C8544C5-F0E8-41FA-AB46-86A995BB5D98}" destId="{C5B04531-04AA-46D2-BB23-BC32BF92B4D0}" srcOrd="0" destOrd="0" presId="urn:microsoft.com/office/officeart/2005/8/layout/hierarchy3"/>
    <dgm:cxn modelId="{8C0127C7-AD49-43DA-9D10-F662CDDBD854}" type="presOf" srcId="{FDEB22A6-4982-4CCC-8A91-418C2D41001B}" destId="{AACD7E00-3A76-4800-93C2-80321DC8911E}" srcOrd="0" destOrd="0" presId="urn:microsoft.com/office/officeart/2005/8/layout/hierarchy3"/>
    <dgm:cxn modelId="{52CC8D9C-A365-47E7-9218-711B332F3381}" type="presOf" srcId="{99424D9A-B880-4EDE-8C7B-C0CCB07B01E9}" destId="{E1EE4AD6-579B-48F2-9793-007B2E88A2A9}" srcOrd="0" destOrd="0" presId="urn:microsoft.com/office/officeart/2005/8/layout/hierarchy3"/>
    <dgm:cxn modelId="{28E9419A-D814-4D57-9595-95185344110A}" srcId="{99528CB7-A1C9-4A70-8B90-24220266DDD2}" destId="{CD8D0196-A71D-4F56-BC39-43BB50DFAC96}" srcOrd="1" destOrd="0" parTransId="{D7446777-6A9F-4E04-BA2B-9DFA61835741}" sibTransId="{A81C676E-3A89-4D02-9A22-49E611076102}"/>
    <dgm:cxn modelId="{A257105F-1D58-4312-9AB6-AD259A99D2C6}" type="presOf" srcId="{D7C5FCAF-BB23-4139-A25C-A976D1F34241}" destId="{FDF73D80-15B3-41A0-9E62-A56F75337FC6}" srcOrd="0" destOrd="0" presId="urn:microsoft.com/office/officeart/2005/8/layout/hierarchy3"/>
    <dgm:cxn modelId="{0AB1DE0E-1A62-412C-9F8E-353F7AC80FCE}" type="presOf" srcId="{AE997D5B-EC6B-4B2B-89E8-DFC8ED710223}" destId="{7801D576-7800-4AFD-A9A5-FE8F2B7061E7}" srcOrd="0" destOrd="0" presId="urn:microsoft.com/office/officeart/2005/8/layout/hierarchy3"/>
    <dgm:cxn modelId="{153F2F4F-0300-4180-BD4D-7E7E4EB66EBC}" type="presOf" srcId="{1AEAF163-6D34-4079-99BD-2C964048F2D9}" destId="{B86F2A88-DFB2-489D-A654-A54C6C457258}" srcOrd="0" destOrd="0" presId="urn:microsoft.com/office/officeart/2005/8/layout/hierarchy3"/>
    <dgm:cxn modelId="{E84B372A-70C4-402D-BD77-ACA39C855548}" type="presOf" srcId="{B434154B-2D23-4CEC-8DE0-80FD61DB01E1}" destId="{9E9E748F-C7C3-4122-81BE-F994FFDC07DF}" srcOrd="0" destOrd="0" presId="urn:microsoft.com/office/officeart/2005/8/layout/hierarchy3"/>
    <dgm:cxn modelId="{B25FAA4D-2FE3-4FE1-91AB-C220C7F7227E}" type="presOf" srcId="{41798B25-9412-4174-A009-0DE52E0D1C5A}" destId="{46186A38-AC87-4A59-8AE2-A66330BD8FB0}" srcOrd="0" destOrd="0" presId="urn:microsoft.com/office/officeart/2005/8/layout/hierarchy3"/>
    <dgm:cxn modelId="{832C3E8A-CE94-4DFB-BA6E-76859AE896CA}" type="presOf" srcId="{BF48B0EA-8D56-4EA6-91B0-081A797759EC}" destId="{18C8EDF1-05A3-4734-980E-518EA4F0CAD2}" srcOrd="0" destOrd="0" presId="urn:microsoft.com/office/officeart/2005/8/layout/hierarchy3"/>
    <dgm:cxn modelId="{E017B7DB-B011-448A-B49F-20BD60ED6D06}" srcId="{CD8D0196-A71D-4F56-BC39-43BB50DFAC96}" destId="{FDEB22A6-4982-4CCC-8A91-418C2D41001B}" srcOrd="1" destOrd="0" parTransId="{9A5E4003-E59F-4F29-AECF-A0197F39360C}" sibTransId="{E3BC699A-636B-492E-94AC-8309924FD51F}"/>
    <dgm:cxn modelId="{AC453495-2240-421B-B18F-894065039772}" type="presOf" srcId="{F454C8E2-9600-4DF0-BBC8-8E82516AFE1D}" destId="{2906DEAB-4356-432C-BBE0-D3D390F9F138}" srcOrd="0" destOrd="0" presId="urn:microsoft.com/office/officeart/2005/8/layout/hierarchy3"/>
    <dgm:cxn modelId="{02397856-BD4D-48EC-8A24-8D7A459BAB41}" srcId="{E541AE9A-E8E8-465F-99A6-201699838B82}" destId="{B3C9A67F-6D78-47D0-BDAD-C7731711A116}" srcOrd="3" destOrd="0" parTransId="{1AEAF163-6D34-4079-99BD-2C964048F2D9}" sibTransId="{2D2F191F-7B57-40D6-B3EE-A3AE8A2B2E1F}"/>
    <dgm:cxn modelId="{B420EBBC-1A8B-4010-94F2-CB9A50B97664}" srcId="{CD8D0196-A71D-4F56-BC39-43BB50DFAC96}" destId="{FA250812-1E63-4642-AA85-8BA521539CE3}" srcOrd="2" destOrd="0" parTransId="{E2805075-3E60-4851-9D2C-824ED938B807}" sibTransId="{6E80CD25-22A0-4E1B-8FC5-FCD21951377C}"/>
    <dgm:cxn modelId="{FDADE85C-5BCD-449B-9E24-10A7793579F9}" type="presOf" srcId="{FC772A7B-8B4A-46AB-8658-3B5FABBA8372}" destId="{6AB5B2DA-7BC5-409A-A02A-5EB73C2D5803}" srcOrd="0" destOrd="0" presId="urn:microsoft.com/office/officeart/2005/8/layout/hierarchy3"/>
    <dgm:cxn modelId="{2CFDB8D4-0A9A-40D1-A068-546038122529}" srcId="{CD8D0196-A71D-4F56-BC39-43BB50DFAC96}" destId="{22CC4C03-1C66-4B73-B64E-BC243F90C265}" srcOrd="0" destOrd="0" parTransId="{41798B25-9412-4174-A009-0DE52E0D1C5A}" sibTransId="{B5C41B76-4082-4B76-8371-21AA72517A0F}"/>
    <dgm:cxn modelId="{3E4EA5FD-DEC1-4F3C-B204-C9D1812EAB71}" srcId="{E541AE9A-E8E8-465F-99A6-201699838B82}" destId="{AE997D5B-EC6B-4B2B-89E8-DFC8ED710223}" srcOrd="5" destOrd="0" parTransId="{A962364E-6CBF-4D45-85C0-05167AC972EB}" sibTransId="{0F61B976-9941-4229-877D-843C36BC2778}"/>
    <dgm:cxn modelId="{715E0219-E0A8-426F-BA87-F4AAB251B458}" srcId="{99528CB7-A1C9-4A70-8B90-24220266DDD2}" destId="{E541AE9A-E8E8-465F-99A6-201699838B82}" srcOrd="0" destOrd="0" parTransId="{7A764FC3-F676-4703-B560-193935972278}" sibTransId="{BD979D51-3030-496B-9147-D82576D5B19E}"/>
    <dgm:cxn modelId="{05EF333F-814A-4CAA-B0DC-AF24F769711E}" type="presOf" srcId="{99528CB7-A1C9-4A70-8B90-24220266DDD2}" destId="{B15A4DAE-F20B-4445-8671-26806B5B523B}" srcOrd="0" destOrd="0" presId="urn:microsoft.com/office/officeart/2005/8/layout/hierarchy3"/>
    <dgm:cxn modelId="{78CB4257-3C89-43D6-B41D-E483EE58993E}" srcId="{E541AE9A-E8E8-465F-99A6-201699838B82}" destId="{99424D9A-B880-4EDE-8C7B-C0CCB07B01E9}" srcOrd="6" destOrd="0" parTransId="{D7C5FCAF-BB23-4139-A25C-A976D1F34241}" sibTransId="{F5EB6024-801E-477A-84E1-6BB4A3F6135A}"/>
    <dgm:cxn modelId="{EC8D0569-123F-4CBE-8539-EEB70639BD66}" type="presOf" srcId="{F51DC6F3-1BBA-4592-8B83-B2707F365C4D}" destId="{29965C1A-3B3F-4E69-9568-2660225ACCD2}" srcOrd="0" destOrd="0" presId="urn:microsoft.com/office/officeart/2005/8/layout/hierarchy3"/>
    <dgm:cxn modelId="{3FE3D5DE-3FC7-4ECA-A06E-9A748066440B}" type="presOf" srcId="{7E33BA5F-32A0-477B-9AE7-F6F3C875769A}" destId="{26CB2672-1BEC-49C0-97C8-C8A14792823E}" srcOrd="0" destOrd="0" presId="urn:microsoft.com/office/officeart/2005/8/layout/hierarchy3"/>
    <dgm:cxn modelId="{1DE11BCB-ACE4-4D13-98DE-2326F254E708}" type="presOf" srcId="{51877D5A-612B-4D3A-9F19-979DDD4E0A2A}" destId="{281F2B98-FAD1-4848-ADA1-0F92F74B33F4}" srcOrd="0" destOrd="0" presId="urn:microsoft.com/office/officeart/2005/8/layout/hierarchy3"/>
    <dgm:cxn modelId="{A460D8AF-F63D-4733-8175-A70992C49D2D}" type="presOf" srcId="{848B6868-11DD-4A2A-AF6A-299BCF3BD753}" destId="{9E7E1050-C116-4569-8A24-A18F806DF711}" srcOrd="0" destOrd="0" presId="urn:microsoft.com/office/officeart/2005/8/layout/hierarchy3"/>
    <dgm:cxn modelId="{C3DB51CB-7871-4161-93B4-8AE11521F26C}" type="presOf" srcId="{667C8DEF-3BFB-4F2E-8A80-50A34DE19A21}" destId="{CADB4EFD-44F6-48CD-9482-FF8ABE885377}" srcOrd="0" destOrd="0" presId="urn:microsoft.com/office/officeart/2005/8/layout/hierarchy3"/>
    <dgm:cxn modelId="{054F1C6D-2D7E-4BD2-96C2-85A34B91B8D3}" type="presOf" srcId="{A962364E-6CBF-4D45-85C0-05167AC972EB}" destId="{F598E6C8-D4AD-43B0-B3A5-853C31780D71}" srcOrd="0" destOrd="0" presId="urn:microsoft.com/office/officeart/2005/8/layout/hierarchy3"/>
    <dgm:cxn modelId="{73D80796-120B-4B9A-ABD9-9484A71E4AE2}" type="presOf" srcId="{9A5E4003-E59F-4F29-AECF-A0197F39360C}" destId="{D5174DE5-21FC-4F47-AB02-3912EB2BCAA1}" srcOrd="0" destOrd="0" presId="urn:microsoft.com/office/officeart/2005/8/layout/hierarchy3"/>
    <dgm:cxn modelId="{327DA449-5574-4F80-A9AE-4D92F213AB01}" type="presOf" srcId="{FA250812-1E63-4642-AA85-8BA521539CE3}" destId="{A5E7A4B0-EFDF-4F7F-A2F8-81B6D5204318}" srcOrd="0" destOrd="0" presId="urn:microsoft.com/office/officeart/2005/8/layout/hierarchy3"/>
    <dgm:cxn modelId="{402F1A11-848E-4A84-8AB4-5508117404FB}" srcId="{E541AE9A-E8E8-465F-99A6-201699838B82}" destId="{E74E23A5-D6D8-4C83-8403-243D84350A8A}" srcOrd="0" destOrd="0" parTransId="{8D643C25-EAA7-47E3-8FDC-E2005BBCBC7B}" sibTransId="{349566EA-C916-44FA-B400-D8C7A62EA38C}"/>
    <dgm:cxn modelId="{218DFC7E-EB26-445B-A63E-8B10EAEB8AEF}" type="presOf" srcId="{B3C9A67F-6D78-47D0-BDAD-C7731711A116}" destId="{EF59E07E-6027-4627-8EAE-553ACAADC40C}" srcOrd="0" destOrd="0" presId="urn:microsoft.com/office/officeart/2005/8/layout/hierarchy3"/>
    <dgm:cxn modelId="{27DB5B77-F300-4F8C-A17A-EAAD8362044C}" srcId="{E541AE9A-E8E8-465F-99A6-201699838B82}" destId="{F51DC6F3-1BBA-4592-8B83-B2707F365C4D}" srcOrd="4" destOrd="0" parTransId="{BF48B0EA-8D56-4EA6-91B0-081A797759EC}" sibTransId="{076FCF84-C767-4FC3-B8C0-784AE34896D3}"/>
    <dgm:cxn modelId="{3A8A6318-4032-4730-A494-F7D039D2F114}" type="presOf" srcId="{7EAE27F7-6EBE-457F-B70E-60AD5FC0A2F2}" destId="{6346E587-CF58-430D-A24D-DEB7052CD20A}" srcOrd="0" destOrd="0" presId="urn:microsoft.com/office/officeart/2005/8/layout/hierarchy3"/>
    <dgm:cxn modelId="{D41749AF-BC4A-412A-A92F-BA2A614F688B}" type="presOf" srcId="{CD8D0196-A71D-4F56-BC39-43BB50DFAC96}" destId="{5DC425D7-A51C-4261-A153-735F57406DF1}" srcOrd="1" destOrd="0" presId="urn:microsoft.com/office/officeart/2005/8/layout/hierarchy3"/>
    <dgm:cxn modelId="{E345CB5C-DC09-4A24-9947-75EE39471E82}" type="presOf" srcId="{FAC0DE3F-4592-42FF-AFE3-980192C71076}" destId="{9E9CE631-85C4-42F9-AB28-7C22536AEE10}" srcOrd="0" destOrd="0" presId="urn:microsoft.com/office/officeart/2005/8/layout/hierarchy3"/>
    <dgm:cxn modelId="{197F4688-007B-42DB-AE99-56355036058B}" srcId="{E541AE9A-E8E8-465F-99A6-201699838B82}" destId="{7E33BA5F-32A0-477B-9AE7-F6F3C875769A}" srcOrd="2" destOrd="0" parTransId="{9C8544C5-F0E8-41FA-AB46-86A995BB5D98}" sibTransId="{856B73FD-9975-4D8C-97E9-017BE3352D93}"/>
    <dgm:cxn modelId="{D9227249-66D7-4648-9793-3FA4E86BCD56}" type="presOf" srcId="{E2805075-3E60-4851-9D2C-824ED938B807}" destId="{DE6C0656-AAD0-428F-817D-57038CE9F672}" srcOrd="0" destOrd="0" presId="urn:microsoft.com/office/officeart/2005/8/layout/hierarchy3"/>
    <dgm:cxn modelId="{8D479584-3A48-4274-A055-1728EA39BBC7}" type="presOf" srcId="{22CC4C03-1C66-4B73-B64E-BC243F90C265}" destId="{913C65C3-59EC-47AE-9FEC-5A41CD3947E1}" srcOrd="0" destOrd="0" presId="urn:microsoft.com/office/officeart/2005/8/layout/hierarchy3"/>
    <dgm:cxn modelId="{CD7157DA-257E-448F-A9A3-CE203FCDF8E7}" type="presOf" srcId="{E541AE9A-E8E8-465F-99A6-201699838B82}" destId="{CF73930B-32CC-4E1F-9258-FF0695DA3197}" srcOrd="1" destOrd="0" presId="urn:microsoft.com/office/officeart/2005/8/layout/hierarchy3"/>
    <dgm:cxn modelId="{1F3CD63C-3FD6-49D4-8371-434424C8049D}" type="presOf" srcId="{E3998D78-D8E7-43CE-82D8-10D1DA392C7F}" destId="{2B6E15BB-9CAF-48D1-B94D-2A930F5C22CF}" srcOrd="0" destOrd="0" presId="urn:microsoft.com/office/officeart/2005/8/layout/hierarchy3"/>
    <dgm:cxn modelId="{C4E05C10-2E2B-4BBD-BAF8-7DB70F17E30F}" type="presOf" srcId="{CD8D0196-A71D-4F56-BC39-43BB50DFAC96}" destId="{7419DF82-8AED-4639-9DBE-1A5ECDF0EFA3}" srcOrd="0" destOrd="0" presId="urn:microsoft.com/office/officeart/2005/8/layout/hierarchy3"/>
    <dgm:cxn modelId="{6E5FB413-0FFB-4885-A605-EAF02C099DFC}" srcId="{CD8D0196-A71D-4F56-BC39-43BB50DFAC96}" destId="{E3998D78-D8E7-43CE-82D8-10D1DA392C7F}" srcOrd="5" destOrd="0" parTransId="{848B6868-11DD-4A2A-AF6A-299BCF3BD753}" sibTransId="{B65993EA-98AA-4262-B8B6-AED6061CFF3B}"/>
    <dgm:cxn modelId="{B0771EA7-4CC5-4B6A-B96D-5681F05C2577}" type="presOf" srcId="{2DF64305-38E6-4ECE-93E1-F2E9C809CF0F}" destId="{63A6728F-CEC9-4B71-81E7-58B810B44231}" srcOrd="0" destOrd="0" presId="urn:microsoft.com/office/officeart/2005/8/layout/hierarchy3"/>
    <dgm:cxn modelId="{F49872C2-8D7B-42D2-8C5B-D69FB2D2EDC8}" srcId="{E541AE9A-E8E8-465F-99A6-201699838B82}" destId="{FAC0DE3F-4592-42FF-AFE3-980192C71076}" srcOrd="1" destOrd="0" parTransId="{B434154B-2D23-4CEC-8DE0-80FD61DB01E1}" sibTransId="{9D888D8D-0C90-4374-A74A-F96B172CB8E4}"/>
    <dgm:cxn modelId="{8A2650E7-407E-4AF9-9D6F-0673B49ECAEF}" type="presOf" srcId="{E541AE9A-E8E8-465F-99A6-201699838B82}" destId="{A20A6851-8D71-445A-8C58-567C9BC2A7C0}" srcOrd="0" destOrd="0" presId="urn:microsoft.com/office/officeart/2005/8/layout/hierarchy3"/>
    <dgm:cxn modelId="{91DE7262-BDD2-4DA9-BCFE-2F77350B9EC8}" type="presOf" srcId="{E74E23A5-D6D8-4C83-8403-243D84350A8A}" destId="{E73C4F8E-9C5E-4229-B602-1D891820B0AF}" srcOrd="0" destOrd="0" presId="urn:microsoft.com/office/officeart/2005/8/layout/hierarchy3"/>
    <dgm:cxn modelId="{48A62820-D852-49F3-BF5B-4CE03BBB5037}" type="presParOf" srcId="{B15A4DAE-F20B-4445-8671-26806B5B523B}" destId="{CFDA6CFD-D56A-47C4-89B5-D7843F4F1FB9}" srcOrd="0" destOrd="0" presId="urn:microsoft.com/office/officeart/2005/8/layout/hierarchy3"/>
    <dgm:cxn modelId="{775D6D05-2B0B-410F-8424-BB3AE8DEE177}" type="presParOf" srcId="{CFDA6CFD-D56A-47C4-89B5-D7843F4F1FB9}" destId="{B235F70E-05F9-4F9D-81C0-10308D3734B0}" srcOrd="0" destOrd="0" presId="urn:microsoft.com/office/officeart/2005/8/layout/hierarchy3"/>
    <dgm:cxn modelId="{5EC3146E-2B79-4828-BBA9-ED631767AA24}" type="presParOf" srcId="{B235F70E-05F9-4F9D-81C0-10308D3734B0}" destId="{A20A6851-8D71-445A-8C58-567C9BC2A7C0}" srcOrd="0" destOrd="0" presId="urn:microsoft.com/office/officeart/2005/8/layout/hierarchy3"/>
    <dgm:cxn modelId="{8B79961A-4BF0-46F3-AF74-D54E5B9278BD}" type="presParOf" srcId="{B235F70E-05F9-4F9D-81C0-10308D3734B0}" destId="{CF73930B-32CC-4E1F-9258-FF0695DA3197}" srcOrd="1" destOrd="0" presId="urn:microsoft.com/office/officeart/2005/8/layout/hierarchy3"/>
    <dgm:cxn modelId="{AE1EA72E-07A7-4C75-B3C6-ECADECC66F11}" type="presParOf" srcId="{CFDA6CFD-D56A-47C4-89B5-D7843F4F1FB9}" destId="{69AC384A-2FCC-4097-A1A3-175B99F63181}" srcOrd="1" destOrd="0" presId="urn:microsoft.com/office/officeart/2005/8/layout/hierarchy3"/>
    <dgm:cxn modelId="{8296C8A6-F1DB-461A-9B4D-194E365878B9}" type="presParOf" srcId="{69AC384A-2FCC-4097-A1A3-175B99F63181}" destId="{2D987A18-0F6A-47F2-A397-8BF77619C6E9}" srcOrd="0" destOrd="0" presId="urn:microsoft.com/office/officeart/2005/8/layout/hierarchy3"/>
    <dgm:cxn modelId="{C1711E68-578B-4883-A19A-30B8FA5D3B8A}" type="presParOf" srcId="{69AC384A-2FCC-4097-A1A3-175B99F63181}" destId="{E73C4F8E-9C5E-4229-B602-1D891820B0AF}" srcOrd="1" destOrd="0" presId="urn:microsoft.com/office/officeart/2005/8/layout/hierarchy3"/>
    <dgm:cxn modelId="{AB0CCF0E-2CBC-4AFF-8442-64D770F63B19}" type="presParOf" srcId="{69AC384A-2FCC-4097-A1A3-175B99F63181}" destId="{9E9E748F-C7C3-4122-81BE-F994FFDC07DF}" srcOrd="2" destOrd="0" presId="urn:microsoft.com/office/officeart/2005/8/layout/hierarchy3"/>
    <dgm:cxn modelId="{4E3C4A72-D64C-47E6-9547-9E5E29656B99}" type="presParOf" srcId="{69AC384A-2FCC-4097-A1A3-175B99F63181}" destId="{9E9CE631-85C4-42F9-AB28-7C22536AEE10}" srcOrd="3" destOrd="0" presId="urn:microsoft.com/office/officeart/2005/8/layout/hierarchy3"/>
    <dgm:cxn modelId="{3551E9E1-C2B3-4B8F-A1A0-08BDC639639A}" type="presParOf" srcId="{69AC384A-2FCC-4097-A1A3-175B99F63181}" destId="{C5B04531-04AA-46D2-BB23-BC32BF92B4D0}" srcOrd="4" destOrd="0" presId="urn:microsoft.com/office/officeart/2005/8/layout/hierarchy3"/>
    <dgm:cxn modelId="{11A35623-BD66-4F0F-AAF7-9D1E93FE8CD5}" type="presParOf" srcId="{69AC384A-2FCC-4097-A1A3-175B99F63181}" destId="{26CB2672-1BEC-49C0-97C8-C8A14792823E}" srcOrd="5" destOrd="0" presId="urn:microsoft.com/office/officeart/2005/8/layout/hierarchy3"/>
    <dgm:cxn modelId="{9253463D-C47C-473B-A446-3D6AB9E1AE88}" type="presParOf" srcId="{69AC384A-2FCC-4097-A1A3-175B99F63181}" destId="{B86F2A88-DFB2-489D-A654-A54C6C457258}" srcOrd="6" destOrd="0" presId="urn:microsoft.com/office/officeart/2005/8/layout/hierarchy3"/>
    <dgm:cxn modelId="{83CAD1F1-8986-4BC3-A2B8-599D94E6EBFF}" type="presParOf" srcId="{69AC384A-2FCC-4097-A1A3-175B99F63181}" destId="{EF59E07E-6027-4627-8EAE-553ACAADC40C}" srcOrd="7" destOrd="0" presId="urn:microsoft.com/office/officeart/2005/8/layout/hierarchy3"/>
    <dgm:cxn modelId="{9A26B7D6-3246-44AD-BBB7-F04C96C80D17}" type="presParOf" srcId="{69AC384A-2FCC-4097-A1A3-175B99F63181}" destId="{18C8EDF1-05A3-4734-980E-518EA4F0CAD2}" srcOrd="8" destOrd="0" presId="urn:microsoft.com/office/officeart/2005/8/layout/hierarchy3"/>
    <dgm:cxn modelId="{F1E6BA34-69D1-4DCC-AC4A-DFE872EE9830}" type="presParOf" srcId="{69AC384A-2FCC-4097-A1A3-175B99F63181}" destId="{29965C1A-3B3F-4E69-9568-2660225ACCD2}" srcOrd="9" destOrd="0" presId="urn:microsoft.com/office/officeart/2005/8/layout/hierarchy3"/>
    <dgm:cxn modelId="{BC2F2EF1-3657-4551-9817-4DFFC0D584F9}" type="presParOf" srcId="{69AC384A-2FCC-4097-A1A3-175B99F63181}" destId="{F598E6C8-D4AD-43B0-B3A5-853C31780D71}" srcOrd="10" destOrd="0" presId="urn:microsoft.com/office/officeart/2005/8/layout/hierarchy3"/>
    <dgm:cxn modelId="{42B66CE3-508D-40D5-8025-30574E013549}" type="presParOf" srcId="{69AC384A-2FCC-4097-A1A3-175B99F63181}" destId="{7801D576-7800-4AFD-A9A5-FE8F2B7061E7}" srcOrd="11" destOrd="0" presId="urn:microsoft.com/office/officeart/2005/8/layout/hierarchy3"/>
    <dgm:cxn modelId="{FAF7306D-0442-438A-8105-41BEEF8597E8}" type="presParOf" srcId="{69AC384A-2FCC-4097-A1A3-175B99F63181}" destId="{FDF73D80-15B3-41A0-9E62-A56F75337FC6}" srcOrd="12" destOrd="0" presId="urn:microsoft.com/office/officeart/2005/8/layout/hierarchy3"/>
    <dgm:cxn modelId="{A84BEBDE-F86D-4747-BC6B-A6E4CD87149E}" type="presParOf" srcId="{69AC384A-2FCC-4097-A1A3-175B99F63181}" destId="{E1EE4AD6-579B-48F2-9793-007B2E88A2A9}" srcOrd="13" destOrd="0" presId="urn:microsoft.com/office/officeart/2005/8/layout/hierarchy3"/>
    <dgm:cxn modelId="{36260B5F-A297-4F11-B53F-7D53ECA0B47E}" type="presParOf" srcId="{B15A4DAE-F20B-4445-8671-26806B5B523B}" destId="{47019F4D-0A5F-4D4D-80FE-71F26D5397EE}" srcOrd="1" destOrd="0" presId="urn:microsoft.com/office/officeart/2005/8/layout/hierarchy3"/>
    <dgm:cxn modelId="{64F93AAA-38B0-4F19-90D7-5D772B8A9D1A}" type="presParOf" srcId="{47019F4D-0A5F-4D4D-80FE-71F26D5397EE}" destId="{04AF6A12-44EC-47FD-ABF6-1E02CC5FB373}" srcOrd="0" destOrd="0" presId="urn:microsoft.com/office/officeart/2005/8/layout/hierarchy3"/>
    <dgm:cxn modelId="{41A1F16B-7B67-451F-81CA-36B7D5479CF9}" type="presParOf" srcId="{04AF6A12-44EC-47FD-ABF6-1E02CC5FB373}" destId="{7419DF82-8AED-4639-9DBE-1A5ECDF0EFA3}" srcOrd="0" destOrd="0" presId="urn:microsoft.com/office/officeart/2005/8/layout/hierarchy3"/>
    <dgm:cxn modelId="{5C404FCC-8464-4CBC-BBC2-1DC1220F72BE}" type="presParOf" srcId="{04AF6A12-44EC-47FD-ABF6-1E02CC5FB373}" destId="{5DC425D7-A51C-4261-A153-735F57406DF1}" srcOrd="1" destOrd="0" presId="urn:microsoft.com/office/officeart/2005/8/layout/hierarchy3"/>
    <dgm:cxn modelId="{8D674EB4-9BCB-4EDB-928B-145E21A01B23}" type="presParOf" srcId="{47019F4D-0A5F-4D4D-80FE-71F26D5397EE}" destId="{D25E7E5A-7705-4414-B983-0663A5685750}" srcOrd="1" destOrd="0" presId="urn:microsoft.com/office/officeart/2005/8/layout/hierarchy3"/>
    <dgm:cxn modelId="{14496765-A279-4968-A101-C8D68C6C2233}" type="presParOf" srcId="{D25E7E5A-7705-4414-B983-0663A5685750}" destId="{46186A38-AC87-4A59-8AE2-A66330BD8FB0}" srcOrd="0" destOrd="0" presId="urn:microsoft.com/office/officeart/2005/8/layout/hierarchy3"/>
    <dgm:cxn modelId="{7C64CC69-96BB-4077-A547-FC5B0152586D}" type="presParOf" srcId="{D25E7E5A-7705-4414-B983-0663A5685750}" destId="{913C65C3-59EC-47AE-9FEC-5A41CD3947E1}" srcOrd="1" destOrd="0" presId="urn:microsoft.com/office/officeart/2005/8/layout/hierarchy3"/>
    <dgm:cxn modelId="{4C8AFF92-C3B0-4762-8380-A39DBF5CFDCF}" type="presParOf" srcId="{D25E7E5A-7705-4414-B983-0663A5685750}" destId="{D5174DE5-21FC-4F47-AB02-3912EB2BCAA1}" srcOrd="2" destOrd="0" presId="urn:microsoft.com/office/officeart/2005/8/layout/hierarchy3"/>
    <dgm:cxn modelId="{0CE39FA6-F7D8-4C26-8847-FC5AD7336EA8}" type="presParOf" srcId="{D25E7E5A-7705-4414-B983-0663A5685750}" destId="{AACD7E00-3A76-4800-93C2-80321DC8911E}" srcOrd="3" destOrd="0" presId="urn:microsoft.com/office/officeart/2005/8/layout/hierarchy3"/>
    <dgm:cxn modelId="{7A8080DE-0162-45F2-B449-291F904BE538}" type="presParOf" srcId="{D25E7E5A-7705-4414-B983-0663A5685750}" destId="{DE6C0656-AAD0-428F-817D-57038CE9F672}" srcOrd="4" destOrd="0" presId="urn:microsoft.com/office/officeart/2005/8/layout/hierarchy3"/>
    <dgm:cxn modelId="{E368395E-9546-4146-B2E4-1D29D672FF7F}" type="presParOf" srcId="{D25E7E5A-7705-4414-B983-0663A5685750}" destId="{A5E7A4B0-EFDF-4F7F-A2F8-81B6D5204318}" srcOrd="5" destOrd="0" presId="urn:microsoft.com/office/officeart/2005/8/layout/hierarchy3"/>
    <dgm:cxn modelId="{CCCE3839-716E-4845-9DB8-C77CFC2AF7D5}" type="presParOf" srcId="{D25E7E5A-7705-4414-B983-0663A5685750}" destId="{2906DEAB-4356-432C-BBE0-D3D390F9F138}" srcOrd="6" destOrd="0" presId="urn:microsoft.com/office/officeart/2005/8/layout/hierarchy3"/>
    <dgm:cxn modelId="{5B21D8BC-9C8D-4AD6-BFA0-872AB64678DB}" type="presParOf" srcId="{D25E7E5A-7705-4414-B983-0663A5685750}" destId="{281F2B98-FAD1-4848-ADA1-0F92F74B33F4}" srcOrd="7" destOrd="0" presId="urn:microsoft.com/office/officeart/2005/8/layout/hierarchy3"/>
    <dgm:cxn modelId="{E500E143-F5CA-4352-8B45-3B8E33E6DEDC}" type="presParOf" srcId="{D25E7E5A-7705-4414-B983-0663A5685750}" destId="{CADB4EFD-44F6-48CD-9482-FF8ABE885377}" srcOrd="8" destOrd="0" presId="urn:microsoft.com/office/officeart/2005/8/layout/hierarchy3"/>
    <dgm:cxn modelId="{D79584CD-71B1-49ED-BC94-705BC995B8FC}" type="presParOf" srcId="{D25E7E5A-7705-4414-B983-0663A5685750}" destId="{6AB5B2DA-7BC5-409A-A02A-5EB73C2D5803}" srcOrd="9" destOrd="0" presId="urn:microsoft.com/office/officeart/2005/8/layout/hierarchy3"/>
    <dgm:cxn modelId="{F31ED152-5BA5-4FD4-AEA3-6478B037FC40}" type="presParOf" srcId="{D25E7E5A-7705-4414-B983-0663A5685750}" destId="{9E7E1050-C116-4569-8A24-A18F806DF711}" srcOrd="10" destOrd="0" presId="urn:microsoft.com/office/officeart/2005/8/layout/hierarchy3"/>
    <dgm:cxn modelId="{EDF97CF3-D6BD-431F-885D-C682CEF496AB}" type="presParOf" srcId="{D25E7E5A-7705-4414-B983-0663A5685750}" destId="{2B6E15BB-9CAF-48D1-B94D-2A930F5C22CF}" srcOrd="11" destOrd="0" presId="urn:microsoft.com/office/officeart/2005/8/layout/hierarchy3"/>
    <dgm:cxn modelId="{D6A23C99-2529-4578-B176-EC57D26A6E71}" type="presParOf" srcId="{D25E7E5A-7705-4414-B983-0663A5685750}" destId="{63A6728F-CEC9-4B71-81E7-58B810B44231}" srcOrd="12" destOrd="0" presId="urn:microsoft.com/office/officeart/2005/8/layout/hierarchy3"/>
    <dgm:cxn modelId="{DF642B61-3354-4F4C-8BA9-57C869EEF721}" type="presParOf" srcId="{D25E7E5A-7705-4414-B983-0663A5685750}" destId="{6346E587-CF58-430D-A24D-DEB7052CD20A}" srcOrd="1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2EFF7-9429-464C-9E7B-88A32BFC5CF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B246C-E3AC-4CE1-9328-2126FEAE9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B246C-E3AC-4CE1-9328-2126FEAE976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lus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1"/>
            <a:ext cx="883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bn-IN" sz="3200" b="1" i="0" u="none" strike="noStrike" kern="1200" cap="none" spc="200" normalizeH="0" baseline="0" noProof="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endParaRPr lang="en-US" sz="32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922" y="1676400"/>
            <a:ext cx="890507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আমার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কলেজ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আমার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ঘরে</a:t>
            </a:r>
            <a:endParaRPr lang="en-US" sz="4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en-US" sz="4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জীবাণু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হতে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থাকি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দূরে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।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52600"/>
            <a:ext cx="3733800" cy="4327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জীববৈচিত্র্য অঞ্চলঃ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Hotspot</a:t>
            </a:r>
          </a:p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36576" lvl="0" algn="r">
              <a:buClr>
                <a:schemeClr val="accent1"/>
              </a:buClr>
              <a:buSzPct val="80000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জীববৈচিত্র্য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হ্রাসের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বর্তমান</a:t>
            </a:r>
            <a:r>
              <a:rPr lang="en-US" sz="28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8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চিত্র</a:t>
            </a:r>
            <a:endParaRPr lang="en-US" sz="28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990600"/>
            <a:ext cx="4038600" cy="4477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r>
              <a:rPr lang="bn-IN" sz="28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জীববৈচিত্র্য সংরক্ষণের উপায়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648200" y="2209800"/>
            <a:ext cx="480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endParaRPr lang="bn-IN" sz="32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r>
              <a:rPr lang="bn-IN" sz="32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জীববৈচিত্র্যের গুরুত্ব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276600" y="1828800"/>
            <a:ext cx="518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lvl="0" algn="r">
              <a:buClr>
                <a:schemeClr val="accent1"/>
              </a:buClr>
              <a:buSzPct val="80000"/>
            </a:pPr>
            <a:r>
              <a:rPr lang="en-US" sz="28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জীববৈচিত্র্য</a:t>
            </a:r>
            <a:r>
              <a:rPr lang="en-US" sz="28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8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হ্রাসের</a:t>
            </a:r>
            <a:r>
              <a:rPr lang="bn-IN" sz="28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কারণ</a:t>
            </a:r>
            <a:r>
              <a:rPr lang="en-US" sz="28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endParaRPr lang="bn-IN" sz="28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 lvl="0" algn="r"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বাস্তুতান্ত্রিক</a:t>
            </a:r>
            <a:r>
              <a:rPr lang="en-US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bn-IN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কারণ</a:t>
            </a:r>
            <a:endParaRPr lang="bn-IN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 lvl="0" algn="r"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endParaRPr lang="bn-IN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 lvl="0" algn="r"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প্রাকৃতিক</a:t>
            </a:r>
            <a:r>
              <a:rPr lang="en-US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কারণ</a:t>
            </a:r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 lvl="0" algn="r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endParaRPr lang="bn-IN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  <a:p>
            <a:pPr marR="36576" lvl="0" algn="r"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মানবসৃষ্ট</a:t>
            </a:r>
            <a:r>
              <a:rPr lang="en-US" sz="20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000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কারণ</a:t>
            </a:r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85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allAtOnce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forest of 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95400"/>
            <a:ext cx="57912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5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পাঠ-২; বাংলাদেশের বনাঞ্চল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1569721"/>
          <a:ext cx="7772400" cy="4785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983"/>
                <a:gridCol w="1056443"/>
                <a:gridCol w="1056443"/>
                <a:gridCol w="905520"/>
                <a:gridCol w="830061"/>
                <a:gridCol w="603682"/>
                <a:gridCol w="830061"/>
                <a:gridCol w="679142"/>
                <a:gridCol w="830065"/>
              </a:tblGrid>
              <a:tr h="845670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বনভূমি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অবস্থান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আয়তন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মৃত্তিকা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উত্তাপ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বৃষ্টি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উদ্ভিদ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প্রাণী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বিবিধ</a:t>
                      </a:r>
                      <a:endParaRPr lang="en-US" sz="1400" dirty="0"/>
                    </a:p>
                  </a:txBody>
                  <a:tcPr/>
                </a:tc>
              </a:tr>
              <a:tr h="1714649"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ক্রান্তীয় চিরহরিৎ</a:t>
                      </a:r>
                      <a:r>
                        <a:rPr lang="bn-IN" sz="1400" baseline="0" dirty="0" smtClean="0"/>
                        <a:t> ও পাতা ঝরা বৃক্ষের বনভূমি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200" dirty="0" smtClean="0"/>
                        <a:t>চট্টগ্রাম,</a:t>
                      </a:r>
                      <a:r>
                        <a:rPr lang="bn-IN" sz="1200" baseline="0" dirty="0" smtClean="0"/>
                        <a:t> কক্সবাজার, বান্দরবান, রাঙামাটি, খাগ্রাছড়ি,সিলেট, হবিগঞ্জ, মৌলভীবাজার, সুনামগঞ্জ।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১৪,০০০</a:t>
                      </a:r>
                      <a:r>
                        <a:rPr lang="bn-IN" sz="1400" baseline="0" dirty="0" smtClean="0"/>
                        <a:t> বর্গ কিমি।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বেলে পাথর</a:t>
                      </a:r>
                      <a:r>
                        <a:rPr lang="bn-IN" sz="1400" baseline="0" dirty="0" smtClean="0"/>
                        <a:t> ও কর্দম শিলা, পাহাড়ি মৃত্তিকা।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গড়</a:t>
                      </a:r>
                      <a:r>
                        <a:rPr lang="bn-IN" sz="1400" baseline="0" dirty="0" smtClean="0"/>
                        <a:t> ৩৩ ডিগ্রী সেলসিয়াস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২</a:t>
                      </a:r>
                      <a:r>
                        <a:rPr lang="bn-IN" sz="1400" dirty="0" smtClean="0"/>
                        <a:t>০</a:t>
                      </a:r>
                      <a:r>
                        <a:rPr lang="en-US" sz="1400" dirty="0" smtClean="0"/>
                        <a:t>৪</a:t>
                      </a:r>
                      <a:r>
                        <a:rPr lang="bn-IN" sz="1400" dirty="0" smtClean="0"/>
                        <a:t> সেমি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এর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বেশি</a:t>
                      </a:r>
                      <a:r>
                        <a:rPr lang="en-US" sz="1400" dirty="0" smtClean="0"/>
                        <a:t>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100" dirty="0" smtClean="0"/>
                        <a:t>সেগুন, গর্জন,</a:t>
                      </a:r>
                      <a:r>
                        <a:rPr lang="bn-IN" sz="1100" baseline="0" dirty="0" smtClean="0"/>
                        <a:t> গামারি, মেহগনি, রাতা চম্পা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200" dirty="0" smtClean="0"/>
                        <a:t>সেগুন, গর্জন,</a:t>
                      </a:r>
                      <a:r>
                        <a:rPr lang="bn-IN" sz="1200" baseline="0" dirty="0" smtClean="0"/>
                        <a:t> চাপালিশ, জারুল, তেলসুর প্রভৃতি অর্থনৈতিক বৃক্ষ।</a:t>
                      </a:r>
                      <a:endParaRPr lang="en-US" sz="1200" dirty="0"/>
                    </a:p>
                  </a:txBody>
                  <a:tcPr/>
                </a:tc>
              </a:tr>
              <a:tr h="1051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ক্রান্তীয় </a:t>
                      </a:r>
                      <a:r>
                        <a:rPr lang="bn-IN" sz="1400" baseline="0" dirty="0" smtClean="0"/>
                        <a:t> পাতা ঝরা বৃক্ষের বনভূমি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স্রোত</a:t>
                      </a:r>
                      <a:r>
                        <a:rPr lang="bn-IN" sz="1600" baseline="0" dirty="0" smtClean="0"/>
                        <a:t>জ বনভূমি</a:t>
                      </a:r>
                    </a:p>
                    <a:p>
                      <a:endParaRPr lang="bn-IN" sz="1600" baseline="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1999" y="609600"/>
            <a:ext cx="7772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কাজঃ 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বাংলাদেশের বিভিন্ন বনাঞ্চলের বর্ণনা</a:t>
            </a:r>
            <a:endParaRPr lang="en-US" sz="2400" dirty="0"/>
          </a:p>
        </p:txBody>
      </p:sp>
      <p:pic>
        <p:nvPicPr>
          <p:cNvPr id="6" name="Content Placeholder 3" descr="123900806_1387786838280036_378179481704919703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343400"/>
            <a:ext cx="914400" cy="914400"/>
          </a:xfrm>
          <a:prstGeom prst="rect">
            <a:avLst/>
          </a:prstGeom>
        </p:spPr>
      </p:pic>
      <p:pic>
        <p:nvPicPr>
          <p:cNvPr id="9" name="Content Placeholder 3" descr="123993448_755810241641013_581850414182192999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9" y="5486400"/>
            <a:ext cx="762001" cy="838200"/>
          </a:xfrm>
          <a:prstGeom prst="rect">
            <a:avLst/>
          </a:prstGeom>
        </p:spPr>
      </p:pic>
      <p:pic>
        <p:nvPicPr>
          <p:cNvPr id="10" name="Content Placeholder 3" descr="123946814_3262386783884323_928149272631581527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971800"/>
            <a:ext cx="914400" cy="1143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57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বাংলাদেশের বনজ সম্পদের গুরুত্ব</a:t>
            </a:r>
            <a:endParaRPr lang="en-US" sz="320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0" y="1397000"/>
          <a:ext cx="91440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DCF2CFC-4227-4B97-AF63-F51361D69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graphicEl>
                                              <a:dgm id="{EDCF2CFC-4227-4B97-AF63-F51361D69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7A6801F-53B6-4BD4-AC02-BBDB893FE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graphicEl>
                                              <a:dgm id="{27A6801F-53B6-4BD4-AC02-BBDB893FE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C3FCA7D-6EB8-4063-88D2-B36CFB362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graphicEl>
                                              <a:dgm id="{1C3FCA7D-6EB8-4063-88D2-B36CFB362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641B018-CA07-429B-B6A1-781DBB90F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graphicEl>
                                              <a:dgm id="{B641B018-CA07-429B-B6A1-781DBB90F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813172F-5DF7-4C96-B16C-883D9759B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graphicEl>
                                              <a:dgm id="{B813172F-5DF7-4C96-B16C-883D9759B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6558E08-8262-4662-8588-8818FA024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graphicEl>
                                              <a:dgm id="{A6558E08-8262-4662-8588-8818FA024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246D3B-BECA-4D06-8A4D-025D5CB26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graphicEl>
                                              <a:dgm id="{41246D3B-BECA-4D06-8A4D-025D5CB26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91F7A08-E31A-4EC2-9F26-33789E6EB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graphicEl>
                                              <a:dgm id="{A91F7A08-E31A-4EC2-9F26-33789E6EB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A1605AF-7F15-4780-A6EE-F97EC40BF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graphicEl>
                                              <a:dgm id="{3A1605AF-7F15-4780-A6EE-F97EC40BF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320C294-4B2B-4DDB-B42E-30C82BA5E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graphicEl>
                                              <a:dgm id="{2320C294-4B2B-4DDB-B42E-30C82BA5E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B5A3FF-5C4B-4F1A-B83D-FD90482B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>
                                            <p:graphicEl>
                                              <a:dgm id="{B7B5A3FF-5C4B-4F1A-B83D-FD90482B0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3BBA4A6-9221-4378-A106-BC6230CD9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>
                                            <p:graphicEl>
                                              <a:dgm id="{33BBA4A6-9221-4378-A106-BC6230CD9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7490F0E-6818-4339-823B-E13BBBEDA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>
                                            <p:graphicEl>
                                              <a:dgm id="{47490F0E-6818-4339-823B-E13BBBEDA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C06E317-C61D-4CB5-82FA-E67C44285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>
                                            <p:graphicEl>
                                              <a:dgm id="{9C06E317-C61D-4CB5-82FA-E67C44285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700F451-04C2-4D69-AC2B-494A6F324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>
                                            <p:graphicEl>
                                              <a:dgm id="{3700F451-04C2-4D69-AC2B-494A6F324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2239C46-3F2B-4F5A-9369-CC294802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>
                                            <p:graphicEl>
                                              <a:dgm id="{02239C46-3F2B-4F5A-9369-CC294802C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D5513EB-4D26-4841-8309-96B7BB48D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>
                                            <p:graphicEl>
                                              <a:dgm id="{9D5513EB-4D26-4841-8309-96B7BB48D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E203DEA-4466-4233-8DC8-884F44559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">
                                            <p:graphicEl>
                                              <a:dgm id="{1E203DEA-4466-4233-8DC8-884F44559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E09E344-1FB6-43B8-B533-CD522D78F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3">
                                            <p:graphicEl>
                                              <a:dgm id="{BE09E344-1FB6-43B8-B533-CD522D78F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0F63024-E70E-423E-9299-D1A0FE102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3">
                                            <p:graphicEl>
                                              <a:dgm id="{40F63024-E70E-423E-9299-D1A0FE102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89CE52D-99B5-43FE-A5CC-3D7D715F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">
                                            <p:graphicEl>
                                              <a:dgm id="{C89CE52D-99B5-43FE-A5CC-3D7D715F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6176616-409C-4CDA-B91D-1DB5E160F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3">
                                            <p:graphicEl>
                                              <a:dgm id="{D6176616-409C-4CDA-B91D-1DB5E160F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B72CC75-E38D-46F2-B799-7151F84DC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3">
                                            <p:graphicEl>
                                              <a:dgm id="{5B72CC75-E38D-46F2-B799-7151F84DC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37CFBEE-C171-42AB-ABD5-CAF041E1D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">
                                            <p:graphicEl>
                                              <a:dgm id="{837CFBEE-C171-42AB-ABD5-CAF041E1D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8E52B85-5F08-40D8-81D2-B75C467D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">
                                            <p:graphicEl>
                                              <a:dgm id="{A8E52B85-5F08-40D8-81D2-B75C467DC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CA34FA6-ADD5-49EA-B0A2-F62B29E0D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3">
                                            <p:graphicEl>
                                              <a:dgm id="{1CA34FA6-ADD5-49EA-B0A2-F62B29E0D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69E55F2-46CA-4205-8031-0F997D443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3">
                                            <p:graphicEl>
                                              <a:dgm id="{F69E55F2-46CA-4205-8031-0F997D443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Graphic spid="1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BA BON SO G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828"/>
            <a:ext cx="9144000" cy="6258343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990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কাজঃ  </a:t>
            </a:r>
            <a:r>
              <a:rPr lang="bn-I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বাংলাদেশের বনজ সম্পদের  ব্যবহার ও গুরুত্ব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981199"/>
          <a:ext cx="7924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173"/>
                <a:gridCol w="5987627"/>
              </a:tblGrid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/>
                        <a:t>বনভূমি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                </a:t>
                      </a:r>
                    </a:p>
                    <a:p>
                      <a:r>
                        <a:rPr lang="bn-IN" dirty="0" smtClean="0"/>
                        <a:t>                        ব্যবহার ও  গুরুত্ব</a:t>
                      </a:r>
                      <a:endParaRPr lang="en-US" dirty="0"/>
                    </a:p>
                  </a:txBody>
                  <a:tcPr/>
                </a:tc>
              </a:tr>
              <a:tr h="2103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ক্রান্তীয় চিরহরিৎ</a:t>
                      </a:r>
                      <a:r>
                        <a:rPr lang="bn-IN" sz="1400" baseline="0" dirty="0" smtClean="0"/>
                        <a:t> ও পাতা ঝরা বৃক্ষের বনভূমি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bn-IN" sz="1800" dirty="0" smtClean="0"/>
                        <a:t> </a:t>
                      </a:r>
                      <a:r>
                        <a:rPr lang="bn-IN" sz="1200" dirty="0" smtClean="0"/>
                        <a:t>উৎকৃষ্ট</a:t>
                      </a:r>
                      <a:r>
                        <a:rPr lang="bn-IN" sz="1200" baseline="0" dirty="0" smtClean="0"/>
                        <a:t> বাঁশ ও বেত ঘরবাড়ি ও বেতের আসবাবপত্র তৈরিতে, কাঁচামাল হিসেবে এ বনের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bn-IN" sz="1200" baseline="0" dirty="0" smtClean="0"/>
                        <a:t>      বাঁশ ব্যবহৃত হয় চন্দ্রঘোনা পেপার মিলে, চন্দ্রঘোনার রেয়ন কারখানায় এবং সিলেতের     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bn-IN" sz="1200" baseline="0" dirty="0" smtClean="0"/>
                        <a:t>       কাগজের কারখানায়।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bn-IN" sz="1200" baseline="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bn-IN" sz="1200" baseline="0" dirty="0" smtClean="0"/>
                        <a:t>  গর্জন ও সেগুন আসবাবপত্র তৈরিতে, গর্জন রেলওয়ের স্লিপার তৈরিতে এবং বার্ণিসের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bn-IN" sz="1200" baseline="0" dirty="0" smtClean="0"/>
                        <a:t>      একটা উৎকৃষ্ট উপাদান হিসেবে এ বৃক্ষের তেল ব্যবহৃত হয়।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bn-IN" sz="1200" baseline="0" dirty="0" smtClean="0"/>
                        <a:t> 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bn-IN" sz="1200" baseline="0" dirty="0" smtClean="0"/>
                        <a:t>   চাপালিশ কাঠের সিন্দুক ও নৌকা, গামারি দরজা ও জানালা এবং জারুল স্লিপার ও জাহাজ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bn-IN" sz="1200" baseline="0" dirty="0" smtClean="0"/>
                        <a:t>      নির্মাণে ব্যবহৃত হয়।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bn-IN" sz="1200" baseline="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bn-IN" sz="1200" baseline="0" dirty="0" smtClean="0"/>
                        <a:t>  এ বনের পশু ও এদের চামড়া, শিং ও দাঁতের যথেষ্ট ব্যবহারিক ও বাণিজ্যিক গুরুত্ব রয়েছে।</a:t>
                      </a:r>
                      <a:endParaRPr lang="en-US" sz="18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ক্রান্তীয় </a:t>
                      </a:r>
                      <a:r>
                        <a:rPr lang="bn-IN" sz="1400" baseline="0" dirty="0" smtClean="0"/>
                        <a:t> পাতা ঝরা বৃক্ষের বনভূমি</a:t>
                      </a:r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স্রোত</a:t>
                      </a:r>
                      <a:r>
                        <a:rPr lang="bn-IN" sz="1400" baseline="0" dirty="0" smtClean="0"/>
                        <a:t>জ বনভূমি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" y="0"/>
            <a:ext cx="7924800" cy="6237208"/>
            <a:chOff x="762000" y="0"/>
            <a:chExt cx="7848600" cy="6237208"/>
          </a:xfrm>
        </p:grpSpPr>
        <p:sp>
          <p:nvSpPr>
            <p:cNvPr id="3" name="Rectangle 2"/>
            <p:cNvSpPr/>
            <p:nvPr/>
          </p:nvSpPr>
          <p:spPr>
            <a:xfrm>
              <a:off x="2667000" y="0"/>
              <a:ext cx="3276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r>
                <a:rPr lang="bn-IN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          </a:t>
              </a:r>
              <a:r>
                <a:rPr lang="bn-IN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মূল্যায়ন</a:t>
              </a:r>
              <a:endParaRPr lang="en-US" sz="2000" dirty="0"/>
            </a:p>
          </p:txBody>
        </p:sp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838200" y="1295400"/>
              <a:ext cx="3962400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১</a:t>
              </a:r>
              <a:r>
                <a:rPr kumimoji="0" lang="it-IT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|</a:t>
              </a: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evsjv‡`‡k cÎSiv e„ÿ i‡q‡Q †Kv_vq?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K. PÆMÖvg 	L. wm‡jU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M. gaycyi 	N. Lyjbv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lang="it-IT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4876800" y="1524001"/>
              <a:ext cx="3733800" cy="452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sz="16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৪</a:t>
              </a: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|</a:t>
              </a:r>
              <a:r>
                <a:rPr kumimoji="0" lang="bn-I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নিচের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চিত্রটি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পর্যবেক্ষণ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করে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en-US" sz="14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প্রশ্নগুলোর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   </a:t>
              </a:r>
              <a:r>
                <a:rPr kumimoji="0" lang="en-US" sz="14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উত্তর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করো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।</a:t>
              </a:r>
              <a:r>
                <a:rPr kumimoji="0" lang="it-IT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endParaRPr kumimoji="0" lang="bn-I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lang="bn-IN" sz="2000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bn-I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 </a:t>
              </a: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wPwýZ AÂ‡j †Kvb ai‡Yi ebf‚wg </a:t>
              </a:r>
              <a:r>
                <a:rPr kumimoji="0" lang="bn-I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bn-IN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†`Lv hvq?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K. µvšÍxq wPinwir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L. µvšÍxq cZbkxj cÎhy³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M. †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mªvZR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ebf‚wg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ev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my›`ieb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N.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jvjgvB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cvnvo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3" descr="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24600" y="2514600"/>
              <a:ext cx="115093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62000" y="2667000"/>
              <a:ext cx="3581400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২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|	evsjv‡`‡ki AwaKvsk ebf‚wg †Kvb </a:t>
              </a: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AÂ‡j †`Lv hvq?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endParaRPr lang="bn-IN" dirty="0" smtClean="0"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K. mgf‚wg AÂ‡j	</a:t>
              </a: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L. D”Pf‚wg </a:t>
              </a: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AÂ‡j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M. DcK‚jxq AÂ‡j </a:t>
              </a: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N. wbgœf‚wg‡Z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lang="bn-IN" dirty="0" smtClean="0"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৩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|	µvšÍxq cÎ cZbkxj ebf‚wgi cÖavb </a:t>
              </a:r>
              <a:endParaRPr lang="bn-IN" dirty="0" smtClean="0"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e„ÿ Kx?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endParaRPr lang="bn-IN" dirty="0" smtClean="0"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K. †gnMwb e„ÿ 	L. Mivb e„ÿ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M. MRvwi e„ÿ 	N. †MIqv e„ÿ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lang="bn-IN" dirty="0" smtClean="0"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 descr="M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50" y="0"/>
            <a:ext cx="825975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" y="0"/>
            <a:ext cx="8534400" cy="4799588"/>
            <a:chOff x="685800" y="0"/>
            <a:chExt cx="8458200" cy="4799588"/>
          </a:xfrm>
        </p:grpSpPr>
        <p:sp>
          <p:nvSpPr>
            <p:cNvPr id="3" name="Rectangle 2"/>
            <p:cNvSpPr/>
            <p:nvPr/>
          </p:nvSpPr>
          <p:spPr>
            <a:xfrm>
              <a:off x="2667000" y="0"/>
              <a:ext cx="3276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r>
                <a:rPr lang="bn-IN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          </a:t>
              </a:r>
              <a:r>
                <a:rPr lang="bn-IN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মূল্যায়ন</a:t>
              </a:r>
              <a:endParaRPr lang="en-US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1752600"/>
              <a:ext cx="84582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৫। </a:t>
              </a:r>
              <a:r>
                <a:rPr lang="it-IT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wewcGwUwm ¯‹zj GÛ K‡j‡Ri wKQz QvÎ</a:t>
              </a: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bn-IN" sz="16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বনভূমির</a:t>
              </a: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it-IT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Dci cÖwZ‡e`b </a:t>
              </a: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</a:t>
              </a:r>
              <a:r>
                <a:rPr lang="it-IT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wjLvi Kv‡R 1g av‡c †`‡ki cwðg DcK‚‡j hvq, 2q av‡c hvq </a:t>
              </a: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</a:t>
              </a:r>
              <a:r>
                <a:rPr lang="it-IT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iscyi I gaycyi Ges 3q av‡c Zviv cve©Z¨ PÆMÖvg cwi`k©b K‡i| </a:t>
              </a:r>
              <a:endParaRPr lang="en-US" sz="11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it-IT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endParaRPr lang="bn-IN" sz="2400" dirty="0" smtClean="0"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lang="it-IT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K. </a:t>
              </a: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বাংলাদেশের বনভূমির পরিমাণ কত</a:t>
              </a:r>
              <a:r>
                <a:rPr lang="bn-IN" sz="1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it-IT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? 	</a:t>
              </a: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                                            </a:t>
              </a:r>
              <a:r>
                <a:rPr lang="it-IT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1</a:t>
              </a:r>
              <a:endParaRPr lang="en-US" sz="105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it-IT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L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. </a:t>
              </a: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বনভূমির কীভাবে অর্থনীতিতে ভূমিকা রাখে?                                               ২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M. </a:t>
              </a:r>
              <a:r>
                <a:rPr lang="en-US" sz="24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QvÎiv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1g </a:t>
              </a:r>
              <a:r>
                <a:rPr lang="en-US" sz="24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av‡c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†h </a:t>
              </a:r>
              <a:r>
                <a:rPr lang="en-US" sz="24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ai‡Yi</a:t>
              </a: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বনভূমি</a:t>
              </a: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†`L‡Z</a:t>
              </a: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†</a:t>
              </a:r>
              <a:r>
                <a:rPr lang="en-US" sz="24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c‡jv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Zv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e¨vL¨v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Ki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| 	</a:t>
              </a: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3</a:t>
              </a:r>
              <a:endParaRPr lang="en-US" sz="11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N. </a:t>
              </a:r>
              <a:r>
                <a:rPr lang="en-US" sz="24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wkÿv_©x‡`i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2q I 3q </a:t>
              </a:r>
              <a:r>
                <a:rPr lang="en-US" sz="24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av‡c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cwi`k©bK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…Z</a:t>
              </a: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বনভূমির</a:t>
              </a: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ˆ</a:t>
              </a:r>
              <a:r>
                <a:rPr lang="en-US" sz="24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emv`„k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¨ </a:t>
              </a:r>
              <a:r>
                <a:rPr lang="en-US" sz="24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Zz‡j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ai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|</a:t>
              </a:r>
              <a:r>
                <a:rPr lang="bn-IN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৪</a:t>
              </a:r>
              <a:r>
                <a:rPr lang="en-US" sz="2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endParaRPr lang="en-US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MU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8534400" cy="61722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7405" y="609600"/>
            <a:ext cx="6230376" cy="4735056"/>
            <a:chOff x="1137405" y="609600"/>
            <a:chExt cx="6230376" cy="4735056"/>
          </a:xfrm>
        </p:grpSpPr>
        <p:sp>
          <p:nvSpPr>
            <p:cNvPr id="5" name="TextBox 4"/>
            <p:cNvSpPr txBox="1"/>
            <p:nvPr/>
          </p:nvSpPr>
          <p:spPr>
            <a:xfrm>
              <a:off x="1295400" y="10668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37405" y="609600"/>
              <a:ext cx="6224781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115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  </a:t>
              </a:r>
              <a:endParaRPr lang="en-US" sz="115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609600"/>
              <a:ext cx="6224781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115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  </a:t>
              </a:r>
              <a:endParaRPr lang="en-US" sz="115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5600" y="3352800"/>
              <a:ext cx="184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3000" y="2667000"/>
              <a:ext cx="4343400" cy="26776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  </a:t>
              </a:r>
              <a:r>
                <a:rPr lang="bn-IN" sz="2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জেবুন্নেছা হেনা</a:t>
              </a:r>
            </a:p>
            <a:p>
              <a:pPr algn="ctr"/>
              <a:r>
                <a:rPr lang="bn-IN" sz="2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 </a:t>
              </a:r>
            </a:p>
            <a:p>
              <a:pPr algn="ctr"/>
              <a:r>
                <a:rPr lang="bn-IN" sz="2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প্রভাষক, ভূগোল </a:t>
              </a:r>
            </a:p>
            <a:p>
              <a:pPr algn="ctr"/>
              <a:endParaRPr lang="bn-IN" sz="2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  <a:p>
              <a:pPr algn="ctr"/>
              <a:r>
                <a:rPr lang="bn-IN" sz="2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বিপিএটিসি স্কুল এন্ড কলেজ</a:t>
              </a:r>
            </a:p>
            <a:p>
              <a:pPr algn="ctr"/>
              <a:endParaRPr lang="bn-IN" sz="2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  <a:p>
              <a:pPr algn="ctr"/>
              <a:r>
                <a:rPr lang="bn-IN" sz="2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 বিপিএটিসি, সাভার ঢাকা</a:t>
              </a:r>
              <a:r>
                <a:rPr lang="en-US" sz="24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।</a:t>
              </a:r>
              <a:endParaRPr lang="en-US" sz="2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001" y="838200"/>
              <a:ext cx="441959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   স্বাগতম</a:t>
              </a:r>
              <a:endPara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pic>
          <p:nvPicPr>
            <p:cNvPr id="15" name="Picture 2" descr="C:\Users\Hena\Desktop\IMG.jpg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2590800"/>
              <a:ext cx="1371600" cy="16970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14300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পাঠ-৩; </a:t>
            </a:r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ইকোসিস্টেম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ও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বায়োম</a:t>
            </a:r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2286000"/>
            <a:ext cx="20573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কোন নির্দিষ্ট এলাকায় সকল সজীব উপাদানসমূহের এবং তার সাথে </a:t>
            </a:r>
            <a:r>
              <a:rPr lang="en-US" sz="2000" dirty="0" err="1" smtClean="0"/>
              <a:t>সে</a:t>
            </a:r>
            <a:r>
              <a:rPr lang="en-US" sz="2000" dirty="0" smtClean="0"/>
              <a:t> </a:t>
            </a:r>
            <a:r>
              <a:rPr lang="bn-IN" sz="2000" dirty="0" smtClean="0"/>
              <a:t> স্থানের</a:t>
            </a:r>
          </a:p>
          <a:p>
            <a:r>
              <a:rPr lang="bn-IN" sz="2000" dirty="0" smtClean="0"/>
              <a:t>সকল অজীব উপাদানসমূহের পারস্পরিক ক্রিয়া প্রতিক্রিয়াকে একত্রে</a:t>
            </a:r>
          </a:p>
          <a:p>
            <a:r>
              <a:rPr lang="bn-IN" sz="2000" dirty="0" smtClean="0"/>
              <a:t> ইকোসিস্টেম বা বাস্তুতন্ত্র বলে।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057400"/>
            <a:ext cx="586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295400"/>
            <a:ext cx="20574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 উপাদান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29888" y="1615239"/>
            <a:ext cx="6017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67853" y="1855871"/>
            <a:ext cx="6256421" cy="3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67852" y="1855870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724274" y="1855871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9518" y="2130854"/>
            <a:ext cx="12362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অজীব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উপাদান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971800"/>
            <a:ext cx="130542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ভৌত উপাদান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9560" y="2153509"/>
            <a:ext cx="122082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উপাদান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73868" y="2463330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2708716"/>
            <a:ext cx="2743200" cy="34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74558" y="2701826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52913" y="2715606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96503" y="2954952"/>
            <a:ext cx="83243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421853" y="2740727"/>
            <a:ext cx="2213811" cy="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28758" y="2493500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10197" y="2725394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70077" y="2756714"/>
            <a:ext cx="3958" cy="592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629648" y="2740728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68032" y="2979469"/>
            <a:ext cx="88301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90853" y="3007310"/>
            <a:ext cx="59594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6076553" y="4286646"/>
            <a:ext cx="1733340" cy="18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010400" y="3962400"/>
            <a:ext cx="413585" cy="9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934200" y="4419600"/>
            <a:ext cx="418097" cy="7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34200" y="4800600"/>
            <a:ext cx="191314" cy="3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76357" y="4847245"/>
            <a:ext cx="210243" cy="31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12538" y="3877173"/>
            <a:ext cx="115202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50330" y="4303848"/>
            <a:ext cx="115202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24764" y="4689528"/>
            <a:ext cx="115202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1" y="2966520"/>
            <a:ext cx="6294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অজৈব 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7702" y="2954951"/>
            <a:ext cx="85123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 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67549" y="3472477"/>
            <a:ext cx="85123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04869" y="4100432"/>
            <a:ext cx="81391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1200" y="2980278"/>
            <a:ext cx="9144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উৎপাদক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34199" y="2971800"/>
            <a:ext cx="83820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খাদক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24800" y="3002596"/>
            <a:ext cx="7620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বিয়োজক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86600" y="4724400"/>
            <a:ext cx="119272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সর্বোচ্চ খাদক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86600" y="3505200"/>
            <a:ext cx="119019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তৃণভোজী/১ম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86600" y="3886200"/>
            <a:ext cx="117722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মাংশাসী/২য়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86600" y="4343399"/>
            <a:ext cx="11430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৩য় স্তরের খাদক 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1999" y="3767681"/>
            <a:ext cx="60960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O2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2000" y="4303848"/>
            <a:ext cx="6096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CO2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94901" y="4100432"/>
            <a:ext cx="83563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9207" y="3472476"/>
            <a:ext cx="90782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29000" y="3505200"/>
            <a:ext cx="85123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29000" y="3886200"/>
            <a:ext cx="110156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29000" y="4419600"/>
            <a:ext cx="87699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 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52800" y="4876800"/>
            <a:ext cx="182724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ভূপৃষ্ট 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গভীরতা   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52801" y="5334000"/>
            <a:ext cx="19050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উচ্চতা  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10800000" flipV="1">
            <a:off x="2438400" y="548789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ইকোসিস্টেমের উপাদান </a:t>
            </a:r>
            <a:endParaRPr lang="en-US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8" grpId="0" animBg="1"/>
      <p:bldP spid="24" grpId="0" animBg="1"/>
      <p:bldP spid="26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40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Content Placeholder 3" descr="9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99" y="609600"/>
            <a:ext cx="7772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বাস্তুতন্ত্রের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প্রকারভেদ</a:t>
            </a:r>
            <a:endParaRPr lang="en-US" sz="240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-533400" y="1397000"/>
          <a:ext cx="96774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1F3349-7BED-436F-B8A3-FFD3026AA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graphicEl>
                                              <a:dgm id="{4E1F3349-7BED-436F-B8A3-FFD3026AA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2BBDBF-15C6-4EE7-92E0-9453713A4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graphicEl>
                                              <a:dgm id="{7E2BBDBF-15C6-4EE7-92E0-9453713A4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F626150-F746-4405-AFC6-17B17EA51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graphicEl>
                                              <a:dgm id="{1F626150-F746-4405-AFC6-17B17EA51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D5CD273-1FED-4053-BCEC-DD3184860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graphicEl>
                                              <a:dgm id="{BD5CD273-1FED-4053-BCEC-DD3184860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D18BD35-ABAC-4FE6-865F-AE431E550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graphicEl>
                                              <a:dgm id="{1D18BD35-ABAC-4FE6-865F-AE431E550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DE1E50F-832D-4372-BB56-124863F9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graphicEl>
                                              <a:dgm id="{BDE1E50F-832D-4372-BB56-124863F9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7830F6-BC01-444A-89DE-9C8E787FA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graphicEl>
                                              <a:dgm id="{B97830F6-BC01-444A-89DE-9C8E787FA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8240087-066D-4DC1-AAC2-DF1CD1A6F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graphicEl>
                                              <a:dgm id="{78240087-066D-4DC1-AAC2-DF1CD1A6F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A9EC5EF-C2A1-4366-B0F3-65AA6D20C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graphicEl>
                                              <a:dgm id="{AA9EC5EF-C2A1-4366-B0F3-65AA6D20C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213F7CA-8978-43CF-AC13-3C80E9E9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graphicEl>
                                              <a:dgm id="{9213F7CA-8978-43CF-AC13-3C80E9E9B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DE2A69C-54F8-4E4B-ACB3-BD0F98BBE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>
                                            <p:graphicEl>
                                              <a:dgm id="{5DE2A69C-54F8-4E4B-ACB3-BD0F98BBE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D05D89E-2EE3-437B-8840-2F622119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>
                                            <p:graphicEl>
                                              <a:dgm id="{FD05D89E-2EE3-437B-8840-2F622119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DDD65EE-FD1B-4EAE-B9EF-505CE2C36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>
                                            <p:graphicEl>
                                              <a:dgm id="{CDDD65EE-FD1B-4EAE-B9EF-505CE2C36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524AEA6-E9DC-4400-9C23-A1358D96E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>
                                            <p:graphicEl>
                                              <a:dgm id="{B524AEA6-E9DC-4400-9C23-A1358D96E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758D3A-F696-4C8C-BCF2-2532DFEDC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>
                                            <p:graphicEl>
                                              <a:dgm id="{75758D3A-F696-4C8C-BCF2-2532DFEDC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8677449-8D48-40E0-87F0-F3FE16CCA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>
                                            <p:graphicEl>
                                              <a:dgm id="{18677449-8D48-40E0-87F0-F3FE16CCA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3AE4D4F-F454-4B53-83DD-129674EA5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>
                                            <p:graphicEl>
                                              <a:dgm id="{83AE4D4F-F454-4B53-83DD-129674EA5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Graphic spid="13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BA TO P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294"/>
            <a:ext cx="9144000" cy="555541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609600"/>
            <a:ext cx="2285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বায়োম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38400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ইকোসিস্টেম যখন বৃহৎ এলাকাব্যাপী গড়ে উঠে তখন তাকে বায়োম বলে</a:t>
            </a:r>
          </a:p>
          <a:p>
            <a:endParaRPr lang="en-US" sz="2400" dirty="0"/>
          </a:p>
        </p:txBody>
      </p:sp>
      <p:pic>
        <p:nvPicPr>
          <p:cNvPr id="6" name="Content Placeholder 3" descr="biomes-of-the-biosphe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76400"/>
            <a:ext cx="5334000" cy="4800599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image of types of bio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99" y="609600"/>
            <a:ext cx="7772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বায়োম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ের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প্রকারভেদ</a:t>
            </a:r>
            <a:endParaRPr lang="en-US" sz="240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0" y="1397000"/>
          <a:ext cx="99060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1F3349-7BED-436F-B8A3-FFD3026AA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graphicEl>
                                              <a:dgm id="{4E1F3349-7BED-436F-B8A3-FFD3026AA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2BBDBF-15C6-4EE7-92E0-9453713A4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graphicEl>
                                              <a:dgm id="{7E2BBDBF-15C6-4EE7-92E0-9453713A4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F626150-F746-4405-AFC6-17B17EA51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graphicEl>
                                              <a:dgm id="{1F626150-F746-4405-AFC6-17B17EA51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D5CD273-1FED-4053-BCEC-DD3184860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graphicEl>
                                              <a:dgm id="{BD5CD273-1FED-4053-BCEC-DD3184860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D18BD35-ABAC-4FE6-865F-AE431E550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graphicEl>
                                              <a:dgm id="{1D18BD35-ABAC-4FE6-865F-AE431E550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DE1E50F-832D-4372-BB56-124863F9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graphicEl>
                                              <a:dgm id="{BDE1E50F-832D-4372-BB56-124863F9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7830F6-BC01-444A-89DE-9C8E787FA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graphicEl>
                                              <a:dgm id="{B97830F6-BC01-444A-89DE-9C8E787FA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8240087-066D-4DC1-AAC2-DF1CD1A6F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graphicEl>
                                              <a:dgm id="{78240087-066D-4DC1-AAC2-DF1CD1A6F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A9EC5EF-C2A1-4366-B0F3-65AA6D20C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graphicEl>
                                              <a:dgm id="{AA9EC5EF-C2A1-4366-B0F3-65AA6D20C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0CF8C88-F1DA-4A7E-A071-27FA7DB57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graphicEl>
                                              <a:dgm id="{F0CF8C88-F1DA-4A7E-A071-27FA7DB57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AF6F631-246D-4511-A80F-2EEA77C23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>
                                            <p:graphicEl>
                                              <a:dgm id="{4AF6F631-246D-4511-A80F-2EEA77C23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213F7CA-8978-43CF-AC13-3C80E9E9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>
                                            <p:graphicEl>
                                              <a:dgm id="{9213F7CA-8978-43CF-AC13-3C80E9E9B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DE2A69C-54F8-4E4B-ACB3-BD0F98BBE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>
                                            <p:graphicEl>
                                              <a:dgm id="{5DE2A69C-54F8-4E4B-ACB3-BD0F98BBE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D05D89E-2EE3-437B-8840-2F622119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>
                                            <p:graphicEl>
                                              <a:dgm id="{FD05D89E-2EE3-437B-8840-2F622119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DDD65EE-FD1B-4EAE-B9EF-505CE2C36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>
                                            <p:graphicEl>
                                              <a:dgm id="{CDDD65EE-FD1B-4EAE-B9EF-505CE2C36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524AEA6-E9DC-4400-9C23-A1358D96E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>
                                            <p:graphicEl>
                                              <a:dgm id="{B524AEA6-E9DC-4400-9C23-A1358D96E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758D3A-F696-4C8C-BCF2-2532DFEDC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>
                                            <p:graphicEl>
                                              <a:dgm id="{75758D3A-F696-4C8C-BCF2-2532DFEDC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8677449-8D48-40E0-87F0-F3FE16CCA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">
                                            <p:graphicEl>
                                              <a:dgm id="{18677449-8D48-40E0-87F0-F3FE16CCA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3AE4D4F-F454-4B53-83DD-129674EA5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3">
                                            <p:graphicEl>
                                              <a:dgm id="{83AE4D4F-F454-4B53-83DD-129674EA5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Graphic spid="13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BAYOM P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490"/>
            <a:ext cx="9144000" cy="563702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1295400"/>
          <a:ext cx="7772400" cy="522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70626"/>
                <a:gridCol w="705774"/>
                <a:gridCol w="762000"/>
                <a:gridCol w="762000"/>
                <a:gridCol w="609600"/>
                <a:gridCol w="914400"/>
                <a:gridCol w="1151135"/>
                <a:gridCol w="830065"/>
              </a:tblGrid>
              <a:tr h="845670"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বায়োম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অবস্থান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প্রধান ঋতু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মৃত্তিকা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উত্তাপ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বৃষ্টি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উদ্ভিদ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প্রাণী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বিবিধ</a:t>
                      </a:r>
                      <a:endParaRPr lang="en-US" sz="1400" dirty="0"/>
                    </a:p>
                  </a:txBody>
                  <a:tcPr/>
                </a:tc>
              </a:tr>
              <a:tr h="785009"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তুন্দ্রা</a:t>
                      </a:r>
                      <a:r>
                        <a:rPr lang="bn-IN" sz="1400" baseline="0" dirty="0" smtClean="0"/>
                        <a:t> বায়ম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200" dirty="0" smtClean="0"/>
                        <a:t>মেরু অঞ্চলে ৫৫ ডিগ্রী</a:t>
                      </a:r>
                      <a:r>
                        <a:rPr lang="bn-IN" sz="1200" baseline="0" dirty="0" smtClean="0"/>
                        <a:t> থেকে ৭০ ডিগ্রী উত্তর অক্ষাংশ, স্ক্যান্ডিনেভিয়া, রাশিয়া, সাইবেরিয়া, কানাডা।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শীত</a:t>
                      </a:r>
                      <a:r>
                        <a:rPr lang="bn-IN" sz="1400" baseline="0" dirty="0" smtClean="0"/>
                        <a:t> ও গ্রীষ্ম।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বার্ষিক</a:t>
                      </a:r>
                      <a:r>
                        <a:rPr lang="bn-IN" sz="1400" baseline="0" dirty="0" smtClean="0"/>
                        <a:t> গড় ১৮ ডিগ্রী সে, 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100" dirty="0" smtClean="0"/>
                        <a:t>অতি</a:t>
                      </a:r>
                      <a:r>
                        <a:rPr lang="bn-IN" sz="1100" baseline="0" dirty="0" smtClean="0"/>
                        <a:t> নগণ্য মাত্র ১৭০০ প্রজাতির মধ্যে অধিকাংশই ঝোপঝাড় এবং মস,লাইকেন ও ঘাস জাতীয়।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200" dirty="0" smtClean="0"/>
                        <a:t>৪৮ প্রজাতির  স্থলজ</a:t>
                      </a:r>
                      <a:r>
                        <a:rPr lang="bn-IN" sz="1200" baseline="0" dirty="0" smtClean="0"/>
                        <a:t> স্তন্যপায়ী, শ্রু, খরগোশ, রডেন্ট, নেকড়ে, খেঁকশিয়াল, মেরু ভল্লুক, হরিণ, লেমিং, বলগা হর...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200" dirty="0" smtClean="0"/>
                        <a:t>১০ ইঞ্চি</a:t>
                      </a:r>
                      <a:r>
                        <a:rPr lang="bn-IN" sz="1200" baseline="0" dirty="0" smtClean="0"/>
                        <a:t> থেকে ৩ ফুট পর্যন্ত</a:t>
                      </a:r>
                    </a:p>
                    <a:p>
                      <a:r>
                        <a:rPr lang="bn-IN" sz="1200" baseline="0" dirty="0" smtClean="0"/>
                        <a:t>বরফ স্তর দ্বারা আবৃত।</a:t>
                      </a:r>
                      <a:endParaRPr lang="en-US" sz="1200" dirty="0"/>
                    </a:p>
                  </a:txBody>
                  <a:tcPr/>
                </a:tc>
              </a:tr>
              <a:tr h="602129"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তৃণভূমির</a:t>
                      </a:r>
                      <a:r>
                        <a:rPr lang="bn-IN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মরুভূমির</a:t>
                      </a:r>
                      <a:r>
                        <a:rPr lang="bn-IN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বনভূমির</a:t>
                      </a:r>
                      <a:r>
                        <a:rPr lang="bn-IN" sz="1600" baseline="0" dirty="0" smtClean="0"/>
                        <a:t>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সাভানা</a:t>
                      </a:r>
                      <a:r>
                        <a:rPr lang="bn-IN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1999" y="457200"/>
            <a:ext cx="7772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কাজ;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bn-I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বিভিন্ন বায়োমের তুলনামূলক </a:t>
            </a:r>
            <a:r>
              <a:rPr lang="en-US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বৈশিষ্ট্য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লিখো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।</a:t>
            </a:r>
            <a:endParaRPr lang="en-US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133600"/>
            <a:ext cx="7010400" cy="58462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2800" dirty="0" smtClean="0"/>
              <a:t>  </a:t>
            </a:r>
          </a:p>
          <a:p>
            <a:endParaRPr lang="bn-IN" sz="2800" dirty="0" smtClean="0"/>
          </a:p>
          <a:p>
            <a:r>
              <a:rPr lang="bn-IN" sz="2800" dirty="0" smtClean="0"/>
              <a:t>যা শেখা  যাবে</a:t>
            </a:r>
          </a:p>
          <a:p>
            <a:r>
              <a:rPr lang="bn-IN" sz="28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 smtClean="0"/>
              <a:t>  </a:t>
            </a:r>
            <a:r>
              <a:rPr lang="as-IN" sz="2400" dirty="0" smtClean="0"/>
              <a:t>জীববৈচিত্র্যের স্থানিক ভিন্নতার কারণ </a:t>
            </a:r>
            <a:r>
              <a:rPr lang="en-US" sz="2400" dirty="0" smtClean="0"/>
              <a:t>।</a:t>
            </a:r>
          </a:p>
          <a:p>
            <a:endParaRPr lang="bn-IN" sz="2400" dirty="0" smtClean="0"/>
          </a:p>
          <a:p>
            <a:pPr>
              <a:buFont typeface="Wingdings" pitchFamily="2" charset="2"/>
              <a:buChar char="q"/>
            </a:pPr>
            <a:r>
              <a:rPr lang="bn-IN" sz="2400" dirty="0" smtClean="0"/>
              <a:t>  </a:t>
            </a:r>
            <a:r>
              <a:rPr lang="as-IN" sz="2400" dirty="0" smtClean="0"/>
              <a:t>বাংলাদেশের বিভিন্ন বনাঞ্চল সম্পর্কে বর্ণন</a:t>
            </a:r>
            <a:r>
              <a:rPr lang="en-US" sz="2400" dirty="0" smtClean="0"/>
              <a:t>া।</a:t>
            </a:r>
          </a:p>
          <a:p>
            <a:r>
              <a:rPr lang="as-IN" sz="2400" dirty="0" smtClean="0"/>
              <a:t> </a:t>
            </a:r>
            <a:endParaRPr lang="bn-IN" sz="2400" dirty="0" smtClean="0"/>
          </a:p>
          <a:p>
            <a:pPr>
              <a:buFont typeface="Wingdings" pitchFamily="2" charset="2"/>
              <a:buChar char="q"/>
            </a:pPr>
            <a:r>
              <a:rPr lang="bn-IN" sz="2400" dirty="0" smtClean="0"/>
              <a:t>  </a:t>
            </a:r>
            <a:r>
              <a:rPr lang="as-IN" sz="2400" dirty="0" smtClean="0"/>
              <a:t>ইকোসিস্টেম ও বা</a:t>
            </a:r>
            <a:r>
              <a:rPr lang="bn-IN" sz="2400" dirty="0" smtClean="0"/>
              <a:t>য়ো</a:t>
            </a:r>
            <a:r>
              <a:rPr lang="as-IN" sz="2400" dirty="0" smtClean="0"/>
              <a:t>মের ধারণা ব্যাখ্যা </a:t>
            </a:r>
            <a:r>
              <a:rPr lang="bn-IN" sz="2400" dirty="0" smtClean="0"/>
              <a:t> করা</a:t>
            </a:r>
            <a:r>
              <a:rPr lang="en-US" sz="2400" dirty="0" smtClean="0"/>
              <a:t>।</a:t>
            </a:r>
            <a:endParaRPr lang="bn-IN" sz="2400" dirty="0" smtClean="0"/>
          </a:p>
          <a:p>
            <a:endParaRPr lang="bn-IN" sz="2400" dirty="0" smtClean="0"/>
          </a:p>
          <a:p>
            <a:r>
              <a:rPr lang="as-IN" sz="2400" dirty="0" smtClean="0"/>
              <a:t> </a:t>
            </a:r>
          </a:p>
          <a:p>
            <a:r>
              <a:rPr lang="as-IN" sz="2400" dirty="0" smtClean="0"/>
              <a:t/>
            </a:r>
            <a:br>
              <a:rPr lang="as-IN" sz="2400" dirty="0" smtClean="0"/>
            </a:br>
            <a:endParaRPr lang="bn-IN" sz="2800" dirty="0" smtClean="0"/>
          </a:p>
          <a:p>
            <a:endParaRPr lang="bn-IN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66800" y="6096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968" y="685800"/>
            <a:ext cx="7524032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জীবমন্ডল</a:t>
            </a:r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/Atmosphere</a:t>
            </a:r>
            <a:r>
              <a:rPr lang="bn-IN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endParaRPr lang="bn-IN" sz="3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bn-IN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(৯ম অধ্যায়, ১ম পত্র)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omparative criteria of bio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571500"/>
            <a:ext cx="7772400" cy="5829301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maps of biom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7467599" cy="5715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0"/>
            <a:ext cx="8305800" cy="6294060"/>
            <a:chOff x="838200" y="0"/>
            <a:chExt cx="8305800" cy="6294060"/>
          </a:xfrm>
        </p:grpSpPr>
        <p:sp>
          <p:nvSpPr>
            <p:cNvPr id="3" name="Rectangle 2"/>
            <p:cNvSpPr/>
            <p:nvPr/>
          </p:nvSpPr>
          <p:spPr>
            <a:xfrm>
              <a:off x="2667000" y="0"/>
              <a:ext cx="3276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r>
                <a:rPr lang="bn-IN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          </a:t>
              </a:r>
              <a:r>
                <a:rPr lang="bn-IN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মূল্যায়ন</a:t>
              </a:r>
              <a:endParaRPr lang="en-US" sz="2000" dirty="0"/>
            </a:p>
          </p:txBody>
        </p:sp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838200" y="1295400"/>
              <a:ext cx="3962400" cy="317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lang="it-IT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1|cyKz‡ii AwZ ÿz`ª cÖvYx¸‡jv Kx bv‡g   </a:t>
              </a:r>
              <a:r>
                <a:rPr kumimoji="0" lang="it-IT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cwiwPZ?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K. dvB‡Uvcøv¼Ub 	L. Ry-cøv¼Ub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M. cÖwWDmvi 	N. c¨v¤úvm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2|	wgVv cvwbi B‡Kvwm‡÷g †KvbwU?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K. mvMi 	L. gnvmvMi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M. DcmvMi 	N. b`x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0600" y="1600200"/>
              <a:ext cx="434340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3|	ev‡qv‡gi ˆewkó¨ n‡jvÑ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. f‚-c„‡ôi GK-Z…Zxqvsk wb‡q ebf‚wg </a:t>
              </a: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  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ev‡qvg MwVZ nq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. µvšÍxq Z…Yf‚wg n‡jv mvfvbv ev‡qvg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. c„w_exi me‡P‡q eo ev‡qvg n‡jv </a:t>
              </a:r>
              <a:endParaRPr lang="bn-IN" dirty="0" smtClean="0"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  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jeYv³ cvwbi ev‡qvg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wb‡Pi †KvbwU mwVK?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K.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I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	L.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I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M.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I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	N.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i, ii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I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iii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71600" y="4724400"/>
              <a:ext cx="73914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bn-IN" sz="2000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it-IT" sz="2800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K.  </a:t>
              </a:r>
              <a:r>
                <a:rPr lang="bn-IN" sz="2000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তৃণভূমির বায়োম কোন অঞ্চলে দেখা যায়  </a:t>
              </a:r>
              <a:r>
                <a:rPr lang="it-IT" sz="2000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?      </a:t>
              </a:r>
              <a:r>
                <a:rPr lang="bn-IN" sz="2000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lang="en-US" sz="2000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lang="it-IT" sz="2000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1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it-IT" sz="2000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en-US" sz="2800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L.  </a:t>
              </a:r>
              <a:r>
                <a:rPr lang="bn-IN" sz="20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ইকোসিস্টেম ও বায়োমের পার্থক্য তুলে ধর।</a:t>
              </a:r>
              <a:r>
                <a:rPr lang="en-US" sz="2000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  </a:t>
              </a:r>
              <a:r>
                <a:rPr lang="bn-IN" sz="2000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lang="en-US" sz="2000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2</a:t>
              </a:r>
              <a:endParaRPr lang="en-US" sz="1050" b="1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en-US" sz="2000" b="1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endParaRPr lang="en-US" sz="2000" b="1" dirty="0"/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 descr="MU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9047"/>
            <a:ext cx="9220200" cy="6759906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99" y="609600"/>
            <a:ext cx="7772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পাঠ-৪; বাংলাদেশের বায়োম</a:t>
            </a:r>
            <a:endParaRPr lang="en-US" sz="240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838200" y="1397000"/>
          <a:ext cx="77724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1F3349-7BED-436F-B8A3-FFD3026AA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graphicEl>
                                              <a:dgm id="{4E1F3349-7BED-436F-B8A3-FFD3026AA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2BBDBF-15C6-4EE7-92E0-9453713A4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graphicEl>
                                              <a:dgm id="{7E2BBDBF-15C6-4EE7-92E0-9453713A4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F626150-F746-4405-AFC6-17B17EA51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graphicEl>
                                              <a:dgm id="{1F626150-F746-4405-AFC6-17B17EA51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D5CD273-1FED-4053-BCEC-DD3184860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graphicEl>
                                              <a:dgm id="{BD5CD273-1FED-4053-BCEC-DD3184860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D18BD35-ABAC-4FE6-865F-AE431E550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graphicEl>
                                              <a:dgm id="{1D18BD35-ABAC-4FE6-865F-AE431E550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DE1E50F-832D-4372-BB56-124863F9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graphicEl>
                                              <a:dgm id="{BDE1E50F-832D-4372-BB56-124863F9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7830F6-BC01-444A-89DE-9C8E787FA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graphicEl>
                                              <a:dgm id="{B97830F6-BC01-444A-89DE-9C8E787FA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0CF8C88-F1DA-4A7E-A071-27FA7DB57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graphicEl>
                                              <a:dgm id="{F0CF8C88-F1DA-4A7E-A071-27FA7DB57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AF6F631-246D-4511-A80F-2EEA77C23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graphicEl>
                                              <a:dgm id="{4AF6F631-246D-4511-A80F-2EEA77C23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524AEA6-E9DC-4400-9C23-A1358D96E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graphicEl>
                                              <a:dgm id="{B524AEA6-E9DC-4400-9C23-A1358D96E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758D3A-F696-4C8C-BCF2-2532DFEDC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>
                                            <p:graphicEl>
                                              <a:dgm id="{75758D3A-F696-4C8C-BCF2-2532DFEDC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8677449-8D48-40E0-87F0-F3FE16CCA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>
                                            <p:graphicEl>
                                              <a:dgm id="{18677449-8D48-40E0-87F0-F3FE16CCA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3AE4D4F-F454-4B53-83DD-129674EA5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>
                                            <p:graphicEl>
                                              <a:dgm id="{83AE4D4F-F454-4B53-83DD-129674EA5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2E95665-13AC-4B23-8A5F-85DEC43D8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>
                                            <p:graphicEl>
                                              <a:dgm id="{22E95665-13AC-4B23-8A5F-85DEC43D8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66ADB23-A3F3-4775-B28A-D9BB05B72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>
                                            <p:graphicEl>
                                              <a:dgm id="{866ADB23-A3F3-4775-B28A-D9BB05B72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8CAB47B-2021-4BC7-B254-827F6696F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>
                                            <p:graphicEl>
                                              <a:dgm id="{68CAB47B-2021-4BC7-B254-827F6696F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2D81F50-5D5E-448E-B583-8A1B74FD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>
                                            <p:graphicEl>
                                              <a:dgm id="{62D81F50-5D5E-448E-B583-8A1B74FDB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D9F8B8C-E637-41D8-B6FF-30268D08D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">
                                            <p:graphicEl>
                                              <a:dgm id="{CD9F8B8C-E637-41D8-B6FF-30268D08D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404BA2-4D9A-4EA7-B17D-060031BFF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3">
                                            <p:graphicEl>
                                              <a:dgm id="{B7404BA2-4D9A-4EA7-B17D-060031BFF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7C56C8E-A1E1-4485-AFF7-13B277D89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3">
                                            <p:graphicEl>
                                              <a:dgm id="{47C56C8E-A1E1-4485-AFF7-13B277D89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1AE2E2-A391-418C-9FF7-C85A54C4E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">
                                            <p:graphicEl>
                                              <a:dgm id="{E01AE2E2-A391-418C-9FF7-C85A54C4E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Graphic spid="13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BA B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24" y="457200"/>
            <a:ext cx="8052151" cy="61722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99" y="228600"/>
            <a:ext cx="7772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লবনাক্ততার ভিত্তিতে সুন্দরবন</a:t>
            </a:r>
            <a:r>
              <a:rPr lang="bn-IN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endParaRPr lang="en-US" dirty="0"/>
          </a:p>
        </p:txBody>
      </p:sp>
      <p:pic>
        <p:nvPicPr>
          <p:cNvPr id="9" name="Picture 8" descr="salinity ra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914400"/>
            <a:ext cx="6629401" cy="5638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799" y="838199"/>
          <a:ext cx="8229601" cy="5750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15"/>
                <a:gridCol w="437182"/>
                <a:gridCol w="1224110"/>
                <a:gridCol w="1049237"/>
                <a:gridCol w="838917"/>
                <a:gridCol w="886501"/>
                <a:gridCol w="795172"/>
                <a:gridCol w="971877"/>
                <a:gridCol w="600367"/>
                <a:gridCol w="901623"/>
              </a:tblGrid>
              <a:tr h="574757">
                <a:tc gridSpan="2"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বনভূমি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অবস্থান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আয়তন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মৃত্তিকা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উত্তাপ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বৃষ্টি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উদ্ভিদ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প্রাণী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বিবিধ</a:t>
                      </a:r>
                      <a:endParaRPr lang="en-US" sz="1400" dirty="0"/>
                    </a:p>
                  </a:txBody>
                  <a:tcPr/>
                </a:tc>
              </a:tr>
              <a:tr h="153397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চট্টগ্রাম</a:t>
                      </a:r>
                      <a:r>
                        <a:rPr lang="en-US" sz="1400" dirty="0" smtClean="0"/>
                        <a:t> ও </a:t>
                      </a:r>
                      <a:r>
                        <a:rPr lang="en-US" sz="1400" dirty="0" err="1" smtClean="0"/>
                        <a:t>পার্বত্য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চট্টগ্রাম</a:t>
                      </a:r>
                      <a:r>
                        <a:rPr lang="bn-IN" sz="1400" dirty="0" smtClean="0"/>
                        <a:t>ের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বনাঞ্চল</a:t>
                      </a:r>
                      <a:endParaRPr lang="en-US" sz="1400" dirty="0" smtClean="0"/>
                    </a:p>
                    <a:p>
                      <a:pPr lvl="0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200" dirty="0" smtClean="0"/>
                        <a:t>চট্টগ্রাম,</a:t>
                      </a:r>
                      <a:r>
                        <a:rPr lang="bn-IN" sz="1200" baseline="0" dirty="0" smtClean="0"/>
                        <a:t> কক্সবাজার, বান্দরবান, রাঙামাটি, খাগ্রাছড়ি,সিলেট, হবিগঞ্জ, মৌলভীবাজার, সুনামগঞ্জ।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১৪,০০০</a:t>
                      </a:r>
                      <a:r>
                        <a:rPr lang="bn-IN" sz="1400" baseline="0" dirty="0" smtClean="0"/>
                        <a:t> বর্গ কিমি।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বেলে পাথর</a:t>
                      </a:r>
                      <a:r>
                        <a:rPr lang="bn-IN" sz="1400" baseline="0" dirty="0" smtClean="0"/>
                        <a:t> ও কর্দম শিলা, পাহাড়ি মৃত্তিকা।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গড়</a:t>
                      </a:r>
                      <a:r>
                        <a:rPr lang="bn-IN" sz="1400" baseline="0" dirty="0" smtClean="0"/>
                        <a:t> ৩৩ ডিগ্রী সেলসিয়াস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২</a:t>
                      </a:r>
                      <a:r>
                        <a:rPr lang="bn-IN" sz="1400" dirty="0" smtClean="0"/>
                        <a:t>০</a:t>
                      </a:r>
                      <a:r>
                        <a:rPr lang="en-US" sz="1400" dirty="0" smtClean="0"/>
                        <a:t>৪</a:t>
                      </a:r>
                      <a:r>
                        <a:rPr lang="bn-IN" sz="1400" dirty="0" smtClean="0"/>
                        <a:t> সেমি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এর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বেশি</a:t>
                      </a:r>
                      <a:r>
                        <a:rPr lang="en-US" sz="1400" dirty="0" smtClean="0"/>
                        <a:t>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100" dirty="0" smtClean="0"/>
                        <a:t>সেগুন, গর্জন,</a:t>
                      </a:r>
                      <a:r>
                        <a:rPr lang="bn-IN" sz="1100" baseline="0" dirty="0" smtClean="0"/>
                        <a:t> গামারি, মেহগনি, রাতা চম্পা, তেলসুর প্রভৃতি।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200" dirty="0" smtClean="0"/>
                        <a:t>সেগুন, গর্জন,</a:t>
                      </a:r>
                      <a:r>
                        <a:rPr lang="bn-IN" sz="1200" baseline="0" dirty="0" smtClean="0"/>
                        <a:t> চাপালিশ, জারুল, তেলসুর প্রভৃতি অর্থনৈতিক বৃক্ষ।</a:t>
                      </a:r>
                      <a:endParaRPr lang="en-US" sz="1200" dirty="0"/>
                    </a:p>
                  </a:txBody>
                  <a:tcPr/>
                </a:tc>
              </a:tr>
              <a:tr h="669234">
                <a:tc gridSpan="2">
                  <a:txBody>
                    <a:bodyPr/>
                    <a:lstStyle/>
                    <a:p>
                      <a:pPr lvl="0"/>
                      <a:endParaRPr lang="bn-IN" sz="1050" dirty="0" smtClean="0"/>
                    </a:p>
                    <a:p>
                      <a:pPr lvl="0"/>
                      <a:r>
                        <a:rPr lang="bn-IN" sz="1400" dirty="0" smtClean="0"/>
                        <a:t>মধুপুর অরণ্য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3611">
                <a:tc rowSpan="6">
                  <a:txBody>
                    <a:bodyPr/>
                    <a:lstStyle/>
                    <a:p>
                      <a:r>
                        <a:rPr lang="bn-IN" sz="1600" dirty="0" smtClean="0"/>
                        <a:t>সু</a:t>
                      </a:r>
                    </a:p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ন্দ</a:t>
                      </a:r>
                      <a:endParaRPr lang="en-US" sz="16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en-US" sz="900" dirty="0" err="1" smtClean="0"/>
                        <a:t>মৃদু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লবণাক্ত</a:t>
                      </a:r>
                      <a:endParaRPr lang="en-US" sz="9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200">
                <a:tc rowSpan="9">
                  <a:txBody>
                    <a:bodyPr/>
                    <a:lstStyle/>
                    <a:p>
                      <a:r>
                        <a:rPr lang="bn-IN" sz="1600" dirty="0" smtClean="0"/>
                        <a:t>র</a:t>
                      </a:r>
                    </a:p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ব</a:t>
                      </a:r>
                      <a:endParaRPr lang="en-US" sz="1600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r>
                        <a:rPr lang="en-US" sz="800" dirty="0" err="1" smtClean="0"/>
                        <a:t>মধ্য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ম</a:t>
                      </a:r>
                    </a:p>
                    <a:p>
                      <a:endParaRPr lang="en-US" sz="800" dirty="0" smtClean="0"/>
                    </a:p>
                    <a:p>
                      <a:r>
                        <a:rPr lang="en-US" sz="800" dirty="0" err="1" smtClean="0"/>
                        <a:t>লবণাক্ত</a:t>
                      </a:r>
                      <a:endParaRPr lang="en-US" sz="1050" dirty="0" smtClean="0"/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1792"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ন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অধিক</a:t>
                      </a:r>
                      <a:endParaRPr lang="en-US" sz="800" dirty="0" smtClean="0"/>
                    </a:p>
                    <a:p>
                      <a:r>
                        <a:rPr lang="en-US" sz="800" baseline="0" dirty="0" smtClean="0"/>
                        <a:t>  </a:t>
                      </a:r>
                      <a:r>
                        <a:rPr lang="en-US" sz="800" baseline="0" dirty="0" err="1" smtClean="0"/>
                        <a:t>লবণাক্ত</a:t>
                      </a:r>
                      <a:endParaRPr 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</a:t>
            </a:r>
            <a:r>
              <a:rPr lang="bn-I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কাজ;</a:t>
            </a:r>
            <a:r>
              <a:rPr lang="bn-I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bn-I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বাংলাদেশের বায়োমের তুলনামূলক বৈশিষ্ট্য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লিখো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।</a:t>
            </a:r>
            <a:r>
              <a:rPr lang="bn-I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</a:t>
            </a:r>
            <a:endParaRPr lang="en-US" sz="2000" dirty="0"/>
          </a:p>
        </p:txBody>
      </p:sp>
      <p:pic>
        <p:nvPicPr>
          <p:cNvPr id="6" name="Content Placeholder 3" descr="123900806_1387786838280036_378179481704919703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733800"/>
            <a:ext cx="914400" cy="685800"/>
          </a:xfrm>
          <a:prstGeom prst="rect">
            <a:avLst/>
          </a:prstGeom>
        </p:spPr>
      </p:pic>
      <p:pic>
        <p:nvPicPr>
          <p:cNvPr id="10" name="Content Placeholder 3" descr="123946814_3262386783884323_92814927263158152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971800"/>
            <a:ext cx="838200" cy="609600"/>
          </a:xfrm>
          <a:prstGeom prst="rect">
            <a:avLst/>
          </a:prstGeom>
        </p:spPr>
      </p:pic>
      <p:pic>
        <p:nvPicPr>
          <p:cNvPr id="11" name="Content Placeholder 3" descr="salinity ran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800600"/>
            <a:ext cx="762000" cy="16002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0"/>
            <a:ext cx="8839200" cy="6288345"/>
            <a:chOff x="838200" y="0"/>
            <a:chExt cx="8763000" cy="6288345"/>
          </a:xfrm>
        </p:grpSpPr>
        <p:sp>
          <p:nvSpPr>
            <p:cNvPr id="3" name="Rectangle 2"/>
            <p:cNvSpPr/>
            <p:nvPr/>
          </p:nvSpPr>
          <p:spPr>
            <a:xfrm>
              <a:off x="2667000" y="0"/>
              <a:ext cx="3276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r>
                <a:rPr lang="bn-IN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          </a:t>
              </a:r>
              <a:r>
                <a:rPr lang="bn-IN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মূল্যায়ন</a:t>
              </a:r>
              <a:endParaRPr lang="en-US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38200" y="3733800"/>
              <a:ext cx="87630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bn-IN" sz="12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২। </a:t>
              </a:r>
              <a:r>
                <a:rPr lang="it-IT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wewcGwUwm ¯‹zj GÛ K‡j‡Ri wKQz QvÎ</a:t>
              </a: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bn-IN" sz="1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বায়োমের</a:t>
              </a:r>
              <a:r>
                <a:rPr lang="it-IT" sz="16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it-IT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Dci cÖwZ‡e`b </a:t>
              </a: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</a:t>
              </a:r>
              <a:r>
                <a:rPr lang="it-IT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wjLvi Kv‡R 1g av‡c †`‡ki cwðg DcK‚‡j hvq, 2q av‡c hvq </a:t>
              </a: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</a:t>
              </a:r>
              <a:r>
                <a:rPr lang="it-IT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iscyi I gaycyi Ges 3q av‡c Zviv cve©Z¨ PÆMÖvg cwi`k©b K‡i| </a:t>
              </a:r>
              <a:endParaRPr lang="en-US" sz="105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it-IT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endParaRPr lang="bn-IN" sz="2000" dirty="0" smtClean="0"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lang="it-IT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K. </a:t>
              </a:r>
              <a:r>
                <a:rPr lang="bn-IN" sz="16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তৃণভূমির বায়োম কোন অঞ্চলে দেখা যায়  </a:t>
              </a:r>
              <a:r>
                <a:rPr lang="it-IT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? 	</a:t>
              </a: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                             </a:t>
              </a:r>
              <a:r>
                <a:rPr lang="it-IT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1</a:t>
              </a:r>
              <a:endParaRPr lang="en-US" sz="105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it-IT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L. </a:t>
              </a:r>
              <a:r>
                <a:rPr lang="bn-IN" sz="16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ইকোসিস্টেম ও বায়োমের পার্থক্য তুলে ধর।</a:t>
              </a:r>
              <a:r>
                <a:rPr lang="en-US" sz="16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                             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2</a:t>
              </a:r>
              <a:endParaRPr lang="en-US" sz="105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M. </a:t>
              </a:r>
              <a:r>
                <a:rPr lang="en-US" sz="20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QvÎiv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1g </a:t>
              </a:r>
              <a:r>
                <a:rPr lang="en-US" sz="20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av‡c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†h </a:t>
              </a:r>
              <a:r>
                <a:rPr lang="en-US" sz="20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ai‡Yi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bn-IN" sz="16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বায়োম</a:t>
              </a: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†`L‡Z</a:t>
              </a: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†</a:t>
              </a:r>
              <a:r>
                <a:rPr lang="en-US" sz="20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c‡jv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Zv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e¨vL¨v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Ki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| 	</a:t>
              </a: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3</a:t>
              </a:r>
              <a:endParaRPr lang="en-US" sz="105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4429125" algn="r"/>
                </a:tabLst>
              </a:pP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N. </a:t>
              </a:r>
              <a:r>
                <a:rPr lang="en-US" sz="20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wkÿv_©x‡`i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2q I 3q </a:t>
              </a:r>
              <a:r>
                <a:rPr lang="en-US" sz="20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av‡c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cwi`k©bK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…Z</a:t>
              </a: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bn-IN" sz="14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বায়োমের</a:t>
              </a: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ˆ</a:t>
              </a:r>
              <a:r>
                <a:rPr lang="en-US" sz="20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emv`„k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¨ </a:t>
              </a:r>
              <a:r>
                <a:rPr lang="en-US" sz="20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Zz‡j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ai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|</a:t>
              </a:r>
              <a:r>
                <a:rPr lang="bn-IN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</a:t>
              </a:r>
              <a:r>
                <a:rPr lang="bn-IN" sz="16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৪</a:t>
              </a:r>
              <a:r>
                <a:rPr lang="en-US" sz="20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endParaRPr lang="en-US" sz="105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200" y="1219200"/>
              <a:ext cx="601980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১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|	</a:t>
              </a:r>
              <a:r>
                <a:rPr lang="en-US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evsjv‡`‡ki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RjR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ev‡qvg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†`L‡Z </a:t>
              </a:r>
              <a:endParaRPr lang="bn-IN" dirty="0" smtClean="0"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lang="en-US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n‡j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†</a:t>
              </a:r>
              <a:r>
                <a:rPr lang="en-US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Zvgv‡K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†</a:t>
              </a:r>
              <a:r>
                <a:rPr lang="en-US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h‡Z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n‡eÑ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lang="en-US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. †</a:t>
              </a:r>
              <a:r>
                <a:rPr lang="en-US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MvcvjM‡Ä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	</a:t>
              </a:r>
              <a:r>
                <a:rPr lang="en-US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. </a:t>
              </a:r>
              <a:r>
                <a:rPr lang="en-US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wK‡kviM‡Ä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en-US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iii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. </a:t>
              </a:r>
              <a:r>
                <a:rPr lang="en-US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gv`vixcy‡i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lang="bn-IN" dirty="0" smtClean="0"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en-US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wb‡Pi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†</a:t>
              </a:r>
              <a:r>
                <a:rPr lang="en-US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KvbwU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mwVK</a:t>
              </a: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?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en-US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K.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I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	L.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I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M.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I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	N.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i, ii</a:t>
              </a:r>
              <a:r>
                <a:rPr lang="it-IT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I </a:t>
              </a:r>
              <a:r>
                <a:rPr lang="it-IT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iii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MU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1"/>
            <a:ext cx="9753600" cy="6019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143000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400" dirty="0" smtClean="0"/>
              <a:t> </a:t>
            </a:r>
            <a:r>
              <a:rPr lang="as-IN" sz="2400" dirty="0" smtClean="0"/>
              <a:t>বাংলাদেশের বা</a:t>
            </a:r>
            <a:r>
              <a:rPr lang="bn-IN" sz="2400" dirty="0" smtClean="0"/>
              <a:t>য়ো</a:t>
            </a:r>
            <a:r>
              <a:rPr lang="as-IN" sz="2400" dirty="0" smtClean="0"/>
              <a:t>ম</a:t>
            </a:r>
            <a:r>
              <a:rPr lang="bn-IN" sz="2400" dirty="0" smtClean="0"/>
              <a:t>ের</a:t>
            </a:r>
            <a:r>
              <a:rPr lang="as-IN" sz="2400" dirty="0" smtClean="0"/>
              <a:t> বর্ণনা কর</a:t>
            </a:r>
            <a:r>
              <a:rPr lang="bn-IN" sz="2400" dirty="0" smtClean="0"/>
              <a:t>া যাবে</a:t>
            </a:r>
            <a:r>
              <a:rPr lang="en-US" sz="2400" dirty="0" smtClean="0"/>
              <a:t>।</a:t>
            </a:r>
            <a:endParaRPr lang="bn-IN" sz="2400" dirty="0" smtClean="0"/>
          </a:p>
          <a:p>
            <a:endParaRPr lang="bn-IN" sz="2400" dirty="0" smtClean="0"/>
          </a:p>
          <a:p>
            <a:pPr>
              <a:buFont typeface="Wingdings" pitchFamily="2" charset="2"/>
              <a:buChar char="q"/>
            </a:pPr>
            <a:r>
              <a:rPr lang="bn-IN" sz="2400" dirty="0" smtClean="0"/>
              <a:t> </a:t>
            </a:r>
            <a:r>
              <a:rPr lang="as-IN" sz="2400" dirty="0" smtClean="0"/>
              <a:t>কার্বনচক্র ও নাইট্রোজেন চক্র ব্যাখ্যা কর</a:t>
            </a:r>
            <a:r>
              <a:rPr lang="bn-IN" sz="2400" dirty="0" smtClean="0"/>
              <a:t>া যাবে</a:t>
            </a:r>
            <a:r>
              <a:rPr lang="as-IN" sz="2400" dirty="0" smtClean="0"/>
              <a:t> এবং </a:t>
            </a:r>
            <a:endParaRPr lang="bn-IN" sz="2400" dirty="0" smtClean="0"/>
          </a:p>
          <a:p>
            <a:r>
              <a:rPr lang="bn-IN" sz="2400" dirty="0" smtClean="0"/>
              <a:t>    </a:t>
            </a:r>
          </a:p>
          <a:p>
            <a:r>
              <a:rPr lang="bn-IN" sz="2400" dirty="0" smtClean="0"/>
              <a:t>    </a:t>
            </a:r>
            <a:r>
              <a:rPr lang="as-IN" sz="2400" dirty="0" smtClean="0"/>
              <a:t>পরিবেশের স্বাভাবিক ভারসাম্য বজায় রাখতে এদের </a:t>
            </a:r>
            <a:r>
              <a:rPr lang="bn-IN" sz="2400" dirty="0" smtClean="0"/>
              <a:t>   </a:t>
            </a:r>
          </a:p>
          <a:p>
            <a:r>
              <a:rPr lang="bn-IN" sz="2400" dirty="0" smtClean="0"/>
              <a:t>    </a:t>
            </a:r>
          </a:p>
          <a:p>
            <a:r>
              <a:rPr lang="bn-IN" sz="2400" dirty="0" smtClean="0"/>
              <a:t>    </a:t>
            </a:r>
            <a:r>
              <a:rPr lang="as-IN" sz="2400" dirty="0" smtClean="0"/>
              <a:t>গুরুত্ব বিশ্লেষণ </a:t>
            </a:r>
            <a:r>
              <a:rPr lang="bn-IN" sz="2400" dirty="0" smtClean="0"/>
              <a:t>করা যাবে</a:t>
            </a:r>
            <a:r>
              <a:rPr lang="as-IN" sz="2400" dirty="0" smtClean="0"/>
              <a:t>। </a:t>
            </a:r>
            <a:endParaRPr lang="bn-IN" sz="2400" dirty="0" smtClean="0"/>
          </a:p>
          <a:p>
            <a:endParaRPr lang="bn-IN" sz="2400" dirty="0" smtClean="0"/>
          </a:p>
          <a:p>
            <a:pPr>
              <a:buFont typeface="Wingdings" pitchFamily="2" charset="2"/>
              <a:buChar char="q"/>
            </a:pPr>
            <a:r>
              <a:rPr lang="bn-IN" sz="2400" dirty="0" smtClean="0"/>
              <a:t> </a:t>
            </a:r>
            <a:r>
              <a:rPr lang="as-IN" sz="2400" dirty="0" smtClean="0"/>
              <a:t>প্রাকৃতিক পরিবেশের দূষণ, কারণ ও প্রতি</a:t>
            </a:r>
            <a:r>
              <a:rPr lang="bn-IN" sz="2400" dirty="0" smtClean="0"/>
              <a:t>রো</a:t>
            </a:r>
            <a:r>
              <a:rPr lang="as-IN" sz="2400" dirty="0" smtClean="0"/>
              <a:t>ধের উপায়</a:t>
            </a:r>
            <a:r>
              <a:rPr lang="bn-IN" sz="2400" dirty="0" smtClean="0"/>
              <a:t>,</a:t>
            </a:r>
            <a:r>
              <a:rPr lang="as-IN" sz="2400" dirty="0" smtClean="0"/>
              <a:t> </a:t>
            </a:r>
            <a:endParaRPr lang="bn-IN" sz="2400" dirty="0" smtClean="0"/>
          </a:p>
          <a:p>
            <a:endParaRPr lang="bn-IN" sz="2400" dirty="0" smtClean="0"/>
          </a:p>
          <a:p>
            <a:r>
              <a:rPr lang="bn-IN" sz="2400" dirty="0" smtClean="0"/>
              <a:t>   </a:t>
            </a:r>
            <a:r>
              <a:rPr lang="as-IN" sz="2400" dirty="0" smtClean="0"/>
              <a:t>স্থানীয়ভাবে বৃষ্টিপাত, তাপমাত্রা, </a:t>
            </a:r>
            <a:r>
              <a:rPr lang="bn-IN" sz="2400" dirty="0" smtClean="0"/>
              <a:t>আর্দ্রতা</a:t>
            </a:r>
            <a:r>
              <a:rPr lang="as-IN" sz="2400" dirty="0" smtClean="0"/>
              <a:t> এবং বায়ুপ্রবাহ </a:t>
            </a:r>
            <a:r>
              <a:rPr lang="bn-IN" sz="2400" dirty="0" smtClean="0"/>
              <a:t>  </a:t>
            </a:r>
          </a:p>
          <a:p>
            <a:endParaRPr lang="bn-IN" sz="2400" dirty="0" smtClean="0"/>
          </a:p>
          <a:p>
            <a:r>
              <a:rPr lang="bn-IN" sz="2400" dirty="0" smtClean="0"/>
              <a:t>   </a:t>
            </a:r>
            <a:r>
              <a:rPr lang="as-IN" sz="2400" dirty="0" smtClean="0"/>
              <a:t>ব্যাখ্যা </a:t>
            </a:r>
            <a:r>
              <a:rPr lang="bn-IN" sz="2400" dirty="0" smtClean="0"/>
              <a:t> করা যাবে।</a:t>
            </a:r>
          </a:p>
          <a:p>
            <a:r>
              <a:rPr lang="as-IN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33400" y="6096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পাঠ-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৫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;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পরিবেশের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ভারসাম্যে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কার্বন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ও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নাইট্রোজেন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চক্র</a:t>
            </a:r>
            <a:endParaRPr lang="en-US" sz="2800" dirty="0"/>
          </a:p>
        </p:txBody>
      </p:sp>
      <p:pic>
        <p:nvPicPr>
          <p:cNvPr id="5" name="Picture 4" descr="কার্বন চক্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3962400" cy="5105400"/>
          </a:xfrm>
          <a:prstGeom prst="rect">
            <a:avLst/>
          </a:prstGeom>
        </p:spPr>
      </p:pic>
      <p:pic>
        <p:nvPicPr>
          <p:cNvPr id="6" name="Content Placeholder 3" descr="Nitrogen-cycl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38400"/>
            <a:ext cx="4191000" cy="411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609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কার্বন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ও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নাইট্রোজেন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চক্র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362199"/>
            <a:ext cx="4648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প্রক্রিয়ায়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প্রকৃতির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কার্বন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পরিবেশ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জীবদেহে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জীবদেহ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পরিবেশে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আবর্তিত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প্রকৃতির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কার্বনের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সমতা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বজায়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রাখে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কার্বন</a:t>
            </a:r>
            <a:r>
              <a:rPr lang="en-US" sz="2000" dirty="0" smtClean="0"/>
              <a:t> </a:t>
            </a:r>
            <a:r>
              <a:rPr lang="en-US" sz="2000" dirty="0" err="1" smtClean="0"/>
              <a:t>চক্র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029200" y="2362200"/>
            <a:ext cx="464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প্রক্রিয়ায়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প্রকৃতির</a:t>
            </a:r>
            <a:r>
              <a:rPr lang="en-US" sz="2000" dirty="0" smtClean="0"/>
              <a:t> </a:t>
            </a:r>
            <a:r>
              <a:rPr lang="bn-IN" sz="2000" dirty="0" smtClean="0"/>
              <a:t>নাইট্রোজেন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পরিবেশ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জীবদেহে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জীবদেহ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পরিবেশে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আবর্তিত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প্রকৃতির</a:t>
            </a:r>
            <a:r>
              <a:rPr lang="en-US" sz="2000" dirty="0" smtClean="0"/>
              <a:t> </a:t>
            </a:r>
            <a:r>
              <a:rPr lang="bn-IN" sz="2000" dirty="0" smtClean="0"/>
              <a:t>নাইট্রোজেনের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সমতা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বজায়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রাখে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bn-IN" sz="2000" dirty="0" smtClean="0"/>
              <a:t>নাইট্রোজেন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চক্র</a:t>
            </a:r>
            <a:endParaRPr lang="bn-IN" sz="2000" dirty="0" smtClean="0"/>
          </a:p>
          <a:p>
            <a:r>
              <a:rPr lang="en-US" sz="2000" dirty="0" smtClean="0"/>
              <a:t> </a:t>
            </a:r>
            <a:endParaRPr lang="bn-IN" sz="2000" dirty="0" smtClean="0"/>
          </a:p>
          <a:p>
            <a:r>
              <a:rPr lang="en-US" sz="2000" dirty="0" err="1" smtClean="0"/>
              <a:t>বলে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7" grpId="0" build="p"/>
      <p:bldP spid="1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33400" y="6096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কার্বন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চক্র</a:t>
            </a:r>
            <a:endParaRPr lang="en-US" sz="2800" dirty="0"/>
          </a:p>
        </p:txBody>
      </p:sp>
      <p:pic>
        <p:nvPicPr>
          <p:cNvPr id="5" name="Picture 4" descr="কার্বন চক্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3886200" cy="5105400"/>
          </a:xfrm>
          <a:prstGeom prst="rect">
            <a:avLst/>
          </a:prstGeom>
        </p:spPr>
      </p:pic>
      <p:pic>
        <p:nvPicPr>
          <p:cNvPr id="7" name="Picture 6" descr="ফপ্সিল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524000"/>
            <a:ext cx="4267200" cy="411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33400" y="4572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কার্বন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চক্র</a:t>
            </a:r>
            <a:endParaRPr lang="en-US" sz="2800" dirty="0"/>
          </a:p>
        </p:txBody>
      </p:sp>
      <p:pic>
        <p:nvPicPr>
          <p:cNvPr id="6" name="Picture 5" descr="carbon cyc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5029200" cy="5181600"/>
          </a:xfrm>
          <a:prstGeom prst="rect">
            <a:avLst/>
          </a:prstGeom>
        </p:spPr>
      </p:pic>
      <p:pic>
        <p:nvPicPr>
          <p:cNvPr id="9" name="Picture 8" descr="ফপ্সিল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371600"/>
            <a:ext cx="3200400" cy="51816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04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নাইট্রোজেন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চক্র</a:t>
            </a:r>
            <a:endParaRPr lang="en-US" sz="2800" dirty="0"/>
          </a:p>
        </p:txBody>
      </p:sp>
      <p:pic>
        <p:nvPicPr>
          <p:cNvPr id="5" name="Content Placeholder 7" descr="what-is-difference-between-nitrogen-fix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66800"/>
            <a:ext cx="8305800" cy="5410201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04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নাইট্রোজেন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চক্র</a:t>
            </a:r>
            <a:endParaRPr lang="en-US" sz="2800" dirty="0"/>
          </a:p>
        </p:txBody>
      </p:sp>
      <p:pic>
        <p:nvPicPr>
          <p:cNvPr id="5" name="Content Placeholder 7" descr="what-is-difference-between-nitrogen-fix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3352800" cy="5410201"/>
          </a:xfrm>
          <a:prstGeom prst="rect">
            <a:avLst/>
          </a:prstGeom>
        </p:spPr>
      </p:pic>
      <p:pic>
        <p:nvPicPr>
          <p:cNvPr id="6" name="Content Placeholder 4" descr="Nitrogen-Cycle-Diagram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990600"/>
            <a:ext cx="5334000" cy="55626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6096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কার্বন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ও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নাইট্রোজেন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চক্র</a:t>
            </a:r>
            <a:endParaRPr lang="en-US" sz="2800" dirty="0"/>
          </a:p>
        </p:txBody>
      </p:sp>
      <p:pic>
        <p:nvPicPr>
          <p:cNvPr id="7" name="Picture 6" descr="carbon cyc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3962400" cy="5181600"/>
          </a:xfrm>
          <a:prstGeom prst="rect">
            <a:avLst/>
          </a:prstGeom>
        </p:spPr>
      </p:pic>
      <p:pic>
        <p:nvPicPr>
          <p:cNvPr id="9" name="Content Placeholder 4" descr="Nitrogen-Cycle-Diagram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371600"/>
            <a:ext cx="4572000" cy="51816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33400" y="6096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কার্বন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চক্র                         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নাইট্রোজেন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চক্র</a:t>
            </a:r>
            <a:endParaRPr lang="en-US" sz="2800" dirty="0"/>
          </a:p>
        </p:txBody>
      </p:sp>
      <p:pic>
        <p:nvPicPr>
          <p:cNvPr id="6" name="Picture 5" descr="126199042_1000781660430774_113782534746947646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4191000" cy="4876800"/>
          </a:xfrm>
          <a:prstGeom prst="rect">
            <a:avLst/>
          </a:prstGeom>
        </p:spPr>
      </p:pic>
      <p:pic>
        <p:nvPicPr>
          <p:cNvPr id="10" name="Picture 9" descr="126141599_362102101723552_896102121695569470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76400"/>
            <a:ext cx="4114800" cy="4876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33400" y="609600"/>
            <a:ext cx="929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</a:t>
            </a:r>
          </a:p>
          <a:p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</a:t>
            </a:r>
            <a:endParaRPr lang="en-US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en-US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en-US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পরিবেশের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ভারসাম্যে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কার্বন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ও নাইট্রোজেন </a:t>
            </a:r>
          </a:p>
          <a:p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</a:t>
            </a:r>
          </a:p>
          <a:p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চক্র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ের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গুরুত্ব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বিশ্লেষণ করো।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1600" y="381000"/>
            <a:ext cx="7315200" cy="5118795"/>
            <a:chOff x="1371600" y="381000"/>
            <a:chExt cx="7315200" cy="5118795"/>
          </a:xfrm>
        </p:grpSpPr>
        <p:sp>
          <p:nvSpPr>
            <p:cNvPr id="3" name="Rectangle 2"/>
            <p:cNvSpPr/>
            <p:nvPr/>
          </p:nvSpPr>
          <p:spPr>
            <a:xfrm>
              <a:off x="2667000" y="381000"/>
              <a:ext cx="3276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r>
                <a:rPr lang="bn-IN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          </a:t>
              </a:r>
              <a:r>
                <a:rPr lang="bn-IN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মূল্যায়ন</a:t>
              </a:r>
              <a:endParaRPr lang="en-US" sz="2000" dirty="0"/>
            </a:p>
          </p:txBody>
        </p:sp>
        <p:sp>
          <p:nvSpPr>
            <p:cNvPr id="44034" name="Rectangle 2"/>
            <p:cNvSpPr>
              <a:spLocks noChangeArrowheads="1"/>
            </p:cNvSpPr>
            <p:nvPr/>
          </p:nvSpPr>
          <p:spPr bwMode="auto">
            <a:xfrm>
              <a:off x="1447800" y="1447800"/>
              <a:ext cx="7239000" cy="2739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kumimoji="0" lang="bn-I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bn-I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১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|	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Dw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™¢`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wK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AvKv‡i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bvB‡Uªv‡Rb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MÖnY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K‡i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? 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endPara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bn-IN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</a:t>
              </a:r>
              <a:r>
                <a:rPr kumimoji="0" lang="it-IT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K. M¨vm AvKv‡i 	L. A¨vwmW AvKv‡i 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kumimoji="0" lang="it-IT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kumimoji="0" lang="bn-IN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M.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jeY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AvKv‡i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	N. †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Kv‡bvwUB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bq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1524000"/>
              <a:ext cx="3657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4114800"/>
              <a:ext cx="6934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2|</a:t>
              </a:r>
              <a:r>
                <a:rPr lang="bn-IN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it-IT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c„w_ex‡Z Kve©‡bi e„nËg fvÛvi †KvbwU? 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bn-IN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lang="it-IT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K. cvnvo </a:t>
              </a:r>
              <a:r>
                <a:rPr lang="bn-IN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lang="it-IT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L. evqygÐj 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  <a:tab pos="1714500" algn="l"/>
                  <a:tab pos="3086100" algn="r"/>
                  <a:tab pos="6648450" algn="r"/>
                </a:tabLst>
              </a:pPr>
              <a:r>
                <a:rPr lang="it-IT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lang="bn-IN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lang="it-IT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M. mgy`ª 	</a:t>
              </a:r>
              <a:r>
                <a:rPr lang="bn-IN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lang="it-IT" sz="2800" dirty="0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N. RxegÐj </a:t>
              </a:r>
              <a:endParaRPr lang="it-IT" sz="3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676400"/>
            <a:ext cx="3429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/>
              <a:t>জল</a:t>
            </a:r>
            <a:r>
              <a:rPr lang="en-US" sz="2400" dirty="0" smtClean="0"/>
              <a:t>, </a:t>
            </a:r>
            <a:r>
              <a:rPr lang="en-US" sz="2400" dirty="0" err="1" smtClean="0"/>
              <a:t>স্থল</a:t>
            </a:r>
            <a:r>
              <a:rPr lang="en-US" sz="2400" dirty="0" smtClean="0"/>
              <a:t> ও</a:t>
            </a:r>
            <a:r>
              <a:rPr lang="bn-IN" sz="2400" dirty="0" smtClean="0"/>
              <a:t> </a:t>
            </a:r>
          </a:p>
          <a:p>
            <a:pPr>
              <a:buNone/>
            </a:pPr>
            <a:endParaRPr lang="bn-IN" sz="2400" dirty="0" smtClean="0"/>
          </a:p>
          <a:p>
            <a:pPr>
              <a:buNone/>
            </a:pPr>
            <a:r>
              <a:rPr lang="en-US" sz="2400" dirty="0" err="1" smtClean="0"/>
              <a:t>অন্তরীক্ষে</a:t>
            </a:r>
            <a:r>
              <a:rPr lang="en-US" sz="2400" dirty="0" smtClean="0"/>
              <a:t> </a:t>
            </a:r>
            <a:endParaRPr lang="bn-IN" sz="2400" dirty="0" smtClean="0"/>
          </a:p>
          <a:p>
            <a:pPr>
              <a:buNone/>
            </a:pPr>
            <a:endParaRPr lang="bn-IN" sz="2400" dirty="0" smtClean="0"/>
          </a:p>
          <a:p>
            <a:pPr>
              <a:buNone/>
            </a:pPr>
            <a:r>
              <a:rPr lang="en-US" sz="2400" dirty="0" err="1" smtClean="0"/>
              <a:t>বসবাসরত</a:t>
            </a:r>
            <a:r>
              <a:rPr lang="en-US" sz="2400" dirty="0" smtClean="0"/>
              <a:t> </a:t>
            </a:r>
            <a:endParaRPr lang="bn-IN" sz="2400" dirty="0" smtClean="0"/>
          </a:p>
          <a:p>
            <a:pPr>
              <a:buNone/>
            </a:pPr>
            <a:endParaRPr lang="bn-IN" sz="2400" dirty="0" smtClean="0"/>
          </a:p>
          <a:p>
            <a:pPr>
              <a:buNone/>
            </a:pPr>
            <a:r>
              <a:rPr lang="en-US" sz="2400" dirty="0" err="1" smtClean="0"/>
              <a:t>জীবসমুহের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endParaRPr lang="bn-IN" sz="2400" dirty="0" smtClean="0"/>
          </a:p>
          <a:p>
            <a:pPr>
              <a:buNone/>
            </a:pPr>
            <a:endParaRPr lang="bn-IN" sz="2400" dirty="0" smtClean="0"/>
          </a:p>
          <a:p>
            <a:pPr>
              <a:buNone/>
            </a:pPr>
            <a:r>
              <a:rPr lang="en-US" sz="2400" dirty="0" err="1" smtClean="0"/>
              <a:t>বিভিন্নতাই</a:t>
            </a:r>
            <a:r>
              <a:rPr lang="en-US" sz="2400" dirty="0" smtClean="0"/>
              <a:t> </a:t>
            </a:r>
            <a:endParaRPr lang="bn-IN" sz="2400" dirty="0" smtClean="0"/>
          </a:p>
          <a:p>
            <a:pPr>
              <a:buNone/>
            </a:pPr>
            <a:endParaRPr lang="bn-IN" sz="2400" dirty="0" smtClean="0"/>
          </a:p>
          <a:p>
            <a:pPr>
              <a:buNone/>
            </a:pPr>
            <a:r>
              <a:rPr lang="en-US" sz="2400" dirty="0" err="1" smtClean="0"/>
              <a:t>জীববৈচিত্র্য</a:t>
            </a:r>
            <a:r>
              <a:rPr lang="en-US" sz="2400" dirty="0" smtClean="0"/>
              <a:t> </a:t>
            </a:r>
            <a:r>
              <a:rPr lang="bn-IN" sz="2400" dirty="0" smtClean="0"/>
              <a:t>।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143000" y="609600"/>
            <a:ext cx="7239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পাঠ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 ১;  </a:t>
            </a:r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পৃথিবীর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জীববৈচিত্র্য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Content Placeholder 3" descr="1.01-what-is-biodivers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828800"/>
            <a:ext cx="4724400" cy="4495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 descr="MU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11125200" cy="5726977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</a:t>
            </a:r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মূল্যায়ন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38200" y="1143000"/>
            <a:ext cx="7620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মানুষের প্রশ্বাসের সাথে যে যৌগিক পদার্থ নির্গত হয় সেটি</a:t>
            </a:r>
            <a:r>
              <a:rPr lang="en-US" dirty="0" smtClean="0"/>
              <a:t>র </a:t>
            </a:r>
            <a:r>
              <a:rPr lang="as-IN" dirty="0" smtClean="0"/>
              <a:t>প্রধান ম</a:t>
            </a:r>
            <a:r>
              <a:rPr lang="en-US" dirty="0" smtClean="0"/>
              <a:t>ৌ</a:t>
            </a:r>
            <a:r>
              <a:rPr lang="as-IN" dirty="0" smtClean="0"/>
              <a:t>ল হল </a:t>
            </a:r>
            <a:r>
              <a:rPr lang="en-US" dirty="0" smtClean="0"/>
              <a:t>X</a:t>
            </a:r>
            <a:r>
              <a:rPr lang="bn-IN" dirty="0" smtClean="0"/>
              <a:t>,</a:t>
            </a:r>
            <a:r>
              <a:rPr lang="en-US" dirty="0" smtClean="0"/>
              <a:t> </a:t>
            </a:r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‘</a:t>
            </a:r>
            <a:r>
              <a:rPr lang="as-IN" dirty="0" smtClean="0"/>
              <a:t>দিনা</a:t>
            </a:r>
            <a:r>
              <a:rPr lang="bn-IN" dirty="0" smtClean="0"/>
              <a:t>’</a:t>
            </a:r>
            <a:r>
              <a:rPr lang="as-IN" dirty="0" smtClean="0"/>
              <a:t> জানালো </a:t>
            </a:r>
            <a:r>
              <a:rPr lang="en-US" dirty="0" smtClean="0"/>
              <a:t>X</a:t>
            </a:r>
            <a:r>
              <a:rPr lang="as-IN" dirty="0" smtClean="0"/>
              <a:t> কিভাবে বায়ু থেকে মাটিতে এবং মাটি থেকে পুনরায় </a:t>
            </a:r>
            <a:endParaRPr lang="bn-IN" dirty="0" smtClean="0"/>
          </a:p>
          <a:p>
            <a:endParaRPr lang="bn-IN" dirty="0" smtClean="0"/>
          </a:p>
          <a:p>
            <a:r>
              <a:rPr lang="as-IN" dirty="0" smtClean="0"/>
              <a:t>বায়ুমন্ডলে আবর্তিত হয় তা একাদশ শ্রেণীর প্রাকৃতিক ভূগোলে বর্ণিত আছে </a:t>
            </a:r>
            <a:r>
              <a:rPr lang="en-US" dirty="0" smtClean="0"/>
              <a:t>। </a:t>
            </a:r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‘</a:t>
            </a:r>
            <a:r>
              <a:rPr lang="as-IN" dirty="0" smtClean="0"/>
              <a:t>রিতা</a:t>
            </a:r>
            <a:r>
              <a:rPr lang="bn-IN" dirty="0" smtClean="0"/>
              <a:t>’</a:t>
            </a:r>
            <a:r>
              <a:rPr lang="as-IN" dirty="0" smtClean="0"/>
              <a:t> জানা</a:t>
            </a:r>
            <a:r>
              <a:rPr lang="en-US" dirty="0" err="1" smtClean="0"/>
              <a:t>লো</a:t>
            </a:r>
            <a:r>
              <a:rPr lang="as-IN" dirty="0" smtClean="0"/>
              <a:t> বইটিতে আরও একটি গ্যাসের আবর্তন বিশদভাবে আলোচনা </a:t>
            </a:r>
            <a:endParaRPr lang="bn-IN" dirty="0" smtClean="0"/>
          </a:p>
          <a:p>
            <a:endParaRPr lang="bn-IN" dirty="0" smtClean="0"/>
          </a:p>
          <a:p>
            <a:r>
              <a:rPr lang="as-IN" dirty="0" smtClean="0"/>
              <a:t>হয়েছে যেটি প্রোটিন গঠনে</a:t>
            </a:r>
            <a:r>
              <a:rPr lang="en-US" dirty="0" err="1" smtClean="0"/>
              <a:t>্র</a:t>
            </a:r>
            <a:r>
              <a:rPr lang="as-IN" dirty="0" smtClean="0"/>
              <a:t> প্রধান</a:t>
            </a:r>
            <a:r>
              <a:rPr lang="en-US" dirty="0" err="1" smtClean="0"/>
              <a:t>তম</a:t>
            </a:r>
            <a:r>
              <a:rPr lang="as-IN" dirty="0" smtClean="0"/>
              <a:t> মৌল</a:t>
            </a:r>
            <a:r>
              <a:rPr lang="en-US" dirty="0" smtClean="0"/>
              <a:t>।</a:t>
            </a:r>
            <a:r>
              <a:rPr lang="as-IN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as-IN" sz="2400" dirty="0" smtClean="0"/>
              <a:t/>
            </a:r>
            <a:br>
              <a:rPr lang="as-IN" sz="2400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396240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ক। </a:t>
            </a:r>
            <a:r>
              <a:rPr lang="as-IN" dirty="0" smtClean="0"/>
              <a:t>অ্যামোনিফিকেশন </a:t>
            </a:r>
            <a:r>
              <a:rPr lang="bn-IN" dirty="0" smtClean="0"/>
              <a:t>কী?                                                                            ১</a:t>
            </a:r>
          </a:p>
          <a:p>
            <a:endParaRPr lang="bn-IN" dirty="0" smtClean="0"/>
          </a:p>
          <a:p>
            <a:r>
              <a:rPr lang="bn-IN" dirty="0" smtClean="0"/>
              <a:t>খ। </a:t>
            </a:r>
            <a:r>
              <a:rPr lang="as-IN" dirty="0" smtClean="0"/>
              <a:t>কিভাবে ডিনাইট্রিফিকেশন হয়</a:t>
            </a:r>
            <a:r>
              <a:rPr lang="bn-IN" dirty="0" smtClean="0"/>
              <a:t>?                                                                 ২</a:t>
            </a:r>
          </a:p>
          <a:p>
            <a:r>
              <a:rPr lang="as-IN" dirty="0" smtClean="0"/>
              <a:t> </a:t>
            </a:r>
            <a:endParaRPr lang="bn-IN" dirty="0" smtClean="0"/>
          </a:p>
          <a:p>
            <a:r>
              <a:rPr lang="as-IN" dirty="0" smtClean="0"/>
              <a:t>গ</a:t>
            </a:r>
            <a:r>
              <a:rPr lang="bn-IN" dirty="0" smtClean="0"/>
              <a:t>।</a:t>
            </a:r>
            <a:r>
              <a:rPr lang="as-IN" dirty="0" smtClean="0"/>
              <a:t> </a:t>
            </a:r>
            <a:r>
              <a:rPr lang="bn-IN" dirty="0" smtClean="0"/>
              <a:t>‘দিনা’র ইঙ্গিতক্কৃত </a:t>
            </a:r>
            <a:r>
              <a:rPr lang="as-IN" dirty="0" smtClean="0"/>
              <a:t>আবর্তন</a:t>
            </a:r>
            <a:r>
              <a:rPr lang="bn-IN" dirty="0" smtClean="0"/>
              <a:t>টি</a:t>
            </a:r>
            <a:r>
              <a:rPr lang="as-IN" dirty="0" smtClean="0"/>
              <a:t> চি</a:t>
            </a:r>
            <a:r>
              <a:rPr lang="bn-IN" dirty="0" smtClean="0"/>
              <a:t>ত্রে</a:t>
            </a:r>
            <a:r>
              <a:rPr lang="as-IN" dirty="0" smtClean="0"/>
              <a:t> দেখাও </a:t>
            </a:r>
            <a:r>
              <a:rPr lang="bn-IN" dirty="0" smtClean="0"/>
              <a:t>।                                              ৩</a:t>
            </a:r>
          </a:p>
          <a:p>
            <a:endParaRPr lang="bn-IN" dirty="0" smtClean="0"/>
          </a:p>
          <a:p>
            <a:r>
              <a:rPr lang="as-IN" dirty="0" smtClean="0"/>
              <a:t>ঘ</a:t>
            </a:r>
            <a:r>
              <a:rPr lang="bn-IN" dirty="0" smtClean="0"/>
              <a:t>। </a:t>
            </a:r>
            <a:r>
              <a:rPr lang="as-IN" dirty="0" smtClean="0"/>
              <a:t>উদ্দীপকে ইঙ্গিতকৃত বিষয়গুলো পরিবেশের ভারসাম্য</a:t>
            </a:r>
            <a:r>
              <a:rPr lang="bn-IN" dirty="0" smtClean="0"/>
              <a:t>ে</a:t>
            </a:r>
            <a:r>
              <a:rPr lang="as-IN" dirty="0" smtClean="0"/>
              <a:t> কিভাবে ভূমিকা </a:t>
            </a:r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      </a:t>
            </a:r>
            <a:r>
              <a:rPr lang="as-IN" dirty="0" smtClean="0"/>
              <a:t>রাখে তা তুলনামূলক বিশ্লেষণ করো</a:t>
            </a:r>
            <a:r>
              <a:rPr lang="bn-IN" dirty="0" smtClean="0"/>
              <a:t>।                                                          ৪</a:t>
            </a:r>
            <a:endParaRPr lang="as-IN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04800" y="152400"/>
            <a:ext cx="8534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bn-IN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পাঠ-৬;</a:t>
            </a:r>
            <a:r>
              <a:rPr lang="b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পরিবেশ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দূষণ</a:t>
            </a:r>
            <a:endParaRPr lang="en-US" sz="2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1828800"/>
          <a:ext cx="6096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09E954-4473-4102-A781-30229943F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dgm id="{C109E954-4473-4102-A781-30229943F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32950E-744F-4678-8AAF-D296690A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F632950E-744F-4678-8AAF-D296690AE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B9372D-20D1-4690-B65E-0D9F5B943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89B9372D-20D1-4690-B65E-0D9F5B943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1CF2AF-A3D6-426B-AF4F-5ABCE6F8B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181CF2AF-A3D6-426B-AF4F-5ABCE6F8B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47E11A-D403-4D6A-AE1C-27415557E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6F47E11A-D403-4D6A-AE1C-27415557E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0335C7-C1C1-4EC8-A8A5-D3309881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F00335C7-C1C1-4EC8-A8A5-D3309881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PO D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400" y="1"/>
            <a:ext cx="10283587" cy="6324599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524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দূষ</a:t>
            </a:r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কের প্রকারভেদ</a:t>
            </a:r>
            <a:endParaRPr lang="en-US" sz="28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21CD63-E6AE-4030-A53C-D51FFEA3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graphicEl>
                                              <a:dgm id="{8121CD63-E6AE-4030-A53C-D51FFEA3D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7091F-E6CE-4E97-9C8A-428CCA61F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F067091F-E6CE-4E97-9C8A-428CCA61F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69A36F-A569-41F7-9EA3-689B61D71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D569A36F-A569-41F7-9EA3-689B61D71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34BF39-8E7A-45AE-8C64-85162C864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graphicEl>
                                              <a:dgm id="{4E34BF39-8E7A-45AE-8C64-85162C864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D99A45-A9C7-47C6-B383-EADBE3D68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graphicEl>
                                              <a:dgm id="{7AD99A45-A9C7-47C6-B383-EADBE3D68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F26094-85FB-46A2-9907-1122778EB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ABF26094-85FB-46A2-9907-1122778EB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DU P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9448800" cy="6477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52400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দূষণ</a:t>
            </a:r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ের কারণ</a:t>
            </a:r>
            <a:endParaRPr lang="en-US" sz="28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295400" y="1600200"/>
          <a:ext cx="7848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0A6851-8D71-445A-8C58-567C9BC2A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20A6851-8D71-445A-8C58-567C9BC2A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A20A6851-8D71-445A-8C58-567C9BC2A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19DF82-8AED-4639-9DBE-1A5ECDF0E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7419DF82-8AED-4639-9DBE-1A5ECDF0E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7419DF82-8AED-4639-9DBE-1A5ECDF0E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87A18-0F6A-47F2-A397-8BF77619C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2D987A18-0F6A-47F2-A397-8BF77619C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2D987A18-0F6A-47F2-A397-8BF77619C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3C4F8E-9C5E-4229-B602-1D891820B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E73C4F8E-9C5E-4229-B602-1D891820B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E73C4F8E-9C5E-4229-B602-1D891820B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9E748F-C7C3-4122-81BE-F994FFDC0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9E9E748F-C7C3-4122-81BE-F994FFDC0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9E9E748F-C7C3-4122-81BE-F994FFDC0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9CE631-85C4-42F9-AB28-7C22536AE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9E9CE631-85C4-42F9-AB28-7C22536AE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9E9CE631-85C4-42F9-AB28-7C22536AE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B04531-04AA-46D2-BB23-BC32BF92B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C5B04531-04AA-46D2-BB23-BC32BF92B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C5B04531-04AA-46D2-BB23-BC32BF92B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B2672-1BEC-49C0-97C8-C8A147928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26CB2672-1BEC-49C0-97C8-C8A147928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26CB2672-1BEC-49C0-97C8-C8A147928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6F2A88-DFB2-489D-A654-A54C6C457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B86F2A88-DFB2-489D-A654-A54C6C457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B86F2A88-DFB2-489D-A654-A54C6C457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59E07E-6027-4627-8EAE-553ACAADC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EF59E07E-6027-4627-8EAE-553ACAADC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EF59E07E-6027-4627-8EAE-553ACAADC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C8EDF1-05A3-4734-980E-518EA4F0C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18C8EDF1-05A3-4734-980E-518EA4F0C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18C8EDF1-05A3-4734-980E-518EA4F0C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965C1A-3B3F-4E69-9568-2660225AC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29965C1A-3B3F-4E69-9568-2660225AC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29965C1A-3B3F-4E69-9568-2660225AC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98E6C8-D4AD-43B0-B3A5-853C31780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F598E6C8-D4AD-43B0-B3A5-853C31780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F598E6C8-D4AD-43B0-B3A5-853C31780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01D576-7800-4AFD-A9A5-FE8F2B706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7801D576-7800-4AFD-A9A5-FE8F2B706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7801D576-7800-4AFD-A9A5-FE8F2B706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73D80-15B3-41A0-9E62-A56F75337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FDF73D80-15B3-41A0-9E62-A56F75337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FDF73D80-15B3-41A0-9E62-A56F75337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EE4AD6-579B-48F2-9793-007B2E88A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graphicEl>
                                              <a:dgm id="{E1EE4AD6-579B-48F2-9793-007B2E88A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E1EE4AD6-579B-48F2-9793-007B2E88A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186A38-AC87-4A59-8AE2-A66330BD8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graphicEl>
                                              <a:dgm id="{46186A38-AC87-4A59-8AE2-A66330BD8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46186A38-AC87-4A59-8AE2-A66330BD8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3C65C3-59EC-47AE-9FEC-5A41CD394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graphicEl>
                                              <a:dgm id="{913C65C3-59EC-47AE-9FEC-5A41CD394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graphicEl>
                                              <a:dgm id="{913C65C3-59EC-47AE-9FEC-5A41CD394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174DE5-21FC-4F47-AB02-3912EB2BC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D5174DE5-21FC-4F47-AB02-3912EB2BC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graphicEl>
                                              <a:dgm id="{D5174DE5-21FC-4F47-AB02-3912EB2BC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CD7E00-3A76-4800-93C2-80321DC89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AACD7E00-3A76-4800-93C2-80321DC89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AACD7E00-3A76-4800-93C2-80321DC89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6C0656-AAD0-428F-817D-57038CE9F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graphicEl>
                                              <a:dgm id="{DE6C0656-AAD0-428F-817D-57038CE9F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graphicEl>
                                              <a:dgm id="{DE6C0656-AAD0-428F-817D-57038CE9F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E7A4B0-EFDF-4F7F-A2F8-81B6D5204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">
                                            <p:graphicEl>
                                              <a:dgm id="{A5E7A4B0-EFDF-4F7F-A2F8-81B6D5204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graphicEl>
                                              <a:dgm id="{A5E7A4B0-EFDF-4F7F-A2F8-81B6D5204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06DEAB-4356-432C-BBE0-D3D390F9F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2906DEAB-4356-432C-BBE0-D3D390F9F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graphicEl>
                                              <a:dgm id="{2906DEAB-4356-432C-BBE0-D3D390F9F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1F2B98-FAD1-4848-ADA1-0F92F74B3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">
                                            <p:graphicEl>
                                              <a:dgm id="{281F2B98-FAD1-4848-ADA1-0F92F74B3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">
                                            <p:graphicEl>
                                              <a:dgm id="{281F2B98-FAD1-4848-ADA1-0F92F74B3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DB4EFD-44F6-48CD-9482-FF8ABE885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">
                                            <p:graphicEl>
                                              <a:dgm id="{CADB4EFD-44F6-48CD-9482-FF8ABE885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>
                                            <p:graphicEl>
                                              <a:dgm id="{CADB4EFD-44F6-48CD-9482-FF8ABE885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B5B2DA-7BC5-409A-A02A-5EB73C2D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">
                                            <p:graphicEl>
                                              <a:dgm id="{6AB5B2DA-7BC5-409A-A02A-5EB73C2D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">
                                            <p:graphicEl>
                                              <a:dgm id="{6AB5B2DA-7BC5-409A-A02A-5EB73C2D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7E1050-C116-4569-8A24-A18F806DF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>
                                            <p:graphicEl>
                                              <a:dgm id="{9E7E1050-C116-4569-8A24-A18F806DF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>
                                            <p:graphicEl>
                                              <a:dgm id="{9E7E1050-C116-4569-8A24-A18F806DF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6E15BB-9CAF-48D1-B94D-2A930F5C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>
                                            <p:graphicEl>
                                              <a:dgm id="{2B6E15BB-9CAF-48D1-B94D-2A930F5C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">
                                            <p:graphicEl>
                                              <a:dgm id="{2B6E15BB-9CAF-48D1-B94D-2A930F5C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A6728F-CEC9-4B71-81E7-58B810B44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">
                                            <p:graphicEl>
                                              <a:dgm id="{63A6728F-CEC9-4B71-81E7-58B810B44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">
                                            <p:graphicEl>
                                              <a:dgm id="{63A6728F-CEC9-4B71-81E7-58B810B44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46E587-CF58-430D-A24D-DEB7052C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">
                                            <p:graphicEl>
                                              <a:dgm id="{6346E587-CF58-430D-A24D-DEB7052C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">
                                            <p:graphicEl>
                                              <a:dgm id="{6346E587-CF58-430D-A24D-DEB7052C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DU 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9677400" cy="61722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09600"/>
            <a:ext cx="7848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</a:t>
            </a:r>
          </a:p>
          <a:p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</a:t>
            </a:r>
            <a:endParaRPr lang="en-US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en-US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en-US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পরিবেশ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দূষণ নিয়ন্ত্রণের উপায় বর্ণনা কর। তোমার </a:t>
            </a:r>
          </a:p>
          <a:p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</a:t>
            </a:r>
          </a:p>
          <a:p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এলাকার পরিবেশ কি পরিচ্ছন্ন/ দূষিত? কীভাবে </a:t>
            </a:r>
          </a:p>
          <a:p>
            <a:endParaRPr lang="bn-IN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পরিচ্ছন্ন ড়াখা সম্ভব হচ্ছে / দূষিত হলে কারণ এবং    </a:t>
            </a:r>
          </a:p>
          <a:p>
            <a:endParaRPr lang="bn-IN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নিয়ন্ত্রণের উপায় বিশ্লেষণ কর।</a:t>
            </a:r>
          </a:p>
          <a:p>
            <a:pPr>
              <a:buFont typeface="Wingdings" pitchFamily="2" charset="2"/>
              <a:buChar char="Ø"/>
            </a:pPr>
            <a:endParaRPr lang="bn-IN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bn-IN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bn-IN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0"/>
            <a:ext cx="8458200" cy="6405503"/>
            <a:chOff x="685800" y="0"/>
            <a:chExt cx="8458200" cy="6405503"/>
          </a:xfrm>
        </p:grpSpPr>
        <p:sp>
          <p:nvSpPr>
            <p:cNvPr id="3" name="Rectangle 2"/>
            <p:cNvSpPr/>
            <p:nvPr/>
          </p:nvSpPr>
          <p:spPr>
            <a:xfrm>
              <a:off x="2667000" y="0"/>
              <a:ext cx="3276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r>
                <a:rPr lang="bn-IN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          </a:t>
              </a:r>
              <a:r>
                <a:rPr lang="bn-IN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মূল্যায়ন</a:t>
              </a:r>
              <a:endParaRPr lang="en-US" sz="2000" dirty="0"/>
            </a:p>
          </p:txBody>
        </p:sp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685800" y="1219200"/>
              <a:ext cx="8458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9250" algn="l"/>
                  <a:tab pos="4419600" algn="r"/>
                </a:tabLst>
              </a:pPr>
              <a:r>
                <a:rPr lang="bn-IN" sz="2400" b="1" smtClean="0"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wb‡Pi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wPÎwU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লক্ষ্য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K‡i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cÖkœ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¸‡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jvi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DËi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`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vI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9250" algn="l"/>
                  <a:tab pos="4419600" algn="r"/>
                </a:tabLst>
              </a:pP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49" name="Picture 1" descr="picture 011 copy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grayscl/>
            </a:blip>
            <a:srcRect/>
            <a:stretch>
              <a:fillRect/>
            </a:stretch>
          </p:blipFill>
          <p:spPr bwMode="auto">
            <a:xfrm>
              <a:off x="1371600" y="1981200"/>
              <a:ext cx="3657600" cy="1828800"/>
            </a:xfrm>
            <a:prstGeom prst="rect">
              <a:avLst/>
            </a:prstGeom>
            <a:noFill/>
          </p:spPr>
        </p:pic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685800" y="4343400"/>
              <a:ext cx="845820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9250" algn="l"/>
                  <a:tab pos="4419600" algn="r"/>
                </a:tabLst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K.</a:t>
              </a:r>
              <a:r>
                <a:rPr kumimoji="0" lang="en-US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দূষক</a:t>
              </a:r>
              <a:r>
                <a:rPr kumimoji="0" lang="en-US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Kx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?	</a:t>
              </a:r>
              <a:r>
                <a:rPr kumimoji="0" lang="bn-I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                                                                 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9250" algn="l"/>
                  <a:tab pos="4419600" algn="r"/>
                </a:tabLs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L.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UxKv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wjLt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দূষণ</a:t>
              </a:r>
              <a:r>
                <a:rPr kumimoji="0" lang="en-US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ও </a:t>
              </a:r>
              <a:r>
                <a:rPr kumimoji="0" lang="en-US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মানুষ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| 	</a:t>
              </a:r>
              <a:r>
                <a:rPr kumimoji="0" lang="bn-I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                                                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9250" algn="l"/>
                  <a:tab pos="4419600" algn="r"/>
                </a:tabLs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M.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DwÏc‡K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Bw½ZK…Z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NiwU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Zvc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e„w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×‡Z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wKiƒc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f~wgKv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iv‡L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?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e¨vL¨v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Ki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|</a:t>
              </a:r>
              <a:r>
                <a:rPr kumimoji="0" lang="bn-I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    ৩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9250" algn="l"/>
                  <a:tab pos="4419600" algn="r"/>
                </a:tabLs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	N. D³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N‡ii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cÖwZwµqvi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cÖfve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তোমার</a:t>
              </a:r>
              <a:r>
                <a:rPr kumimoji="0" lang="en-US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মাতৃভূমির</a:t>
              </a:r>
              <a:r>
                <a:rPr kumimoji="0" lang="en-US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আলোকে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Av‡jvPbv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Ki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|</a:t>
              </a:r>
              <a:r>
                <a:rPr kumimoji="0" lang="bn-I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৪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9250" algn="l"/>
                  <a:tab pos="4419600" algn="r"/>
                </a:tabLst>
              </a:pP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762000"/>
            <a:ext cx="7543800" cy="53340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</a:t>
            </a:r>
            <a:endParaRPr kumimoji="0" lang="en-US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981200"/>
            <a:ext cx="7391400" cy="409892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295400" y="2057400"/>
          <a:ext cx="68580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828800" y="381000"/>
            <a:ext cx="563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bn-IN" sz="54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bn-IN" sz="32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জীববৈচিত্র্যের শ্রেনীবিভাগ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8E515F-A6BB-4DAD-8920-1FCCC0FB7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D48E515F-A6BB-4DAD-8920-1FCCC0FB7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C58D99-7C94-4762-95A5-4988EFF2B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E8C58D99-7C94-4762-95A5-4988EFF2B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B7FC33-382A-4E13-A0CC-18E0F2330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7EB7FC33-382A-4E13-A0CC-18E0F2330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B63994-B2C6-480E-BEFD-72D8B1185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B4B63994-B2C6-480E-BEFD-72D8B1185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15DD7F-3270-4BE3-ADC4-832B2146A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6315DD7F-3270-4BE3-ADC4-832B2146A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16BEC5-646A-4773-BA31-A3FCA3065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F316BEC5-646A-4773-BA31-A3FCA3065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 descr="MU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9720"/>
            <a:ext cx="8470019" cy="6638279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6108" y="2644170"/>
            <a:ext cx="44117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4267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মাদককে না বলি।</a:t>
            </a:r>
          </a:p>
          <a:p>
            <a:pPr algn="ctr"/>
            <a:r>
              <a:rPr lang="bn-I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ভয়াবহতা রোধ করি।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jiBO BOICITRER SHENI BIV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915400" cy="6096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66800" y="1600200"/>
          <a:ext cx="7467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6858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জীববৈচিত্র্যের স্থানিক বিভিন্নতার কারণ</a:t>
            </a:r>
            <a:endParaRPr lang="en-US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7E6C9B-12E5-4D31-9BB9-1419F23E9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5C7E6C9B-12E5-4D31-9BB9-1419F23E9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AB2EE-2AA2-4FD0-AC3E-662CAF3B6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BDDAB2EE-2AA2-4FD0-AC3E-662CAF3B6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49C274-CB07-459D-BE9E-7CAB390B1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AC49C274-CB07-459D-BE9E-7CAB390B1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9B0F5A-7AB9-401E-BBE7-84268A6EF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E09B0F5A-7AB9-401E-BBE7-84268A6EF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45987B-F98B-495C-BF0F-043C1620E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9445987B-F98B-495C-BF0F-043C1620E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5871AF-49FD-4E0B-AEA8-7F4002D70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F55871AF-49FD-4E0B-AEA8-7F4002D70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5F59B4-BD1F-4FE0-A48A-7A4231131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BF5F59B4-BD1F-4FE0-A48A-7A4231131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D9D8A5-41C6-4A7F-B341-A54F19435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B7D9D8A5-41C6-4A7F-B341-A54F19435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1012F9-62D6-4F2F-A800-73D4B9358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BD1012F9-62D6-4F2F-A800-73D4B9358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7EA52A-F978-49E8-B4DF-BF8E10547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437EA52A-F978-49E8-B4DF-BF8E10547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88F855-C2AE-4552-9B55-949A23C35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2C88F855-C2AE-4552-9B55-949A23C35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-3429000" y="2967335"/>
            <a:ext cx="15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GI STHA BI 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57212"/>
            <a:ext cx="8153400" cy="5743575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</TotalTime>
  <Words>1410</Words>
  <Application>Microsoft Office PowerPoint</Application>
  <PresentationFormat>On-screen Show (4:3)</PresentationFormat>
  <Paragraphs>551</Paragraphs>
  <Slides>61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Hena</dc:creator>
  <cp:lastModifiedBy>Hena</cp:lastModifiedBy>
  <cp:revision>676</cp:revision>
  <dcterms:created xsi:type="dcterms:W3CDTF">2006-08-16T00:00:00Z</dcterms:created>
  <dcterms:modified xsi:type="dcterms:W3CDTF">2020-12-02T05:14:32Z</dcterms:modified>
</cp:coreProperties>
</file>