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5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9940-FC86-4B91-81C4-9834A53B12C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BE5C-F176-4F97-B8F4-439E23ACA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1268" y="524580"/>
            <a:ext cx="780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7" y="174606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8" y="0"/>
            <a:ext cx="4615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মনিটর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02" y="1954801"/>
            <a:ext cx="3388315" cy="27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723" y="660233"/>
            <a:ext cx="2645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প্রিন্টার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&lt;strong&gt;Printer&lt;/strong&gt;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3" y="2229893"/>
            <a:ext cx="1855589" cy="1755078"/>
          </a:xfrm>
          <a:prstGeom prst="rect">
            <a:avLst/>
          </a:prstGeom>
        </p:spPr>
      </p:pic>
      <p:pic>
        <p:nvPicPr>
          <p:cNvPr id="6" name="Picture 5" descr="Macam Jenis Tipe &lt;strong&gt;Printer&lt;/strong&gt; Beserta Fungsi dan Kelebihanny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32" y="2229893"/>
            <a:ext cx="2562497" cy="1451224"/>
          </a:xfrm>
          <a:prstGeom prst="rect">
            <a:avLst/>
          </a:prstGeom>
        </p:spPr>
      </p:pic>
      <p:pic>
        <p:nvPicPr>
          <p:cNvPr id="7" name="Picture 6" descr="&lt;strong&gt;Laser&lt;/strong&gt; &lt;strong&gt;Printer&lt;/strong&gt; White Background Images | AW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03" y="2229893"/>
            <a:ext cx="2124891" cy="1627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897" y="4389120"/>
            <a:ext cx="271707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ডটম্যাট্রিক্স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প্রিন্টার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দাম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কম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28755" y="4389119"/>
            <a:ext cx="2717074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ইঙজেট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প্রিন্টার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কালি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খরচ</a:t>
            </a:r>
            <a:r>
              <a:rPr lang="en-US" sz="2400" dirty="0" smtClean="0"/>
              <a:t> </a:t>
            </a:r>
            <a:r>
              <a:rPr lang="en-US" sz="2400" dirty="0" err="1" smtClean="0"/>
              <a:t>কম</a:t>
            </a:r>
            <a:r>
              <a:rPr lang="en-US" sz="2400" dirty="0" smtClean="0"/>
              <a:t>। </a:t>
            </a:r>
            <a:r>
              <a:rPr lang="en-US" sz="2400" dirty="0" err="1" smtClean="0"/>
              <a:t>গতিও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কম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47613" y="4389118"/>
            <a:ext cx="271707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লেজার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প্রিন্টার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দ্রুত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5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205" y="524581"/>
            <a:ext cx="84417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শেখার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গুলোর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অতি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শেখা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 descr="&lt;strong&gt;Computer&lt;/strong&gt; White Background Images | AW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21" y="2992761"/>
            <a:ext cx="3663306" cy="32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0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0129" y="1190786"/>
            <a:ext cx="4817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22862"/>
            <a:ext cx="3587387" cy="35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985" y="890341"/>
            <a:ext cx="4777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5451" y="2155372"/>
            <a:ext cx="5812971" cy="18418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মোবাশ্বির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আহমদ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অধ্যক্ষ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বিএসডি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মাদরাসা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বানিয়াচং,হবিগঞ্জ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37457"/>
            <a:ext cx="1793966" cy="2242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430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4192" y="1830867"/>
            <a:ext cx="66191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৭ম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endParaRPr lang="en-US" sz="7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endParaRPr lang="en-US" sz="7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২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47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31" y="302512"/>
            <a:ext cx="36695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6600" b="1" cap="none" spc="0" dirty="0">
              <a:ln/>
              <a:solidFill>
                <a:srgbClr val="0070C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5611" y="2808514"/>
            <a:ext cx="4362995" cy="836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আউটপুট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ডিভাইস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869" y="1020969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ফল</a:t>
            </a:r>
            <a:endParaRPr lang="en-US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2651760"/>
            <a:ext cx="7929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শেষে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C00000"/>
                </a:solidFill>
              </a:rPr>
              <a:t> –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১। </a:t>
            </a:r>
            <a:r>
              <a:rPr lang="en-US" sz="2800" dirty="0" err="1" smtClean="0">
                <a:solidFill>
                  <a:srgbClr val="C00000"/>
                </a:solidFill>
              </a:rPr>
              <a:t>আউটপুট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ডিভাইসের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নাম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২। </a:t>
            </a:r>
            <a:r>
              <a:rPr lang="en-US" sz="2800" dirty="0" err="1" smtClean="0">
                <a:solidFill>
                  <a:srgbClr val="C00000"/>
                </a:solidFill>
              </a:rPr>
              <a:t>কোন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ডিভাইসের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কাজ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৩। </a:t>
            </a:r>
            <a:r>
              <a:rPr lang="en-US" sz="2800" dirty="0" err="1" smtClean="0">
                <a:solidFill>
                  <a:srgbClr val="C00000"/>
                </a:solidFill>
              </a:rPr>
              <a:t>কম্পিউটার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শিখতে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সহজবোধ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" y="1175657"/>
            <a:ext cx="10541726" cy="55399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rgbClr val="FFFF00"/>
                </a:solidFill>
              </a:rPr>
              <a:t>কম্পিউটার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হার্ডওয়ারের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দুটি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অংশ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যথা</a:t>
            </a:r>
            <a:r>
              <a:rPr lang="en-US" sz="4400" dirty="0" smtClean="0">
                <a:solidFill>
                  <a:srgbClr val="FFFF00"/>
                </a:solidFill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</a:rPr>
              <a:t>উনপুট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ডিভাইস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২। </a:t>
            </a:r>
            <a:r>
              <a:rPr lang="en-US" sz="2400" dirty="0" err="1" smtClean="0">
                <a:solidFill>
                  <a:schemeClr val="bg1"/>
                </a:solidFill>
              </a:rPr>
              <a:t>আউটপুট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ডিভাইস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কাজ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নির্দেশনা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দিতে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</a:rPr>
              <a:t>কম্পিউটারকে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ফলাফল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প্রদানের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নির্দেশ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প্রদান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যে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ডিভাইসের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প্রকাশ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পায়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আউটপুট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ডিভাইস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বলে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</a:rPr>
              <a:t>নিম্নে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কয়েকটি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আউটপুট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ডিভাইসের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নাম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উল্লেখ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হলো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11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422" y="890341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স্পীকার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212" y="4872445"/>
            <a:ext cx="7001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5" name="Picture 4" descr="Retro USB &lt;strong&gt;Speaker&lt;/strong&gt; Integrated MP3 Player and FM Radi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1813671"/>
            <a:ext cx="3805646" cy="28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38" y="517153"/>
            <a:ext cx="8366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হেড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ফোন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ইক্রো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ফোন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 descr="Headphones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6" y="1959428"/>
            <a:ext cx="3515476" cy="2746466"/>
          </a:xfrm>
          <a:prstGeom prst="rect">
            <a:avLst/>
          </a:prstGeom>
        </p:spPr>
      </p:pic>
      <p:pic>
        <p:nvPicPr>
          <p:cNvPr id="3" name="Picture 2" descr="iPhone 5 EarPods &lt;strong&gt;Earphone&lt;/strong&gt; Case and Phone Stand | Gadgetsi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65" y="1496577"/>
            <a:ext cx="3672167" cy="3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374" y="955349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5400" b="1" cap="none" spc="0" dirty="0" smtClean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প্রজেক্টর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The Pico &lt;strong&gt;Projector&lt;/strong&gt; with Media Player | Gadgetsi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0376">
            <a:off x="646165" y="1417014"/>
            <a:ext cx="4826418" cy="361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94" y="1321921"/>
            <a:ext cx="4229100" cy="38100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724298" y="4572000"/>
            <a:ext cx="821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বস্তুকে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সুন্দর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প্রদর্শনের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প্রজেক্টর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04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</cp:revision>
  <dcterms:created xsi:type="dcterms:W3CDTF">2020-12-02T12:10:59Z</dcterms:created>
  <dcterms:modified xsi:type="dcterms:W3CDTF">2020-12-02T14:19:03Z</dcterms:modified>
</cp:coreProperties>
</file>