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72" r:id="rId3"/>
    <p:sldId id="257" r:id="rId4"/>
    <p:sldId id="271" r:id="rId5"/>
    <p:sldId id="258" r:id="rId6"/>
    <p:sldId id="260" r:id="rId7"/>
    <p:sldId id="264" r:id="rId8"/>
    <p:sldId id="265" r:id="rId9"/>
    <p:sldId id="259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6328-C70A-4FA5-9B51-7A489D718F28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67447-5416-4AEB-92E3-EB3D264D5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46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67447-5416-4AEB-92E3-EB3D264D58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7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67447-5416-4AEB-92E3-EB3D264D58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63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67447-5416-4AEB-92E3-EB3D264D58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00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6948" y="1830050"/>
            <a:ext cx="4252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97903" y="5491491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9772" y="1295400"/>
            <a:ext cx="2453544" cy="26072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456" y="1203985"/>
            <a:ext cx="2453544" cy="2698680"/>
          </a:xfrm>
          <a:prstGeom prst="rect">
            <a:avLst/>
          </a:prstGeom>
        </p:spPr>
      </p:pic>
      <p:pic>
        <p:nvPicPr>
          <p:cNvPr id="18" name="Picture 1" descr="C:\Documents and Settings\Valued Acer User\Desktop\teacher-a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8428" y="3505200"/>
            <a:ext cx="4808172" cy="2518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243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2971800"/>
            <a:ext cx="7620000" cy="255454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সংযোগ ও ছেদ সেট কাকে বলে?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A=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{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3,4,5,7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} এবং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B={4,5,6,8}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400" dirty="0" smtClean="0">
                <a:latin typeface="Arial Narrow"/>
                <a:cs typeface="NikoshBAN" pitchFamily="2" charset="0"/>
              </a:rPr>
              <a:t>U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B=?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Multidocument 1"/>
          <p:cNvSpPr/>
          <p:nvPr/>
        </p:nvSpPr>
        <p:spPr>
          <a:xfrm>
            <a:off x="1066800" y="838200"/>
            <a:ext cx="4343400" cy="1524000"/>
          </a:xfrm>
          <a:prstGeom prst="flowChartMultidocumen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</p:txBody>
      </p:sp>
    </p:spTree>
    <p:extLst>
      <p:ext uri="{BB962C8B-B14F-4D97-AF65-F5344CB8AC3E}">
        <p14:creationId xmlns:p14="http://schemas.microsoft.com/office/powerpoint/2010/main" xmlns="" val="40419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4491097"/>
            <a:ext cx="8229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A={2,3,4]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B={1,2,a}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C={2,a,b]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হলে, নিচের সেটগুলো নির্নয় কর?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latin typeface="Arial Narrow"/>
                <a:cs typeface="NikoshBAN" pitchFamily="2" charset="0"/>
              </a:rPr>
              <a:t>U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   b.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latin typeface="Arial Narrow"/>
                <a:cs typeface="NikoshBAN" pitchFamily="2" charset="0"/>
              </a:rPr>
              <a:t>U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(B</a:t>
            </a:r>
            <a:r>
              <a:rPr lang="en-US" sz="4000" dirty="0" smtClean="0">
                <a:latin typeface="Arial Narrow"/>
                <a:cs typeface="NikoshBAN" pitchFamily="2" charset="0"/>
              </a:rPr>
              <a:t>U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ICT Class\Diferent picture\02\treehouse - Google Search_files\images_0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946" y="381000"/>
            <a:ext cx="822959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62200" y="457200"/>
            <a:ext cx="3981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1998" y="0"/>
            <a:ext cx="3505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2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5E-6 0.345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9600"/>
            <a:ext cx="8229600" cy="5562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81200" y="2895600"/>
            <a:ext cx="480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87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17611" y="62194"/>
            <a:ext cx="3347114" cy="147395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6600" dirty="0">
              <a:solidFill>
                <a:schemeClr val="accent5">
                  <a:lumMod val="40000"/>
                  <a:lumOff val="6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29488" y="2388617"/>
            <a:ext cx="20472" cy="378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752104" y="1196963"/>
            <a:ext cx="3362696" cy="92804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1070" y="3098045"/>
            <a:ext cx="29786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শ্রেণিঃ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নবম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গণিত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বিষয়বস্তুঃ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ভেনচিত্র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সময়ঃ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৪০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ea typeface="Microsoft JhengHei UI Light" pitchFamily="34" charset="-120"/>
                <a:cs typeface="SutonnyOMJ" pitchFamily="2" charset="0"/>
              </a:rPr>
              <a:t>তারিখঃ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OMJ" pitchFamily="2" charset="0"/>
              <a:ea typeface="Microsoft JhengHei UI Light" pitchFamily="34" charset="-12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1205551"/>
            <a:ext cx="2610134" cy="92804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495801"/>
            <a:ext cx="4038600" cy="167639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gvt‡jvKgvb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PŠayix</a:t>
            </a:r>
            <a:endParaRPr lang="en-US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এসসি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Ab©vm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GgGmwm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(1g †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pic>
        <p:nvPicPr>
          <p:cNvPr id="11" name="Picture 10" descr="received_8308931970648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3080" y="2209800"/>
            <a:ext cx="1645920" cy="21945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="" xmlns:p14="http://schemas.microsoft.com/office/powerpoint/2010/main" val="202971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57800" y="5906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জর্জ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ক্যান্টর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273" y="1367642"/>
            <a:ext cx="3492324" cy="213755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0045" y="838200"/>
            <a:ext cx="3689555" cy="215647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3398346"/>
            <a:ext cx="3841955" cy="254525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273" y="3791636"/>
            <a:ext cx="3492323" cy="253296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72440" y="381000"/>
            <a:ext cx="4275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2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 rot="18966134">
            <a:off x="15409" y="1764444"/>
            <a:ext cx="4362560" cy="923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5400" b="1" dirty="0">
                <a:latin typeface="NikoshBAN" pitchFamily="2" charset="0"/>
                <a:cs typeface="NikoshBAN" pitchFamily="2" charset="0"/>
              </a:rPr>
              <a:t> আজকের 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1600200"/>
            <a:ext cx="5943600" cy="45719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468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/>
          <p:cNvSpPr/>
          <p:nvPr/>
        </p:nvSpPr>
        <p:spPr>
          <a:xfrm>
            <a:off x="1295401" y="457199"/>
            <a:ext cx="3276600" cy="2479413"/>
          </a:xfrm>
          <a:prstGeom prst="flowChartOffpage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2207" y="2936613"/>
            <a:ext cx="55146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বিভিন্ন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সেটের চিহ্ন চিনতে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956186" y="2936613"/>
            <a:ext cx="943897" cy="707886"/>
          </a:xfrm>
          <a:prstGeom prst="su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956187" y="3827107"/>
            <a:ext cx="966020" cy="899231"/>
          </a:xfrm>
          <a:prstGeom prst="su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2207" y="4018453"/>
            <a:ext cx="60787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সংযোগ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 ছেদ সেট 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956186" y="4971364"/>
            <a:ext cx="966021" cy="896035"/>
          </a:xfrm>
          <a:prstGeom prst="su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0083" y="5096215"/>
            <a:ext cx="66736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সংক্রান্ত সমস্যা সমাধান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পারবে</a:t>
            </a:r>
          </a:p>
        </p:txBody>
      </p:sp>
    </p:spTree>
    <p:extLst>
      <p:ext uri="{BB962C8B-B14F-4D97-AF65-F5344CB8AC3E}">
        <p14:creationId xmlns:p14="http://schemas.microsoft.com/office/powerpoint/2010/main" xmlns="" val="10411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Brace 1"/>
          <p:cNvSpPr/>
          <p:nvPr/>
        </p:nvSpPr>
        <p:spPr>
          <a:xfrm>
            <a:off x="2438401" y="761999"/>
            <a:ext cx="533400" cy="936523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3168446" y="784123"/>
            <a:ext cx="663677" cy="914400"/>
          </a:xfrm>
          <a:prstGeom prst="rightBrace">
            <a:avLst>
              <a:gd name="adj1" fmla="val 8333"/>
              <a:gd name="adj2" fmla="val 53226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0800000">
            <a:off x="2189998" y="2331426"/>
            <a:ext cx="1415238" cy="1099501"/>
          </a:xfrm>
          <a:prstGeom prst="arc">
            <a:avLst>
              <a:gd name="adj1" fmla="val 15103049"/>
              <a:gd name="adj2" fmla="val 5574209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171703" y="2919092"/>
            <a:ext cx="876299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10800000">
            <a:off x="2286000" y="3124200"/>
            <a:ext cx="469854" cy="1447800"/>
          </a:xfrm>
          <a:prstGeom prst="arc">
            <a:avLst>
              <a:gd name="adj1" fmla="val 10610189"/>
              <a:gd name="adj2" fmla="val 2151638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2552701" y="5197577"/>
            <a:ext cx="443498" cy="1279423"/>
          </a:xfrm>
          <a:prstGeom prst="arc">
            <a:avLst>
              <a:gd name="adj1" fmla="val 10610189"/>
              <a:gd name="adj2" fmla="val 617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962401" y="1371599"/>
            <a:ext cx="1447800" cy="1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98724" y="2919093"/>
            <a:ext cx="1349478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26326" y="4267200"/>
            <a:ext cx="2026674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17918" y="5524500"/>
            <a:ext cx="2292282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05337" y="1091625"/>
            <a:ext cx="3562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প্রকাশের 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71938" y="2743200"/>
            <a:ext cx="3562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 প্রকাশের 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4114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 সেট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6400" y="525251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ছেদ সেট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lowchart: Multidocument 15"/>
          <p:cNvSpPr/>
          <p:nvPr/>
        </p:nvSpPr>
        <p:spPr>
          <a:xfrm rot="16200000">
            <a:off x="-1711944" y="2707658"/>
            <a:ext cx="5839440" cy="1242048"/>
          </a:xfrm>
          <a:prstGeom prst="flowChartMultidocumen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 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43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24" grpId="0" animBg="1"/>
      <p:bldP spid="25" grpId="0" animBg="1"/>
      <p:bldP spid="38" grpId="0"/>
      <p:bldP spid="39" grpId="0"/>
      <p:bldP spid="40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0"/>
            <a:ext cx="4419600" cy="4365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722" y="29516"/>
            <a:ext cx="4321278" cy="4781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4" t="2449" r="13570" b="16374"/>
          <a:stretch/>
        </p:blipFill>
        <p:spPr>
          <a:xfrm rot="21404666">
            <a:off x="2515904" y="1925507"/>
            <a:ext cx="741748" cy="688352"/>
          </a:xfrm>
          <a:prstGeom prst="ellipse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73" t="7896" r="8819"/>
          <a:stretch/>
        </p:blipFill>
        <p:spPr>
          <a:xfrm rot="9882621" flipH="1" flipV="1">
            <a:off x="2002644" y="1100271"/>
            <a:ext cx="947246" cy="860208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30" t="23359" r="33935" b="5753"/>
          <a:stretch/>
        </p:blipFill>
        <p:spPr>
          <a:xfrm>
            <a:off x="1905000" y="1905000"/>
            <a:ext cx="478874" cy="656303"/>
          </a:xfrm>
          <a:prstGeom prst="ellipse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5663" y="1981200"/>
            <a:ext cx="9509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0969" y="1371600"/>
            <a:ext cx="4762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7914" y="1447800"/>
            <a:ext cx="7445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84" t="60274" r="56881" b="-1"/>
          <a:stretch/>
        </p:blipFill>
        <p:spPr>
          <a:xfrm>
            <a:off x="7391400" y="2057400"/>
            <a:ext cx="685800" cy="7102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0" y="5592097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 Narrow"/>
              </a:rPr>
              <a:t>U</a:t>
            </a:r>
            <a:endParaRPr lang="en-US" sz="54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261420" y="2412546"/>
            <a:ext cx="1700980" cy="3378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4"/>
          </p:cNvCxnSpPr>
          <p:nvPr/>
        </p:nvCxnSpPr>
        <p:spPr>
          <a:xfrm flipH="1" flipV="1">
            <a:off x="2906324" y="2613304"/>
            <a:ext cx="1056076" cy="31778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906324" y="1530375"/>
            <a:ext cx="1056076" cy="4260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305300" y="2420143"/>
            <a:ext cx="2095500" cy="3371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V="1">
            <a:off x="4305300" y="1701008"/>
            <a:ext cx="2213794" cy="4090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 flipV="1">
            <a:off x="4305300" y="1857228"/>
            <a:ext cx="3086100" cy="39339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05300" y="2613304"/>
            <a:ext cx="3267151" cy="31778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334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0"/>
            <a:ext cx="4419600" cy="4365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722" y="29516"/>
            <a:ext cx="4191000" cy="47812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4" t="2449" r="13570" b="16374"/>
          <a:stretch/>
        </p:blipFill>
        <p:spPr>
          <a:xfrm rot="21404666">
            <a:off x="2515904" y="1925507"/>
            <a:ext cx="741748" cy="688352"/>
          </a:xfrm>
          <a:prstGeom prst="ellipse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73" t="7896" r="8819"/>
          <a:stretch/>
        </p:blipFill>
        <p:spPr>
          <a:xfrm rot="9882621" flipH="1" flipV="1">
            <a:off x="2002644" y="1100271"/>
            <a:ext cx="947246" cy="860208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30" t="23359" r="33935" b="5753"/>
          <a:stretch/>
        </p:blipFill>
        <p:spPr>
          <a:xfrm>
            <a:off x="1905000" y="1905000"/>
            <a:ext cx="478874" cy="656303"/>
          </a:xfrm>
          <a:prstGeom prst="ellipse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5663" y="1981200"/>
            <a:ext cx="9509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0969" y="1371600"/>
            <a:ext cx="4762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7914" y="1447800"/>
            <a:ext cx="7445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84" t="60274" r="56881" b="-1"/>
          <a:stretch/>
        </p:blipFill>
        <p:spPr>
          <a:xfrm>
            <a:off x="7391400" y="2057400"/>
            <a:ext cx="685800" cy="710292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2261420" y="2412546"/>
            <a:ext cx="1700980" cy="3378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906324" y="2613304"/>
            <a:ext cx="1056076" cy="31778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906324" y="1530375"/>
            <a:ext cx="1056076" cy="4260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305300" y="2420143"/>
            <a:ext cx="2095500" cy="3371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05300" y="1701008"/>
            <a:ext cx="2213794" cy="4090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305300" y="1857228"/>
            <a:ext cx="3086100" cy="39339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0800000">
            <a:off x="3619499" y="5401269"/>
            <a:ext cx="800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Narrow"/>
              </a:rPr>
              <a:t>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445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62000" y="2590800"/>
            <a:ext cx="7239000" cy="34163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A={2,3,4}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B={3,4,5,6}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হলে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600" dirty="0" smtClean="0">
                <a:latin typeface="Arial Narrow"/>
                <a:cs typeface="NikoshBAN" pitchFamily="2" charset="0"/>
              </a:rPr>
              <a:t>U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B=?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A={7,14,21,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}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সেটটিকে সেটগঠন পদ্ধতিতে প্রকাশ কর ।</a:t>
            </a:r>
          </a:p>
          <a:p>
            <a:pPr lvl="2"/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447800" y="762000"/>
            <a:ext cx="4191000" cy="1371600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কাজঃ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6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1335</TotalTime>
  <Words>169</Words>
  <Application>Microsoft Office PowerPoint</Application>
  <PresentationFormat>On-screen Show (4:3)</PresentationFormat>
  <Paragraphs>44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PURKUIL GH FAZIL M</cp:lastModifiedBy>
  <cp:revision>217</cp:revision>
  <dcterms:created xsi:type="dcterms:W3CDTF">2006-08-16T00:00:00Z</dcterms:created>
  <dcterms:modified xsi:type="dcterms:W3CDTF">2020-12-02T04:04:00Z</dcterms:modified>
</cp:coreProperties>
</file>