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24"/>
  </p:notesMasterIdLst>
  <p:sldIdLst>
    <p:sldId id="256" r:id="rId2"/>
    <p:sldId id="257" r:id="rId3"/>
    <p:sldId id="258" r:id="rId4"/>
    <p:sldId id="291" r:id="rId5"/>
    <p:sldId id="268" r:id="rId6"/>
    <p:sldId id="267" r:id="rId7"/>
    <p:sldId id="276" r:id="rId8"/>
    <p:sldId id="272" r:id="rId9"/>
    <p:sldId id="287" r:id="rId10"/>
    <p:sldId id="288" r:id="rId11"/>
    <p:sldId id="280" r:id="rId12"/>
    <p:sldId id="274" r:id="rId13"/>
    <p:sldId id="275" r:id="rId14"/>
    <p:sldId id="278" r:id="rId15"/>
    <p:sldId id="277" r:id="rId16"/>
    <p:sldId id="282" r:id="rId17"/>
    <p:sldId id="281" r:id="rId18"/>
    <p:sldId id="279" r:id="rId19"/>
    <p:sldId id="290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5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14B5C-B8C3-4244-9679-1AACEDC6A09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56BA4-60E9-4EF6-A26C-18B6E5CB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5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6BA4-60E9-4EF6-A26C-18B6E5CBBF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7EA8-F9C1-4EB0-8C0F-7D0CB7F55EB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BE35-4DB1-4A5B-80B8-C67D6F49406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32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7EA8-F9C1-4EB0-8C0F-7D0CB7F55EB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BE35-4DB1-4A5B-80B8-C67D6F494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1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7EA8-F9C1-4EB0-8C0F-7D0CB7F55EB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BE35-4DB1-4A5B-80B8-C67D6F494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6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7EA8-F9C1-4EB0-8C0F-7D0CB7F55EB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BE35-4DB1-4A5B-80B8-C67D6F494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7EA8-F9C1-4EB0-8C0F-7D0CB7F55EB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BE35-4DB1-4A5B-80B8-C67D6F49406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8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7EA8-F9C1-4EB0-8C0F-7D0CB7F55EB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BE35-4DB1-4A5B-80B8-C67D6F494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1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7EA8-F9C1-4EB0-8C0F-7D0CB7F55EB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BE35-4DB1-4A5B-80B8-C67D6F494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4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7EA8-F9C1-4EB0-8C0F-7D0CB7F55EB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BE35-4DB1-4A5B-80B8-C67D6F494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7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7EA8-F9C1-4EB0-8C0F-7D0CB7F55EB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BE35-4DB1-4A5B-80B8-C67D6F494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D4C7EA8-F9C1-4EB0-8C0F-7D0CB7F55EB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EFBE35-4DB1-4A5B-80B8-C67D6F494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5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7EA8-F9C1-4EB0-8C0F-7D0CB7F55EB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BE35-4DB1-4A5B-80B8-C67D6F494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4C7EA8-F9C1-4EB0-8C0F-7D0CB7F55EB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EFBE35-4DB1-4A5B-80B8-C67D6F49406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27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7.jp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366" y="2293062"/>
            <a:ext cx="11491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09" y="422833"/>
            <a:ext cx="9491728" cy="5488569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4340182" y="1132255"/>
            <a:ext cx="3709114" cy="2034862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54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5314961" y="1831389"/>
            <a:ext cx="2895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 flipV="1">
            <a:off x="6729875" y="3279983"/>
            <a:ext cx="2362994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5968821" y="2641213"/>
            <a:ext cx="1578735" cy="1219200"/>
          </a:xfrm>
          <a:prstGeom prst="arc">
            <a:avLst>
              <a:gd name="adj1" fmla="val 1614102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831439" y="1789303"/>
            <a:ext cx="2334680" cy="138391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64994" y="3133354"/>
            <a:ext cx="2133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1846766" y="1877021"/>
            <a:ext cx="2590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24961" y="1385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শীর্ষবিন্দু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eft-Up Arrow 29"/>
          <p:cNvSpPr/>
          <p:nvPr/>
        </p:nvSpPr>
        <p:spPr>
          <a:xfrm rot="6531551">
            <a:off x="2469523" y="2485969"/>
            <a:ext cx="1343698" cy="1028987"/>
          </a:xfrm>
          <a:prstGeom prst="leftUpArrow">
            <a:avLst>
              <a:gd name="adj1" fmla="val 11510"/>
              <a:gd name="adj2" fmla="val 13612"/>
              <a:gd name="adj3" fmla="val 278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228045" y="3860413"/>
            <a:ext cx="348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72261" y="391875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274" y="0"/>
            <a:ext cx="12161949" cy="6934201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99" y="4789174"/>
            <a:ext cx="65038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দুইটি</a:t>
            </a:r>
            <a:r>
              <a:rPr lang="en-US" sz="4000" dirty="0"/>
              <a:t> </a:t>
            </a:r>
            <a:r>
              <a:rPr lang="en-US" sz="4000" dirty="0" err="1"/>
              <a:t>রেখাংশ</a:t>
            </a:r>
            <a:r>
              <a:rPr lang="en-US" sz="4000" dirty="0"/>
              <a:t> </a:t>
            </a:r>
            <a:r>
              <a:rPr lang="en-US" sz="4000" dirty="0" err="1"/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শীর্ষবিন্দুতে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0638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0" grpId="0" animBg="1"/>
      <p:bldP spid="31" grpId="0"/>
      <p:bldP spid="3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7249" y="1486928"/>
            <a:ext cx="2465696" cy="2438400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648200" y="1486928"/>
            <a:ext cx="2209800" cy="2438400"/>
            <a:chOff x="3505200" y="685800"/>
            <a:chExt cx="2209800" cy="2438400"/>
          </a:xfrm>
          <a:solidFill>
            <a:srgbClr val="00B0F0"/>
          </a:solidFill>
        </p:grpSpPr>
        <p:sp>
          <p:nvSpPr>
            <p:cNvPr id="3" name="Rectangle 2"/>
            <p:cNvSpPr/>
            <p:nvPr/>
          </p:nvSpPr>
          <p:spPr>
            <a:xfrm>
              <a:off x="3505200" y="685800"/>
              <a:ext cx="2209800" cy="2438400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 flipH="1">
              <a:off x="3505200" y="1905000"/>
              <a:ext cx="2209800" cy="1588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941972" y="1486928"/>
            <a:ext cx="2209800" cy="2439194"/>
            <a:chOff x="6096000" y="1981200"/>
            <a:chExt cx="2209800" cy="2439194"/>
          </a:xfrm>
          <a:solidFill>
            <a:srgbClr val="00B0F0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6096000" y="1981200"/>
              <a:ext cx="2209800" cy="2439194"/>
              <a:chOff x="5943600" y="762000"/>
              <a:chExt cx="2209800" cy="2439194"/>
            </a:xfrm>
            <a:grpFill/>
          </p:grpSpPr>
          <p:sp>
            <p:nvSpPr>
              <p:cNvPr id="4" name="Rectangle 3"/>
              <p:cNvSpPr/>
              <p:nvPr/>
            </p:nvSpPr>
            <p:spPr>
              <a:xfrm>
                <a:off x="5943600" y="762000"/>
                <a:ext cx="2209800" cy="243840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rot="10800000" flipH="1">
                <a:off x="5943600" y="1981200"/>
                <a:ext cx="2209800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>
                <a:off x="5791994" y="1981200"/>
                <a:ext cx="2438400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Curved Down Arrow 9"/>
            <p:cNvSpPr/>
            <p:nvPr/>
          </p:nvSpPr>
          <p:spPr>
            <a:xfrm rot="2468802">
              <a:off x="7267158" y="2840317"/>
              <a:ext cx="381000" cy="228600"/>
            </a:xfrm>
            <a:prstGeom prst="curvedDownArrow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-88007" y="-9803"/>
            <a:ext cx="12192000" cy="6820592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4545" y="435415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4318227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5200" y="4121239"/>
            <a:ext cx="3335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11437" y="367149"/>
            <a:ext cx="717353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নির্দেশনাগুলো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2723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05100" y="467493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1800" y="4800601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350950" y="1579930"/>
            <a:ext cx="2895600" cy="2667000"/>
            <a:chOff x="762000" y="1371600"/>
            <a:chExt cx="2209800" cy="2439194"/>
          </a:xfrm>
        </p:grpSpPr>
        <p:grpSp>
          <p:nvGrpSpPr>
            <p:cNvPr id="3" name="Group 13"/>
            <p:cNvGrpSpPr/>
            <p:nvPr/>
          </p:nvGrpSpPr>
          <p:grpSpPr>
            <a:xfrm>
              <a:off x="762000" y="1371600"/>
              <a:ext cx="2209800" cy="2439194"/>
              <a:chOff x="5943600" y="762000"/>
              <a:chExt cx="2209800" cy="2439194"/>
            </a:xfrm>
            <a:solidFill>
              <a:srgbClr val="00B050"/>
            </a:solidFill>
          </p:grpSpPr>
          <p:sp>
            <p:nvSpPr>
              <p:cNvPr id="5" name="Rectangle 4"/>
              <p:cNvSpPr/>
              <p:nvPr/>
            </p:nvSpPr>
            <p:spPr>
              <a:xfrm>
                <a:off x="5943600" y="762000"/>
                <a:ext cx="2209800" cy="243840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rot="10800000" flipH="1">
                <a:off x="5943600" y="1981200"/>
                <a:ext cx="22098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>
                <a:off x="5791994" y="1981200"/>
                <a:ext cx="24384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1828800" y="1676400"/>
              <a:ext cx="990600" cy="957057"/>
              <a:chOff x="4114800" y="5334000"/>
              <a:chExt cx="990600" cy="95705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114800" y="5334000"/>
                <a:ext cx="838200" cy="957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72000" y="5334000"/>
                <a:ext cx="533400" cy="647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447453" y="1489968"/>
            <a:ext cx="3048000" cy="2972594"/>
            <a:chOff x="4876800" y="1295400"/>
            <a:chExt cx="2209800" cy="2439194"/>
          </a:xfrm>
        </p:grpSpPr>
        <p:grpSp>
          <p:nvGrpSpPr>
            <p:cNvPr id="10" name="Group 13"/>
            <p:cNvGrpSpPr/>
            <p:nvPr/>
          </p:nvGrpSpPr>
          <p:grpSpPr>
            <a:xfrm>
              <a:off x="4876800" y="1295400"/>
              <a:ext cx="2209800" cy="2439194"/>
              <a:chOff x="5943600" y="762000"/>
              <a:chExt cx="2209800" cy="2439194"/>
            </a:xfrm>
            <a:solidFill>
              <a:srgbClr val="00B050"/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5943600" y="762000"/>
                <a:ext cx="2209800" cy="24384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10800000" flipH="1">
                <a:off x="5943600" y="1981200"/>
                <a:ext cx="22098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>
                <a:off x="5791994" y="1981200"/>
                <a:ext cx="24384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5943600" y="1600200"/>
              <a:ext cx="990600" cy="858668"/>
              <a:chOff x="4114800" y="5334000"/>
              <a:chExt cx="990600" cy="85866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114800" y="5334000"/>
                <a:ext cx="838200" cy="858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572000" y="5334000"/>
                <a:ext cx="533400" cy="580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181600" y="2209800"/>
              <a:ext cx="990600" cy="858668"/>
              <a:chOff x="4114800" y="5334000"/>
              <a:chExt cx="990600" cy="858668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114800" y="5334000"/>
                <a:ext cx="838200" cy="858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5334000"/>
                <a:ext cx="533400" cy="580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943600" y="2209800"/>
              <a:ext cx="990600" cy="858668"/>
              <a:chOff x="4114800" y="5334000"/>
              <a:chExt cx="990600" cy="85866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114800" y="5334000"/>
                <a:ext cx="838200" cy="858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572000" y="5334000"/>
                <a:ext cx="533400" cy="580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181600" y="1524000"/>
              <a:ext cx="990600" cy="858668"/>
              <a:chOff x="4114800" y="5334000"/>
              <a:chExt cx="990600" cy="858668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114800" y="5334000"/>
                <a:ext cx="838200" cy="858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72000" y="5334000"/>
                <a:ext cx="533400" cy="580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51213" y="382244"/>
            <a:ext cx="70866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নির্দেশনাগুলো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765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 flipH="1">
            <a:off x="2143518" y="458102"/>
            <a:ext cx="3656957" cy="49571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42" y="1100718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 flipH="1">
            <a:off x="6451527" y="607883"/>
            <a:ext cx="3656957" cy="49571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95" y="2158963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8" name="Straight Connector 7"/>
          <p:cNvCxnSpPr/>
          <p:nvPr/>
        </p:nvCxnSpPr>
        <p:spPr>
          <a:xfrm>
            <a:off x="6477000" y="5562600"/>
            <a:ext cx="3124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713730" y="3799330"/>
            <a:ext cx="3505200" cy="213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19400" y="4494212"/>
            <a:ext cx="1219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1943100" y="3619500"/>
            <a:ext cx="1752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8800" y="24843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ত্রিকোণী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6198E-6 L 0.13941 0.00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6198E-6 L -0.00225 -0.252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6383E-6 L 0.33941 -0.0030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6383E-6 L -0.00226 -0.5358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ownloads\jaamiti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2087" y="3767074"/>
            <a:ext cx="7620000" cy="2514599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3711287" y="4303986"/>
            <a:ext cx="3276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NAGPS\Downloads\jaamiti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2847" y="1116561"/>
            <a:ext cx="4264641" cy="3152775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2019300" y="2628106"/>
            <a:ext cx="3429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27" y="699942"/>
            <a:ext cx="3395479" cy="3657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1" name="Straight Connector 10"/>
          <p:cNvCxnSpPr/>
          <p:nvPr/>
        </p:nvCxnSpPr>
        <p:spPr>
          <a:xfrm>
            <a:off x="3733800" y="2743200"/>
            <a:ext cx="1371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304903" y="3542903"/>
            <a:ext cx="159940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59218" y="179863"/>
            <a:ext cx="7112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চাঁদার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972697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58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998573">
            <a:off x="292494" y="1612027"/>
            <a:ext cx="5734248" cy="830997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চল আমরা সমকোণ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108694">
            <a:off x="2230002" y="2394675"/>
            <a:ext cx="903524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ত্রিকোণীর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42" y="3307101"/>
            <a:ext cx="3606422" cy="270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3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3311" y="166487"/>
            <a:ext cx="7108356" cy="92333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 আমরা আরও অনুশীলন করি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969" y="3762198"/>
            <a:ext cx="7483698" cy="92333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২.সমকোণের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1301" y="2074460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1667" y="1758825"/>
            <a:ext cx="6542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     </a:t>
            </a:r>
            <a:r>
              <a:rPr lang="en-US" sz="4800" b="1" dirty="0" smtClean="0"/>
              <a:t>১.একটি </a:t>
            </a:r>
            <a:r>
              <a:rPr lang="en-US" sz="4800" b="1" dirty="0" err="1" smtClean="0"/>
              <a:t>কোণ</a:t>
            </a:r>
            <a:r>
              <a:rPr lang="en-US" sz="4800" b="1" dirty="0" smtClean="0"/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আঁকি।</a:t>
            </a:r>
            <a:endParaRPr lang="en-US" sz="6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79" y="208347"/>
            <a:ext cx="2923504" cy="61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41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9498" y="405706"/>
            <a:ext cx="4011769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চল একসাথে বলি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3089701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3300" y="4325156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7010401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" y="28978"/>
            <a:ext cx="2975020" cy="347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581401"/>
            <a:ext cx="2743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4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6518" y="502276"/>
            <a:ext cx="11462197" cy="525458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১৪৭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98" y="3129566"/>
            <a:ext cx="3116687" cy="2349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669702"/>
            <a:ext cx="2797220" cy="172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7189" y="334048"/>
            <a:ext cx="10881472" cy="573205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পরিচিতিঃ</a:t>
            </a:r>
            <a:endParaRPr lang="en-US" sz="5400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bn-BD" sz="5400" dirty="0" smtClean="0">
                <a:solidFill>
                  <a:srgbClr val="FF0000"/>
                </a:solidFill>
              </a:rPr>
              <a:t>   </a:t>
            </a:r>
            <a:r>
              <a:rPr lang="en-US" sz="5400" dirty="0" err="1" smtClean="0">
                <a:solidFill>
                  <a:srgbClr val="FF0000"/>
                </a:solidFill>
              </a:rPr>
              <a:t>নামঃ</a:t>
            </a:r>
            <a:r>
              <a:rPr lang="bn-BD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মর্জিনা</a:t>
            </a:r>
            <a:r>
              <a:rPr lang="bn-BD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আকতার</a:t>
            </a:r>
            <a:r>
              <a:rPr lang="bn-BD" sz="5400" dirty="0" smtClean="0">
                <a:solidFill>
                  <a:srgbClr val="FF0000"/>
                </a:solidFill>
              </a:rPr>
              <a:t>     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bn-BD" sz="5400" dirty="0" smtClean="0">
                <a:solidFill>
                  <a:srgbClr val="FF0000"/>
                </a:solidFill>
              </a:rPr>
              <a:t>        </a:t>
            </a:r>
            <a:r>
              <a:rPr lang="en-US" sz="5400" dirty="0" err="1" smtClean="0">
                <a:solidFill>
                  <a:srgbClr val="FF0000"/>
                </a:solidFill>
              </a:rPr>
              <a:t>পদবীঃ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সহকারি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শিক্ষক</a:t>
            </a:r>
            <a:endParaRPr lang="en-US" sz="5400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বিদ্যালয়ঃ</a:t>
            </a:r>
            <a:r>
              <a:rPr lang="bn-BD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গোঁয়াখালী</a:t>
            </a:r>
            <a:r>
              <a:rPr lang="bn-BD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সরকারি</a:t>
            </a:r>
            <a:r>
              <a:rPr lang="bn-BD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প্রাথমিক</a:t>
            </a:r>
            <a:r>
              <a:rPr lang="bn-BD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বিদ্যাল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    </a:t>
            </a:r>
            <a:r>
              <a:rPr lang="bn-BD" sz="4000" dirty="0" smtClean="0">
                <a:solidFill>
                  <a:srgbClr val="FF0000"/>
                </a:solidFill>
              </a:rPr>
              <a:t>  </a:t>
            </a:r>
            <a:r>
              <a:rPr lang="en-US" sz="4000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bn-BD" sz="5400" dirty="0" smtClean="0">
                <a:solidFill>
                  <a:srgbClr val="FF0000"/>
                </a:solidFill>
              </a:rPr>
              <a:t>পেকুয়া,কক্সবাজার</a:t>
            </a:r>
            <a:r>
              <a:rPr lang="en-US" sz="5400" dirty="0" smtClean="0">
                <a:solidFill>
                  <a:srgbClr val="FF0000"/>
                </a:solidFill>
              </a:rPr>
              <a:t> ।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594" y="2133600"/>
            <a:ext cx="2100283" cy="2274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39" y="1727235"/>
            <a:ext cx="1899569" cy="27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52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  <p:bldP spid="2" grpId="3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32787" y="111798"/>
            <a:ext cx="13070005" cy="6544102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7794" y="427940"/>
            <a:ext cx="6099336" cy="81841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5297" y="1837860"/>
            <a:ext cx="522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3579" y="2737518"/>
            <a:ext cx="729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565093" y="3449890"/>
            <a:ext cx="893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938454" y="4213481"/>
            <a:ext cx="899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57050" y="630048"/>
            <a:ext cx="392100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উত্তরগুলো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নাও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3094" y="2737518"/>
            <a:ext cx="5431718" cy="34661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১.দুইটি </a:t>
            </a:r>
            <a:r>
              <a:rPr lang="en-US" sz="3200" dirty="0" err="1" smtClean="0"/>
              <a:t>রেখার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মিলিত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স্থান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কোণ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/>
              <a:t> </a:t>
            </a:r>
            <a:r>
              <a:rPr lang="en-US" sz="3200" dirty="0" smtClean="0"/>
              <a:t>। </a:t>
            </a:r>
          </a:p>
          <a:p>
            <a:pPr algn="ctr"/>
            <a:r>
              <a:rPr lang="en-US" sz="3200" dirty="0" smtClean="0"/>
              <a:t>২.যে </a:t>
            </a:r>
            <a:r>
              <a:rPr lang="en-US" sz="3200" dirty="0" err="1" smtClean="0"/>
              <a:t>কোণের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পরিমাণ</a:t>
            </a:r>
            <a:r>
              <a:rPr lang="en-US" sz="3200" dirty="0" smtClean="0"/>
              <a:t>  ৯০ </a:t>
            </a:r>
            <a:r>
              <a:rPr lang="en-US" sz="3200" dirty="0" err="1" smtClean="0"/>
              <a:t>ডিগ্রী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তাকে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/>
              <a:t>সমকোণ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।</a:t>
            </a:r>
            <a:endParaRPr lang="en-US" sz="3200" dirty="0"/>
          </a:p>
          <a:p>
            <a:pPr algn="ctr"/>
            <a:r>
              <a:rPr lang="en-US" sz="3200" dirty="0" smtClean="0"/>
              <a:t>৩.একটি </a:t>
            </a:r>
            <a:r>
              <a:rPr lang="en-US" sz="3200" dirty="0" err="1" smtClean="0"/>
              <a:t>সমকোণের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 err="1" smtClean="0"/>
              <a:t>খাংশ</a:t>
            </a:r>
            <a:r>
              <a:rPr lang="en-US" sz="3200" dirty="0" smtClean="0"/>
              <a:t> </a:t>
            </a:r>
            <a:r>
              <a:rPr lang="en-US" sz="3200" dirty="0" err="1" smtClean="0"/>
              <a:t>থাকে</a:t>
            </a:r>
            <a:r>
              <a:rPr lang="en-US" sz="3200" dirty="0"/>
              <a:t> </a:t>
            </a:r>
            <a:r>
              <a:rPr lang="en-US" sz="3200" dirty="0" smtClean="0"/>
              <a:t>।</a:t>
            </a:r>
          </a:p>
          <a:p>
            <a:pPr algn="ctr"/>
            <a:r>
              <a:rPr lang="en-US" sz="3200" dirty="0" smtClean="0"/>
              <a:t>৪.একটি </a:t>
            </a:r>
            <a:r>
              <a:rPr lang="en-US" sz="3200" dirty="0" err="1" smtClean="0"/>
              <a:t>সমকোণের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পরিমাণ</a:t>
            </a:r>
            <a:r>
              <a:rPr lang="en-US" sz="3200" dirty="0" smtClean="0"/>
              <a:t> ৯০ </a:t>
            </a:r>
            <a:r>
              <a:rPr lang="en-US" sz="3200" dirty="0" err="1" smtClean="0"/>
              <a:t>ডিগ্রী</a:t>
            </a:r>
            <a:r>
              <a:rPr lang="en-US" sz="3200" dirty="0"/>
              <a:t> </a:t>
            </a:r>
            <a:r>
              <a:rPr lang="en-US" sz="3200" dirty="0" smtClean="0"/>
              <a:t>।</a:t>
            </a:r>
          </a:p>
        </p:txBody>
      </p:sp>
      <p:sp>
        <p:nvSpPr>
          <p:cNvPr id="7" name="Down Arrow 6"/>
          <p:cNvSpPr/>
          <p:nvPr/>
        </p:nvSpPr>
        <p:spPr>
          <a:xfrm>
            <a:off x="9580822" y="1337934"/>
            <a:ext cx="760913" cy="1237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>
            <a:off x="358443" y="1460310"/>
            <a:ext cx="586854" cy="351676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4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038601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1219200"/>
            <a:ext cx="42148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as-IN" sz="8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9098" y="0"/>
            <a:ext cx="12182901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1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9100" y="4474358"/>
            <a:ext cx="3733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35" y="1825579"/>
            <a:ext cx="3297096" cy="32068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3662" cy="3774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494952" cy="3774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17" y="-165031"/>
            <a:ext cx="3876621" cy="258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6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0555181">
            <a:off x="2537947" y="1223664"/>
            <a:ext cx="7869476" cy="3981516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৪০মিনিট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97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486" y="21526"/>
            <a:ext cx="11631714" cy="6198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3" y="2197861"/>
            <a:ext cx="3588969" cy="3847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0180" y="-11833508"/>
            <a:ext cx="1101140" cy="5426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দেখি ও কোণ খু																																																																									        বের 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70" y="2102735"/>
            <a:ext cx="4739829" cy="33677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8247" y="292689"/>
            <a:ext cx="730824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দেখি ও কোণ খুঁজে বের করি  -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186609" y="339703"/>
            <a:ext cx="5764695" cy="86081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err="1" smtClean="0"/>
              <a:t>চিত্র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এবংচিন্তা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686800" y="1295400"/>
            <a:ext cx="0" cy="464820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14800" y="5943600"/>
            <a:ext cx="45720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265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8166" y="1733266"/>
            <a:ext cx="3589362" cy="322087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363940" y="0"/>
            <a:ext cx="11464119" cy="2819237"/>
          </a:xfrm>
          <a:prstGeom prst="wave">
            <a:avLst>
              <a:gd name="adj1" fmla="val 12500"/>
              <a:gd name="adj2" fmla="val 19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88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8157" y="2498501"/>
            <a:ext cx="11835683" cy="2784911"/>
            <a:chOff x="1905000" y="3886200"/>
            <a:chExt cx="5105400" cy="2590800"/>
          </a:xfrm>
        </p:grpSpPr>
        <p:sp>
          <p:nvSpPr>
            <p:cNvPr id="10" name="Flowchart: Off-page Connector 9"/>
            <p:cNvSpPr/>
            <p:nvPr/>
          </p:nvSpPr>
          <p:spPr>
            <a:xfrm>
              <a:off x="1905000" y="3886200"/>
              <a:ext cx="5105400" cy="2590800"/>
            </a:xfrm>
            <a:prstGeom prst="flowChartOffpageConnector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4600" y="3962400"/>
              <a:ext cx="4191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en-US" sz="6000" b="1" dirty="0" err="1">
                  <a:latin typeface="NikoshBAN" pitchFamily="2" charset="0"/>
                  <a:cs typeface="NikoshBAN" pitchFamily="2" charset="0"/>
                </a:rPr>
                <a:t>দশ</a:t>
              </a:r>
              <a:r>
                <a:rPr lang="bn-BD" sz="6000" b="1" dirty="0">
                  <a:latin typeface="NikoshBAN" pitchFamily="2" charset="0"/>
                  <a:cs typeface="NikoshBAN" pitchFamily="2" charset="0"/>
                </a:rPr>
                <a:t>ম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4919" y="4800600"/>
              <a:ext cx="411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পাঠের শিরোনামঃ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জ্যামিতি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01895" y="5562600"/>
              <a:ext cx="3932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আজকের পাঠঃ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কোণ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সমকোণ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011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1723" y="282629"/>
            <a:ext cx="7642748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2966" y="2202984"/>
            <a:ext cx="6009640" cy="76944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2966" y="4412028"/>
            <a:ext cx="5943600" cy="76944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2966" y="3307506"/>
            <a:ext cx="6781800" cy="76944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আকঁতে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1100" y="2264539"/>
            <a:ext cx="1847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২২.১.১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91723" y="3329253"/>
            <a:ext cx="1522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২২.১.২  </a:t>
            </a:r>
            <a:endParaRPr lang="en-US" sz="4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8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820952"/>
            <a:ext cx="12192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                       </a:t>
            </a:r>
            <a:r>
              <a:rPr lang="en-US" sz="6000" dirty="0" err="1" smtClean="0"/>
              <a:t>পাঠ</a:t>
            </a:r>
            <a:r>
              <a:rPr lang="en-US" sz="6000" dirty="0" smtClean="0"/>
              <a:t> </a:t>
            </a:r>
            <a:r>
              <a:rPr lang="en-US" sz="6000" dirty="0" err="1" smtClean="0"/>
              <a:t>উপস্থাপন</a:t>
            </a:r>
            <a:r>
              <a:rPr lang="en-US" sz="6000" dirty="0" smtClean="0"/>
              <a:t>  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145206" y="30843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515932" cy="2196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38" y="4344447"/>
            <a:ext cx="3361262" cy="2513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52"/>
            <a:ext cx="3515932" cy="2636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38" y="0"/>
            <a:ext cx="3361262" cy="27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56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316</Words>
  <Application>Microsoft Office PowerPoint</Application>
  <PresentationFormat>Widescreen</PresentationFormat>
  <Paragraphs>83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Calibri Light</vt:lpstr>
      <vt:lpstr>NikoshBAN</vt:lpstr>
      <vt:lpstr>NikoshLightBAN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Anam</dc:creator>
  <cp:lastModifiedBy>QC</cp:lastModifiedBy>
  <cp:revision>170</cp:revision>
  <dcterms:created xsi:type="dcterms:W3CDTF">2019-06-23T15:14:31Z</dcterms:created>
  <dcterms:modified xsi:type="dcterms:W3CDTF">2020-12-02T13:57:17Z</dcterms:modified>
</cp:coreProperties>
</file>