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8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9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0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1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2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3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4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5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16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48" r:id="rId3"/>
    <p:sldMasterId id="2147483766" r:id="rId4"/>
    <p:sldMasterId id="2147484106" r:id="rId5"/>
    <p:sldMasterId id="2147484154" r:id="rId6"/>
    <p:sldMasterId id="2147484184" r:id="rId7"/>
    <p:sldMasterId id="2147484237" r:id="rId8"/>
    <p:sldMasterId id="2147484273" r:id="rId9"/>
    <p:sldMasterId id="2147484614" r:id="rId10"/>
    <p:sldMasterId id="2147484638" r:id="rId11"/>
    <p:sldMasterId id="2147484650" r:id="rId12"/>
    <p:sldMasterId id="2147484662" r:id="rId13"/>
    <p:sldMasterId id="2147484734" r:id="rId14"/>
    <p:sldMasterId id="2147484752" r:id="rId15"/>
    <p:sldMasterId id="2147484764" r:id="rId16"/>
    <p:sldMasterId id="2147484782" r:id="rId17"/>
  </p:sldMasterIdLst>
  <p:sldIdLst>
    <p:sldId id="256" r:id="rId18"/>
    <p:sldId id="257" r:id="rId19"/>
    <p:sldId id="258" r:id="rId20"/>
    <p:sldId id="266" r:id="rId21"/>
    <p:sldId id="267" r:id="rId22"/>
    <p:sldId id="268" r:id="rId23"/>
    <p:sldId id="269" r:id="rId24"/>
    <p:sldId id="259" r:id="rId25"/>
    <p:sldId id="260" r:id="rId26"/>
    <p:sldId id="261" r:id="rId27"/>
    <p:sldId id="286" r:id="rId28"/>
    <p:sldId id="271" r:id="rId29"/>
    <p:sldId id="270" r:id="rId30"/>
    <p:sldId id="281" r:id="rId31"/>
    <p:sldId id="282" r:id="rId32"/>
    <p:sldId id="283" r:id="rId33"/>
    <p:sldId id="284" r:id="rId34"/>
    <p:sldId id="274" r:id="rId35"/>
    <p:sldId id="285" r:id="rId36"/>
    <p:sldId id="262" r:id="rId37"/>
    <p:sldId id="275" r:id="rId38"/>
    <p:sldId id="276" r:id="rId39"/>
    <p:sldId id="277" r:id="rId40"/>
    <p:sldId id="278" r:id="rId41"/>
    <p:sldId id="265" r:id="rId42"/>
    <p:sldId id="26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0" autoAdjust="0"/>
    <p:restoredTop sz="94660"/>
  </p:normalViewPr>
  <p:slideViewPr>
    <p:cSldViewPr>
      <p:cViewPr varScale="1">
        <p:scale>
          <a:sx n="91" d="100"/>
          <a:sy n="91" d="100"/>
        </p:scale>
        <p:origin x="11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95A67-8AF6-4E13-A2FD-CD1381CD9E00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B950817-0F68-4A81-B92F-891C2ED17548}">
      <dgm:prSet phldrT="[Text]"/>
      <dgm:spPr/>
      <dgm:t>
        <a:bodyPr/>
        <a:lstStyle/>
        <a:p>
          <a:r>
            <a:rPr lang="en-US" spc="50" dirty="0" err="1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হিজরতের</a:t>
          </a:r>
          <a:r>
            <a:rPr lang="en-US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pc="50" dirty="0" err="1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কারণসমূহ</a:t>
          </a:r>
          <a:endParaRPr lang="en-US" dirty="0"/>
        </a:p>
      </dgm:t>
    </dgm:pt>
    <dgm:pt modelId="{DED97733-9CB6-44E8-853F-33A095C8EE92}" type="parTrans" cxnId="{5B895DF9-5F1C-4555-B593-20208FB16E21}">
      <dgm:prSet/>
      <dgm:spPr/>
      <dgm:t>
        <a:bodyPr/>
        <a:lstStyle/>
        <a:p>
          <a:endParaRPr lang="en-US"/>
        </a:p>
      </dgm:t>
    </dgm:pt>
    <dgm:pt modelId="{D776EAC3-7485-4505-B34E-1A62E21F5D1B}" type="sibTrans" cxnId="{5B895DF9-5F1C-4555-B593-20208FB16E21}">
      <dgm:prSet/>
      <dgm:spPr/>
      <dgm:t>
        <a:bodyPr/>
        <a:lstStyle/>
        <a:p>
          <a:endParaRPr lang="en-US"/>
        </a:p>
      </dgm:t>
    </dgm:pt>
    <dgm:pt modelId="{512608B0-6440-49B3-897A-573A04B21380}">
      <dgm:prSet phldrT="[Text]"/>
      <dgm:spPr/>
      <dgm:t>
        <a:bodyPr/>
        <a:lstStyle/>
        <a:p>
          <a:r>
            <a:rPr lang="en-US" b="1" smtClean="0">
              <a:latin typeface="NikoshBAN" pitchFamily="2" charset="0"/>
              <a:cs typeface="NikoshBAN" pitchFamily="2" charset="0"/>
            </a:rPr>
            <a:t>মদিনার ধর্মীয় অবস্থাঃ- </a:t>
          </a:r>
          <a:endParaRPr lang="en-US" dirty="0"/>
        </a:p>
      </dgm:t>
    </dgm:pt>
    <dgm:pt modelId="{CA193C8B-FA37-4A2D-8C57-3AF4EE27ECB0}" type="parTrans" cxnId="{5B507848-E93F-40D2-B9D2-45D63E7F5394}">
      <dgm:prSet/>
      <dgm:spPr/>
      <dgm:t>
        <a:bodyPr/>
        <a:lstStyle/>
        <a:p>
          <a:endParaRPr lang="en-US"/>
        </a:p>
      </dgm:t>
    </dgm:pt>
    <dgm:pt modelId="{CA8B7EAE-7DBB-4942-AD3E-FBB8E9245180}" type="sibTrans" cxnId="{5B507848-E93F-40D2-B9D2-45D63E7F5394}">
      <dgm:prSet/>
      <dgm:spPr/>
      <dgm:t>
        <a:bodyPr/>
        <a:lstStyle/>
        <a:p>
          <a:endParaRPr lang="en-US"/>
        </a:p>
      </dgm:t>
    </dgm:pt>
    <dgm:pt modelId="{270DC022-8E7C-4669-9AB9-35F21137302C}">
      <dgm:prSet phldrT="[Text]"/>
      <dgm:spPr/>
      <dgm:t>
        <a:bodyPr/>
        <a:lstStyle/>
        <a:p>
          <a:r>
            <a:rPr lang="en-US" b="1" smtClean="0">
              <a:latin typeface="NikoshBAN" pitchFamily="2" charset="0"/>
              <a:cs typeface="NikoshBAN" pitchFamily="2" charset="0"/>
            </a:rPr>
            <a:t>হত্যার পরিকল্পনাঃ- </a:t>
          </a:r>
          <a:endParaRPr lang="en-US" dirty="0"/>
        </a:p>
      </dgm:t>
    </dgm:pt>
    <dgm:pt modelId="{5C90AFFE-7672-4872-9045-EFF79EFC0418}" type="parTrans" cxnId="{F86654C3-788E-40A5-9DD4-FDA4AA5BE8FE}">
      <dgm:prSet/>
      <dgm:spPr/>
      <dgm:t>
        <a:bodyPr/>
        <a:lstStyle/>
        <a:p>
          <a:endParaRPr lang="en-US"/>
        </a:p>
      </dgm:t>
    </dgm:pt>
    <dgm:pt modelId="{64219803-4B90-4D2D-B77A-C46184FE4AEC}" type="sibTrans" cxnId="{F86654C3-788E-40A5-9DD4-FDA4AA5BE8FE}">
      <dgm:prSet/>
      <dgm:spPr/>
      <dgm:t>
        <a:bodyPr/>
        <a:lstStyle/>
        <a:p>
          <a:endParaRPr lang="en-US"/>
        </a:p>
      </dgm:t>
    </dgm:pt>
    <dgm:pt modelId="{7E5A68D1-09B3-469F-8342-816E09DCB2E4}">
      <dgm:prSet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মক্কাবাসীদের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অমানবিক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নির্যাতনঃ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- </a:t>
          </a:r>
          <a:endParaRPr lang="en-US" b="1" dirty="0"/>
        </a:p>
      </dgm:t>
    </dgm:pt>
    <dgm:pt modelId="{3602DDB7-BD80-44DD-9C27-723D55E08618}" type="parTrans" cxnId="{BF7CBFBF-1387-4299-939D-A5F556333B09}">
      <dgm:prSet/>
      <dgm:spPr/>
      <dgm:t>
        <a:bodyPr/>
        <a:lstStyle/>
        <a:p>
          <a:endParaRPr lang="en-US"/>
        </a:p>
      </dgm:t>
    </dgm:pt>
    <dgm:pt modelId="{0153ABFD-BD88-4CCD-B764-BB07DB23674A}" type="sibTrans" cxnId="{BF7CBFBF-1387-4299-939D-A5F556333B09}">
      <dgm:prSet/>
      <dgm:spPr/>
      <dgm:t>
        <a:bodyPr/>
        <a:lstStyle/>
        <a:p>
          <a:endParaRPr lang="en-US"/>
        </a:p>
      </dgm:t>
    </dgm:pt>
    <dgm:pt modelId="{E477CE6A-882E-479D-9045-B49A112652EE}">
      <dgm:prSet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মনস্তাত্ত্বিক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কারণঃ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- </a:t>
          </a:r>
          <a:endParaRPr lang="en-US" dirty="0"/>
        </a:p>
      </dgm:t>
    </dgm:pt>
    <dgm:pt modelId="{D902D801-13B3-4E90-A43C-041C28A52EF4}" type="parTrans" cxnId="{CC336CE4-AAAB-4C2A-90AA-2C5F79B75892}">
      <dgm:prSet/>
      <dgm:spPr/>
      <dgm:t>
        <a:bodyPr/>
        <a:lstStyle/>
        <a:p>
          <a:endParaRPr lang="en-US"/>
        </a:p>
      </dgm:t>
    </dgm:pt>
    <dgm:pt modelId="{7F285F61-3754-45D2-ADAB-D616519E7339}" type="sibTrans" cxnId="{CC336CE4-AAAB-4C2A-90AA-2C5F79B75892}">
      <dgm:prSet/>
      <dgm:spPr/>
      <dgm:t>
        <a:bodyPr/>
        <a:lstStyle/>
        <a:p>
          <a:endParaRPr lang="en-US"/>
        </a:p>
      </dgm:t>
    </dgm:pt>
    <dgm:pt modelId="{F13628BD-7DB8-4679-B960-2AAAFB5F209F}">
      <dgm:prSet/>
      <dgm:spPr/>
      <dgm:t>
        <a:bodyPr/>
        <a:lstStyle/>
        <a:p>
          <a:r>
            <a:rPr lang="bn-BD" b="1" smtClean="0">
              <a:latin typeface="NikoshBAN" pitchFamily="2" charset="0"/>
              <a:cs typeface="NikoshBAN" pitchFamily="2" charset="0"/>
            </a:rPr>
            <a:t>আল-আকাবার শপথ</a:t>
          </a:r>
          <a:r>
            <a:rPr lang="en-US" b="1" smtClean="0">
              <a:latin typeface="NikoshBAN" pitchFamily="2" charset="0"/>
              <a:cs typeface="NikoshBAN" pitchFamily="2" charset="0"/>
            </a:rPr>
            <a:t>ঃ-</a:t>
          </a:r>
          <a:r>
            <a:rPr lang="bn-BD" b="1" smtClean="0"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88B310BB-BD1F-416E-9BAA-F39E7A97DC02}" type="parTrans" cxnId="{0DCD3AF4-58B6-40D3-B79B-740B065762F1}">
      <dgm:prSet/>
      <dgm:spPr/>
      <dgm:t>
        <a:bodyPr/>
        <a:lstStyle/>
        <a:p>
          <a:endParaRPr lang="en-US"/>
        </a:p>
      </dgm:t>
    </dgm:pt>
    <dgm:pt modelId="{9918008A-C1F5-45FF-A959-FDE67B9BE3B0}" type="sibTrans" cxnId="{0DCD3AF4-58B6-40D3-B79B-740B065762F1}">
      <dgm:prSet/>
      <dgm:spPr/>
      <dgm:t>
        <a:bodyPr/>
        <a:lstStyle/>
        <a:p>
          <a:endParaRPr lang="en-US"/>
        </a:p>
      </dgm:t>
    </dgm:pt>
    <dgm:pt modelId="{699BF916-C0CC-415F-9DD6-403285F082E6}">
      <dgm:prSet/>
      <dgm:spPr/>
      <dgm:t>
        <a:bodyPr/>
        <a:lstStyle/>
        <a:p>
          <a:r>
            <a:rPr lang="en-US" b="1" smtClean="0">
              <a:latin typeface="NikoshBAN" pitchFamily="2" charset="0"/>
              <a:cs typeface="NikoshBAN" pitchFamily="2" charset="0"/>
            </a:rPr>
            <a:t>পরিবেশগত কারণঃ- </a:t>
          </a:r>
          <a:endParaRPr lang="en-US"/>
        </a:p>
      </dgm:t>
    </dgm:pt>
    <dgm:pt modelId="{5CEA9CAE-925D-47B3-B74B-222ACB88BDB2}" type="parTrans" cxnId="{64ED0759-748F-422E-9DC1-1455E351AF35}">
      <dgm:prSet/>
      <dgm:spPr/>
      <dgm:t>
        <a:bodyPr/>
        <a:lstStyle/>
        <a:p>
          <a:endParaRPr lang="en-US"/>
        </a:p>
      </dgm:t>
    </dgm:pt>
    <dgm:pt modelId="{19025192-3A17-4956-ABE1-41DB41AFA4CA}" type="sibTrans" cxnId="{64ED0759-748F-422E-9DC1-1455E351AF35}">
      <dgm:prSet/>
      <dgm:spPr/>
      <dgm:t>
        <a:bodyPr/>
        <a:lstStyle/>
        <a:p>
          <a:endParaRPr lang="en-US"/>
        </a:p>
      </dgm:t>
    </dgm:pt>
    <dgm:pt modelId="{DBDFD623-FC97-4E03-8B4A-BF97FD188F47}">
      <dgm:prSet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আত্মীয়তার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সম্পর্কঃ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-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CC09EC3A-B6B6-4BFF-AEA8-EB4D6A5695C8}" type="parTrans" cxnId="{6C6C43D3-9C01-4A43-B7C1-5DE41B9FAEBD}">
      <dgm:prSet/>
      <dgm:spPr/>
      <dgm:t>
        <a:bodyPr/>
        <a:lstStyle/>
        <a:p>
          <a:endParaRPr lang="en-US"/>
        </a:p>
      </dgm:t>
    </dgm:pt>
    <dgm:pt modelId="{F227A4E6-3176-48FE-A1B4-8DA0E442DD3E}" type="sibTrans" cxnId="{6C6C43D3-9C01-4A43-B7C1-5DE41B9FAEBD}">
      <dgm:prSet/>
      <dgm:spPr/>
      <dgm:t>
        <a:bodyPr/>
        <a:lstStyle/>
        <a:p>
          <a:endParaRPr lang="en-US"/>
        </a:p>
      </dgm:t>
    </dgm:pt>
    <dgm:pt modelId="{72BB51DC-051F-49ED-A9D2-EB31027D6F9A}">
      <dgm:prSet/>
      <dgm:spPr/>
      <dgm:t>
        <a:bodyPr/>
        <a:lstStyle/>
        <a:p>
          <a:r>
            <a:rPr lang="en-US" b="1" smtClean="0">
              <a:latin typeface="NikoshBAN" pitchFamily="2" charset="0"/>
              <a:cs typeface="NikoshBAN" pitchFamily="2" charset="0"/>
            </a:rPr>
            <a:t>আল্লাহর নির্দেশ লাভঃ- </a:t>
          </a:r>
          <a:endParaRPr lang="en-US"/>
        </a:p>
      </dgm:t>
    </dgm:pt>
    <dgm:pt modelId="{AFC53455-0DB9-43CA-979D-B21920C6A61B}" type="parTrans" cxnId="{4CD26406-7414-4D9E-B7C1-A7B8A8A2BECD}">
      <dgm:prSet/>
      <dgm:spPr/>
      <dgm:t>
        <a:bodyPr/>
        <a:lstStyle/>
        <a:p>
          <a:endParaRPr lang="en-US"/>
        </a:p>
      </dgm:t>
    </dgm:pt>
    <dgm:pt modelId="{EDB438C7-CF87-4E41-AA05-659E3D76BAC6}" type="sibTrans" cxnId="{4CD26406-7414-4D9E-B7C1-A7B8A8A2BECD}">
      <dgm:prSet/>
      <dgm:spPr/>
      <dgm:t>
        <a:bodyPr/>
        <a:lstStyle/>
        <a:p>
          <a:endParaRPr lang="en-US"/>
        </a:p>
      </dgm:t>
    </dgm:pt>
    <dgm:pt modelId="{F7ECBF55-69F2-4372-B986-47D30D41E33E}" type="pres">
      <dgm:prSet presAssocID="{30595A67-8AF6-4E13-A2FD-CD1381CD9E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5B0F4C-8C03-463E-994E-2C6CCB7D982A}" type="pres">
      <dgm:prSet presAssocID="{AB950817-0F68-4A81-B92F-891C2ED17548}" presName="centerShape" presStyleLbl="node0" presStyleIdx="0" presStyleCnt="1" custScaleX="138291" custScaleY="119852"/>
      <dgm:spPr/>
      <dgm:t>
        <a:bodyPr/>
        <a:lstStyle/>
        <a:p>
          <a:endParaRPr lang="en-US"/>
        </a:p>
      </dgm:t>
    </dgm:pt>
    <dgm:pt modelId="{3E4996C0-11DD-4949-8909-7E782C6F1BBE}" type="pres">
      <dgm:prSet presAssocID="{3602DDB7-BD80-44DD-9C27-723D55E08618}" presName="parTrans" presStyleLbl="sibTrans2D1" presStyleIdx="0" presStyleCnt="8"/>
      <dgm:spPr/>
      <dgm:t>
        <a:bodyPr/>
        <a:lstStyle/>
        <a:p>
          <a:endParaRPr lang="en-US"/>
        </a:p>
      </dgm:t>
    </dgm:pt>
    <dgm:pt modelId="{985A6EB6-DD22-4058-9D68-B4B8A4A40EB4}" type="pres">
      <dgm:prSet presAssocID="{3602DDB7-BD80-44DD-9C27-723D55E08618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3109DECA-97C0-4B32-BB7B-A64A31834780}" type="pres">
      <dgm:prSet presAssocID="{7E5A68D1-09B3-469F-8342-816E09DCB2E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4CEE8-59B5-43B8-9A3D-B65986CBD72A}" type="pres">
      <dgm:prSet presAssocID="{D902D801-13B3-4E90-A43C-041C28A52EF4}" presName="parTrans" presStyleLbl="sibTrans2D1" presStyleIdx="1" presStyleCnt="8"/>
      <dgm:spPr/>
      <dgm:t>
        <a:bodyPr/>
        <a:lstStyle/>
        <a:p>
          <a:endParaRPr lang="en-US"/>
        </a:p>
      </dgm:t>
    </dgm:pt>
    <dgm:pt modelId="{82C27AB3-CDB3-425D-BCA8-330DD18B83A1}" type="pres">
      <dgm:prSet presAssocID="{D902D801-13B3-4E90-A43C-041C28A52EF4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02ADF255-A858-4771-83F0-4531BA13C9EE}" type="pres">
      <dgm:prSet presAssocID="{E477CE6A-882E-479D-9045-B49A112652E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63EB1-62B5-4C08-9FAD-59692D5F72B3}" type="pres">
      <dgm:prSet presAssocID="{88B310BB-BD1F-416E-9BAA-F39E7A97DC02}" presName="parTrans" presStyleLbl="sibTrans2D1" presStyleIdx="2" presStyleCnt="8"/>
      <dgm:spPr/>
      <dgm:t>
        <a:bodyPr/>
        <a:lstStyle/>
        <a:p>
          <a:endParaRPr lang="en-US"/>
        </a:p>
      </dgm:t>
    </dgm:pt>
    <dgm:pt modelId="{C2205C8B-A17E-42F5-81B5-7C6D71CA43A5}" type="pres">
      <dgm:prSet presAssocID="{88B310BB-BD1F-416E-9BAA-F39E7A97DC02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18090FF9-25F2-4C68-87F3-12EACB4F2E2E}" type="pres">
      <dgm:prSet presAssocID="{F13628BD-7DB8-4679-B960-2AAAFB5F209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00371-657F-4397-B750-A677570BCACC}" type="pres">
      <dgm:prSet presAssocID="{5CEA9CAE-925D-47B3-B74B-222ACB88BDB2}" presName="parTrans" presStyleLbl="sibTrans2D1" presStyleIdx="3" presStyleCnt="8"/>
      <dgm:spPr/>
      <dgm:t>
        <a:bodyPr/>
        <a:lstStyle/>
        <a:p>
          <a:endParaRPr lang="en-US"/>
        </a:p>
      </dgm:t>
    </dgm:pt>
    <dgm:pt modelId="{FAFE217C-9D17-4C03-A3ED-D0816FEDA7F0}" type="pres">
      <dgm:prSet presAssocID="{5CEA9CAE-925D-47B3-B74B-222ACB88BDB2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08006290-FCB8-4BDC-9401-F49FAC5A2656}" type="pres">
      <dgm:prSet presAssocID="{699BF916-C0CC-415F-9DD6-403285F082E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42737-30EE-4E88-90A4-655315448220}" type="pres">
      <dgm:prSet presAssocID="{CA193C8B-FA37-4A2D-8C57-3AF4EE27ECB0}" presName="parTrans" presStyleLbl="sibTrans2D1" presStyleIdx="4" presStyleCnt="8"/>
      <dgm:spPr/>
      <dgm:t>
        <a:bodyPr/>
        <a:lstStyle/>
        <a:p>
          <a:endParaRPr lang="en-US"/>
        </a:p>
      </dgm:t>
    </dgm:pt>
    <dgm:pt modelId="{929981FD-1CA9-4DD8-BDA6-3964E946146C}" type="pres">
      <dgm:prSet presAssocID="{CA193C8B-FA37-4A2D-8C57-3AF4EE27ECB0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B9F07939-85E1-4304-8579-F5A5FBB3B237}" type="pres">
      <dgm:prSet presAssocID="{512608B0-6440-49B3-897A-573A04B2138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BBDE7-BB36-4467-9937-9F2C2382F923}" type="pres">
      <dgm:prSet presAssocID="{5C90AFFE-7672-4872-9045-EFF79EFC0418}" presName="parTrans" presStyleLbl="sibTrans2D1" presStyleIdx="5" presStyleCnt="8"/>
      <dgm:spPr/>
      <dgm:t>
        <a:bodyPr/>
        <a:lstStyle/>
        <a:p>
          <a:endParaRPr lang="en-US"/>
        </a:p>
      </dgm:t>
    </dgm:pt>
    <dgm:pt modelId="{BB0D7E66-BBDD-4D92-B8F0-429643EA54BB}" type="pres">
      <dgm:prSet presAssocID="{5C90AFFE-7672-4872-9045-EFF79EFC0418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29F0B679-5DA6-4B42-B245-3839F941DE1E}" type="pres">
      <dgm:prSet presAssocID="{270DC022-8E7C-4669-9AB9-35F21137302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D3FA3-7D19-4124-AEED-117A925C8BD0}" type="pres">
      <dgm:prSet presAssocID="{AFC53455-0DB9-43CA-979D-B21920C6A61B}" presName="parTrans" presStyleLbl="sibTrans2D1" presStyleIdx="6" presStyleCnt="8"/>
      <dgm:spPr/>
      <dgm:t>
        <a:bodyPr/>
        <a:lstStyle/>
        <a:p>
          <a:endParaRPr lang="en-US"/>
        </a:p>
      </dgm:t>
    </dgm:pt>
    <dgm:pt modelId="{1E502909-08D8-40E4-8648-FE7AD948ECFF}" type="pres">
      <dgm:prSet presAssocID="{AFC53455-0DB9-43CA-979D-B21920C6A61B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AB0D89E5-6180-4147-BBF7-5FB39B6CCDA4}" type="pres">
      <dgm:prSet presAssocID="{72BB51DC-051F-49ED-A9D2-EB31027D6F9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8CE88-FC84-4490-B055-9578EBFEB7AB}" type="pres">
      <dgm:prSet presAssocID="{CC09EC3A-B6B6-4BFF-AEA8-EB4D6A5695C8}" presName="parTrans" presStyleLbl="sibTrans2D1" presStyleIdx="7" presStyleCnt="8"/>
      <dgm:spPr/>
      <dgm:t>
        <a:bodyPr/>
        <a:lstStyle/>
        <a:p>
          <a:endParaRPr lang="en-US"/>
        </a:p>
      </dgm:t>
    </dgm:pt>
    <dgm:pt modelId="{BE17F9AF-343A-426F-845C-7A3BE5E09FEA}" type="pres">
      <dgm:prSet presAssocID="{CC09EC3A-B6B6-4BFF-AEA8-EB4D6A5695C8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586A1850-79CF-429A-9986-3E9C07CABE57}" type="pres">
      <dgm:prSet presAssocID="{DBDFD623-FC97-4E03-8B4A-BF97FD188F4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AC55C6-9E43-48A3-9BB2-C541BBF602CC}" type="presOf" srcId="{AFC53455-0DB9-43CA-979D-B21920C6A61B}" destId="{1E502909-08D8-40E4-8648-FE7AD948ECFF}" srcOrd="1" destOrd="0" presId="urn:microsoft.com/office/officeart/2005/8/layout/radial5"/>
    <dgm:cxn modelId="{6B9932CD-1983-4ABD-879C-A1D053980463}" type="presOf" srcId="{5C90AFFE-7672-4872-9045-EFF79EFC0418}" destId="{951BBDE7-BB36-4467-9937-9F2C2382F923}" srcOrd="0" destOrd="0" presId="urn:microsoft.com/office/officeart/2005/8/layout/radial5"/>
    <dgm:cxn modelId="{1406EC6D-28A4-4182-8084-759B500C27A8}" type="presOf" srcId="{D902D801-13B3-4E90-A43C-041C28A52EF4}" destId="{0744CEE8-59B5-43B8-9A3D-B65986CBD72A}" srcOrd="0" destOrd="0" presId="urn:microsoft.com/office/officeart/2005/8/layout/radial5"/>
    <dgm:cxn modelId="{0597CDF5-9D87-4CFF-B9C1-9AFB6CADA9DE}" type="presOf" srcId="{AFC53455-0DB9-43CA-979D-B21920C6A61B}" destId="{F4DD3FA3-7D19-4124-AEED-117A925C8BD0}" srcOrd="0" destOrd="0" presId="urn:microsoft.com/office/officeart/2005/8/layout/radial5"/>
    <dgm:cxn modelId="{3AD5A4AE-458C-4C47-B5C4-BD145A7E95FF}" type="presOf" srcId="{3602DDB7-BD80-44DD-9C27-723D55E08618}" destId="{985A6EB6-DD22-4058-9D68-B4B8A4A40EB4}" srcOrd="1" destOrd="0" presId="urn:microsoft.com/office/officeart/2005/8/layout/radial5"/>
    <dgm:cxn modelId="{64ED0759-748F-422E-9DC1-1455E351AF35}" srcId="{AB950817-0F68-4A81-B92F-891C2ED17548}" destId="{699BF916-C0CC-415F-9DD6-403285F082E6}" srcOrd="3" destOrd="0" parTransId="{5CEA9CAE-925D-47B3-B74B-222ACB88BDB2}" sibTransId="{19025192-3A17-4956-ABE1-41DB41AFA4CA}"/>
    <dgm:cxn modelId="{1606CD81-F250-4D06-AD30-5F625BB9A65D}" type="presOf" srcId="{3602DDB7-BD80-44DD-9C27-723D55E08618}" destId="{3E4996C0-11DD-4949-8909-7E782C6F1BBE}" srcOrd="0" destOrd="0" presId="urn:microsoft.com/office/officeart/2005/8/layout/radial5"/>
    <dgm:cxn modelId="{358454FA-4163-4694-8DD0-088559935B7C}" type="presOf" srcId="{CA193C8B-FA37-4A2D-8C57-3AF4EE27ECB0}" destId="{4B342737-30EE-4E88-90A4-655315448220}" srcOrd="0" destOrd="0" presId="urn:microsoft.com/office/officeart/2005/8/layout/radial5"/>
    <dgm:cxn modelId="{495A0E60-6DD4-4E7C-BA57-C83198079AFB}" type="presOf" srcId="{88B310BB-BD1F-416E-9BAA-F39E7A97DC02}" destId="{C2205C8B-A17E-42F5-81B5-7C6D71CA43A5}" srcOrd="1" destOrd="0" presId="urn:microsoft.com/office/officeart/2005/8/layout/radial5"/>
    <dgm:cxn modelId="{60A2EFA2-121C-4294-95D1-1F6446B90C3E}" type="presOf" srcId="{5CEA9CAE-925D-47B3-B74B-222ACB88BDB2}" destId="{88300371-657F-4397-B750-A677570BCACC}" srcOrd="0" destOrd="0" presId="urn:microsoft.com/office/officeart/2005/8/layout/radial5"/>
    <dgm:cxn modelId="{80B6358A-8F12-4B99-973E-55B02D758A02}" type="presOf" srcId="{AB950817-0F68-4A81-B92F-891C2ED17548}" destId="{295B0F4C-8C03-463E-994E-2C6CCB7D982A}" srcOrd="0" destOrd="0" presId="urn:microsoft.com/office/officeart/2005/8/layout/radial5"/>
    <dgm:cxn modelId="{59A84B94-C364-44D4-BB2D-E0396605CFE2}" type="presOf" srcId="{E477CE6A-882E-479D-9045-B49A112652EE}" destId="{02ADF255-A858-4771-83F0-4531BA13C9EE}" srcOrd="0" destOrd="0" presId="urn:microsoft.com/office/officeart/2005/8/layout/radial5"/>
    <dgm:cxn modelId="{4086BF79-01A2-484F-AF50-3E464F372778}" type="presOf" srcId="{5CEA9CAE-925D-47B3-B74B-222ACB88BDB2}" destId="{FAFE217C-9D17-4C03-A3ED-D0816FEDA7F0}" srcOrd="1" destOrd="0" presId="urn:microsoft.com/office/officeart/2005/8/layout/radial5"/>
    <dgm:cxn modelId="{6C6C43D3-9C01-4A43-B7C1-5DE41B9FAEBD}" srcId="{AB950817-0F68-4A81-B92F-891C2ED17548}" destId="{DBDFD623-FC97-4E03-8B4A-BF97FD188F47}" srcOrd="7" destOrd="0" parTransId="{CC09EC3A-B6B6-4BFF-AEA8-EB4D6A5695C8}" sibTransId="{F227A4E6-3176-48FE-A1B4-8DA0E442DD3E}"/>
    <dgm:cxn modelId="{243FCE6F-16DE-4C18-8FAC-37DD2D48A6C4}" type="presOf" srcId="{CC09EC3A-B6B6-4BFF-AEA8-EB4D6A5695C8}" destId="{BE17F9AF-343A-426F-845C-7A3BE5E09FEA}" srcOrd="1" destOrd="0" presId="urn:microsoft.com/office/officeart/2005/8/layout/radial5"/>
    <dgm:cxn modelId="{31CFD4E6-6828-4572-ACF7-AA92C2CF3491}" type="presOf" srcId="{5C90AFFE-7672-4872-9045-EFF79EFC0418}" destId="{BB0D7E66-BBDD-4D92-B8F0-429643EA54BB}" srcOrd="1" destOrd="0" presId="urn:microsoft.com/office/officeart/2005/8/layout/radial5"/>
    <dgm:cxn modelId="{5B507848-E93F-40D2-B9D2-45D63E7F5394}" srcId="{AB950817-0F68-4A81-B92F-891C2ED17548}" destId="{512608B0-6440-49B3-897A-573A04B21380}" srcOrd="4" destOrd="0" parTransId="{CA193C8B-FA37-4A2D-8C57-3AF4EE27ECB0}" sibTransId="{CA8B7EAE-7DBB-4942-AD3E-FBB8E9245180}"/>
    <dgm:cxn modelId="{CC336CE4-AAAB-4C2A-90AA-2C5F79B75892}" srcId="{AB950817-0F68-4A81-B92F-891C2ED17548}" destId="{E477CE6A-882E-479D-9045-B49A112652EE}" srcOrd="1" destOrd="0" parTransId="{D902D801-13B3-4E90-A43C-041C28A52EF4}" sibTransId="{7F285F61-3754-45D2-ADAB-D616519E7339}"/>
    <dgm:cxn modelId="{0B67EDFD-9AEC-4A59-A4BD-EB56F03DA490}" type="presOf" srcId="{CA193C8B-FA37-4A2D-8C57-3AF4EE27ECB0}" destId="{929981FD-1CA9-4DD8-BDA6-3964E946146C}" srcOrd="1" destOrd="0" presId="urn:microsoft.com/office/officeart/2005/8/layout/radial5"/>
    <dgm:cxn modelId="{E3159CBC-1FBF-4A8E-8048-E0D8D13BAD7D}" type="presOf" srcId="{699BF916-C0CC-415F-9DD6-403285F082E6}" destId="{08006290-FCB8-4BDC-9401-F49FAC5A2656}" srcOrd="0" destOrd="0" presId="urn:microsoft.com/office/officeart/2005/8/layout/radial5"/>
    <dgm:cxn modelId="{B4255D6F-CF54-4706-99BE-38DADEBCFA19}" type="presOf" srcId="{DBDFD623-FC97-4E03-8B4A-BF97FD188F47}" destId="{586A1850-79CF-429A-9986-3E9C07CABE57}" srcOrd="0" destOrd="0" presId="urn:microsoft.com/office/officeart/2005/8/layout/radial5"/>
    <dgm:cxn modelId="{F86654C3-788E-40A5-9DD4-FDA4AA5BE8FE}" srcId="{AB950817-0F68-4A81-B92F-891C2ED17548}" destId="{270DC022-8E7C-4669-9AB9-35F21137302C}" srcOrd="5" destOrd="0" parTransId="{5C90AFFE-7672-4872-9045-EFF79EFC0418}" sibTransId="{64219803-4B90-4D2D-B77A-C46184FE4AEC}"/>
    <dgm:cxn modelId="{6A7F516E-A3DA-4BE8-B15E-CC9F17B9E944}" type="presOf" srcId="{CC09EC3A-B6B6-4BFF-AEA8-EB4D6A5695C8}" destId="{05C8CE88-FC84-4490-B055-9578EBFEB7AB}" srcOrd="0" destOrd="0" presId="urn:microsoft.com/office/officeart/2005/8/layout/radial5"/>
    <dgm:cxn modelId="{4CD26406-7414-4D9E-B7C1-A7B8A8A2BECD}" srcId="{AB950817-0F68-4A81-B92F-891C2ED17548}" destId="{72BB51DC-051F-49ED-A9D2-EB31027D6F9A}" srcOrd="6" destOrd="0" parTransId="{AFC53455-0DB9-43CA-979D-B21920C6A61B}" sibTransId="{EDB438C7-CF87-4E41-AA05-659E3D76BAC6}"/>
    <dgm:cxn modelId="{BF7CBFBF-1387-4299-939D-A5F556333B09}" srcId="{AB950817-0F68-4A81-B92F-891C2ED17548}" destId="{7E5A68D1-09B3-469F-8342-816E09DCB2E4}" srcOrd="0" destOrd="0" parTransId="{3602DDB7-BD80-44DD-9C27-723D55E08618}" sibTransId="{0153ABFD-BD88-4CCD-B764-BB07DB23674A}"/>
    <dgm:cxn modelId="{11DC6796-7E65-4BB8-862E-E4E142003BDF}" type="presOf" srcId="{30595A67-8AF6-4E13-A2FD-CD1381CD9E00}" destId="{F7ECBF55-69F2-4372-B986-47D30D41E33E}" srcOrd="0" destOrd="0" presId="urn:microsoft.com/office/officeart/2005/8/layout/radial5"/>
    <dgm:cxn modelId="{C415B1B7-E647-456C-89A3-631AD21F10FF}" type="presOf" srcId="{D902D801-13B3-4E90-A43C-041C28A52EF4}" destId="{82C27AB3-CDB3-425D-BCA8-330DD18B83A1}" srcOrd="1" destOrd="0" presId="urn:microsoft.com/office/officeart/2005/8/layout/radial5"/>
    <dgm:cxn modelId="{1C4646FC-BCDF-417C-B83D-F98B0970794D}" type="presOf" srcId="{270DC022-8E7C-4669-9AB9-35F21137302C}" destId="{29F0B679-5DA6-4B42-B245-3839F941DE1E}" srcOrd="0" destOrd="0" presId="urn:microsoft.com/office/officeart/2005/8/layout/radial5"/>
    <dgm:cxn modelId="{6D23B766-7BFF-4EC7-A72F-EC991DD31972}" type="presOf" srcId="{72BB51DC-051F-49ED-A9D2-EB31027D6F9A}" destId="{AB0D89E5-6180-4147-BBF7-5FB39B6CCDA4}" srcOrd="0" destOrd="0" presId="urn:microsoft.com/office/officeart/2005/8/layout/radial5"/>
    <dgm:cxn modelId="{0DCD3AF4-58B6-40D3-B79B-740B065762F1}" srcId="{AB950817-0F68-4A81-B92F-891C2ED17548}" destId="{F13628BD-7DB8-4679-B960-2AAAFB5F209F}" srcOrd="2" destOrd="0" parTransId="{88B310BB-BD1F-416E-9BAA-F39E7A97DC02}" sibTransId="{9918008A-C1F5-45FF-A959-FDE67B9BE3B0}"/>
    <dgm:cxn modelId="{F2144455-9C25-454E-85D5-21234385E0AB}" type="presOf" srcId="{7E5A68D1-09B3-469F-8342-816E09DCB2E4}" destId="{3109DECA-97C0-4B32-BB7B-A64A31834780}" srcOrd="0" destOrd="0" presId="urn:microsoft.com/office/officeart/2005/8/layout/radial5"/>
    <dgm:cxn modelId="{FB24324C-A681-49F8-A6E7-19376302DDB0}" type="presOf" srcId="{F13628BD-7DB8-4679-B960-2AAAFB5F209F}" destId="{18090FF9-25F2-4C68-87F3-12EACB4F2E2E}" srcOrd="0" destOrd="0" presId="urn:microsoft.com/office/officeart/2005/8/layout/radial5"/>
    <dgm:cxn modelId="{031EC2C1-1C99-402A-B5DE-3718EB0D479F}" type="presOf" srcId="{88B310BB-BD1F-416E-9BAA-F39E7A97DC02}" destId="{1A263EB1-62B5-4C08-9FAD-59692D5F72B3}" srcOrd="0" destOrd="0" presId="urn:microsoft.com/office/officeart/2005/8/layout/radial5"/>
    <dgm:cxn modelId="{5B895DF9-5F1C-4555-B593-20208FB16E21}" srcId="{30595A67-8AF6-4E13-A2FD-CD1381CD9E00}" destId="{AB950817-0F68-4A81-B92F-891C2ED17548}" srcOrd="0" destOrd="0" parTransId="{DED97733-9CB6-44E8-853F-33A095C8EE92}" sibTransId="{D776EAC3-7485-4505-B34E-1A62E21F5D1B}"/>
    <dgm:cxn modelId="{654CEE95-EEB2-4C85-A370-14B7FAFCEA8D}" type="presOf" srcId="{512608B0-6440-49B3-897A-573A04B21380}" destId="{B9F07939-85E1-4304-8579-F5A5FBB3B237}" srcOrd="0" destOrd="0" presId="urn:microsoft.com/office/officeart/2005/8/layout/radial5"/>
    <dgm:cxn modelId="{7038C5AA-43F6-4A40-8320-FC0F87DD4BF5}" type="presParOf" srcId="{F7ECBF55-69F2-4372-B986-47D30D41E33E}" destId="{295B0F4C-8C03-463E-994E-2C6CCB7D982A}" srcOrd="0" destOrd="0" presId="urn:microsoft.com/office/officeart/2005/8/layout/radial5"/>
    <dgm:cxn modelId="{33C41791-6FF9-4CDB-BD9D-00C72D9EF81A}" type="presParOf" srcId="{F7ECBF55-69F2-4372-B986-47D30D41E33E}" destId="{3E4996C0-11DD-4949-8909-7E782C6F1BBE}" srcOrd="1" destOrd="0" presId="urn:microsoft.com/office/officeart/2005/8/layout/radial5"/>
    <dgm:cxn modelId="{4B60D770-F2D2-448C-9AFF-017668EEC5D5}" type="presParOf" srcId="{3E4996C0-11DD-4949-8909-7E782C6F1BBE}" destId="{985A6EB6-DD22-4058-9D68-B4B8A4A40EB4}" srcOrd="0" destOrd="0" presId="urn:microsoft.com/office/officeart/2005/8/layout/radial5"/>
    <dgm:cxn modelId="{2366B1D9-188B-4936-B63B-39DDA7E3A6A0}" type="presParOf" srcId="{F7ECBF55-69F2-4372-B986-47D30D41E33E}" destId="{3109DECA-97C0-4B32-BB7B-A64A31834780}" srcOrd="2" destOrd="0" presId="urn:microsoft.com/office/officeart/2005/8/layout/radial5"/>
    <dgm:cxn modelId="{A58C6227-AD7B-42E4-8A28-B7050D687F0B}" type="presParOf" srcId="{F7ECBF55-69F2-4372-B986-47D30D41E33E}" destId="{0744CEE8-59B5-43B8-9A3D-B65986CBD72A}" srcOrd="3" destOrd="0" presId="urn:microsoft.com/office/officeart/2005/8/layout/radial5"/>
    <dgm:cxn modelId="{9E7EDF08-0B92-4322-B019-636E1E25EDB5}" type="presParOf" srcId="{0744CEE8-59B5-43B8-9A3D-B65986CBD72A}" destId="{82C27AB3-CDB3-425D-BCA8-330DD18B83A1}" srcOrd="0" destOrd="0" presId="urn:microsoft.com/office/officeart/2005/8/layout/radial5"/>
    <dgm:cxn modelId="{552D9CB8-DB55-4841-A43C-5C440126CF6C}" type="presParOf" srcId="{F7ECBF55-69F2-4372-B986-47D30D41E33E}" destId="{02ADF255-A858-4771-83F0-4531BA13C9EE}" srcOrd="4" destOrd="0" presId="urn:microsoft.com/office/officeart/2005/8/layout/radial5"/>
    <dgm:cxn modelId="{35165493-2743-433B-87F6-1F14B4D7B137}" type="presParOf" srcId="{F7ECBF55-69F2-4372-B986-47D30D41E33E}" destId="{1A263EB1-62B5-4C08-9FAD-59692D5F72B3}" srcOrd="5" destOrd="0" presId="urn:microsoft.com/office/officeart/2005/8/layout/radial5"/>
    <dgm:cxn modelId="{14DCDDA1-4A70-4EF3-91A0-52FAD8A026EF}" type="presParOf" srcId="{1A263EB1-62B5-4C08-9FAD-59692D5F72B3}" destId="{C2205C8B-A17E-42F5-81B5-7C6D71CA43A5}" srcOrd="0" destOrd="0" presId="urn:microsoft.com/office/officeart/2005/8/layout/radial5"/>
    <dgm:cxn modelId="{4F16AA73-B2E5-4E55-B0DA-4AEFFB4501D3}" type="presParOf" srcId="{F7ECBF55-69F2-4372-B986-47D30D41E33E}" destId="{18090FF9-25F2-4C68-87F3-12EACB4F2E2E}" srcOrd="6" destOrd="0" presId="urn:microsoft.com/office/officeart/2005/8/layout/radial5"/>
    <dgm:cxn modelId="{F5AE8D6B-85CF-4413-99F7-9E14C3FD429E}" type="presParOf" srcId="{F7ECBF55-69F2-4372-B986-47D30D41E33E}" destId="{88300371-657F-4397-B750-A677570BCACC}" srcOrd="7" destOrd="0" presId="urn:microsoft.com/office/officeart/2005/8/layout/radial5"/>
    <dgm:cxn modelId="{D734074F-3625-4970-8267-D5F1622F31E3}" type="presParOf" srcId="{88300371-657F-4397-B750-A677570BCACC}" destId="{FAFE217C-9D17-4C03-A3ED-D0816FEDA7F0}" srcOrd="0" destOrd="0" presId="urn:microsoft.com/office/officeart/2005/8/layout/radial5"/>
    <dgm:cxn modelId="{39EE1B73-68CF-45E5-9587-CEA95A056EBC}" type="presParOf" srcId="{F7ECBF55-69F2-4372-B986-47D30D41E33E}" destId="{08006290-FCB8-4BDC-9401-F49FAC5A2656}" srcOrd="8" destOrd="0" presId="urn:microsoft.com/office/officeart/2005/8/layout/radial5"/>
    <dgm:cxn modelId="{B7A101B9-95F0-4869-BFC1-3650FB7BB960}" type="presParOf" srcId="{F7ECBF55-69F2-4372-B986-47D30D41E33E}" destId="{4B342737-30EE-4E88-90A4-655315448220}" srcOrd="9" destOrd="0" presId="urn:microsoft.com/office/officeart/2005/8/layout/radial5"/>
    <dgm:cxn modelId="{BEF525E2-5E86-4809-91DC-FD9904F24AF4}" type="presParOf" srcId="{4B342737-30EE-4E88-90A4-655315448220}" destId="{929981FD-1CA9-4DD8-BDA6-3964E946146C}" srcOrd="0" destOrd="0" presId="urn:microsoft.com/office/officeart/2005/8/layout/radial5"/>
    <dgm:cxn modelId="{2075EEDC-0A75-447D-9E2E-42EA0B9DF667}" type="presParOf" srcId="{F7ECBF55-69F2-4372-B986-47D30D41E33E}" destId="{B9F07939-85E1-4304-8579-F5A5FBB3B237}" srcOrd="10" destOrd="0" presId="urn:microsoft.com/office/officeart/2005/8/layout/radial5"/>
    <dgm:cxn modelId="{B12AB51D-59CB-4EED-9CFF-9D3F12D1C95D}" type="presParOf" srcId="{F7ECBF55-69F2-4372-B986-47D30D41E33E}" destId="{951BBDE7-BB36-4467-9937-9F2C2382F923}" srcOrd="11" destOrd="0" presId="urn:microsoft.com/office/officeart/2005/8/layout/radial5"/>
    <dgm:cxn modelId="{CD57F842-5A37-4EAB-A674-EC8AFB887EB9}" type="presParOf" srcId="{951BBDE7-BB36-4467-9937-9F2C2382F923}" destId="{BB0D7E66-BBDD-4D92-B8F0-429643EA54BB}" srcOrd="0" destOrd="0" presId="urn:microsoft.com/office/officeart/2005/8/layout/radial5"/>
    <dgm:cxn modelId="{61F72B83-6B8D-49BB-BE83-E1BB82079380}" type="presParOf" srcId="{F7ECBF55-69F2-4372-B986-47D30D41E33E}" destId="{29F0B679-5DA6-4B42-B245-3839F941DE1E}" srcOrd="12" destOrd="0" presId="urn:microsoft.com/office/officeart/2005/8/layout/radial5"/>
    <dgm:cxn modelId="{996F0E97-FDA5-4AFA-A6CA-066FE337F141}" type="presParOf" srcId="{F7ECBF55-69F2-4372-B986-47D30D41E33E}" destId="{F4DD3FA3-7D19-4124-AEED-117A925C8BD0}" srcOrd="13" destOrd="0" presId="urn:microsoft.com/office/officeart/2005/8/layout/radial5"/>
    <dgm:cxn modelId="{EA88C1AC-6284-460D-9172-AFF8B2C7B17E}" type="presParOf" srcId="{F4DD3FA3-7D19-4124-AEED-117A925C8BD0}" destId="{1E502909-08D8-40E4-8648-FE7AD948ECFF}" srcOrd="0" destOrd="0" presId="urn:microsoft.com/office/officeart/2005/8/layout/radial5"/>
    <dgm:cxn modelId="{4B0EC797-03F5-4877-8DFC-408C68B4ACAB}" type="presParOf" srcId="{F7ECBF55-69F2-4372-B986-47D30D41E33E}" destId="{AB0D89E5-6180-4147-BBF7-5FB39B6CCDA4}" srcOrd="14" destOrd="0" presId="urn:microsoft.com/office/officeart/2005/8/layout/radial5"/>
    <dgm:cxn modelId="{F8AA3538-0C1C-497B-9528-C806C41AC5E2}" type="presParOf" srcId="{F7ECBF55-69F2-4372-B986-47D30D41E33E}" destId="{05C8CE88-FC84-4490-B055-9578EBFEB7AB}" srcOrd="15" destOrd="0" presId="urn:microsoft.com/office/officeart/2005/8/layout/radial5"/>
    <dgm:cxn modelId="{80E1DBCA-DEAA-4CA1-9000-4093CA0F68D5}" type="presParOf" srcId="{05C8CE88-FC84-4490-B055-9578EBFEB7AB}" destId="{BE17F9AF-343A-426F-845C-7A3BE5E09FEA}" srcOrd="0" destOrd="0" presId="urn:microsoft.com/office/officeart/2005/8/layout/radial5"/>
    <dgm:cxn modelId="{F91EA819-03F8-446A-A576-EACED3EEF9A4}" type="presParOf" srcId="{F7ECBF55-69F2-4372-B986-47D30D41E33E}" destId="{586A1850-79CF-429A-9986-3E9C07CABE57}" srcOrd="16" destOrd="0" presId="urn:microsoft.com/office/officeart/2005/8/layout/radial5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B0F4C-8C03-463E-994E-2C6CCB7D982A}">
      <dsp:nvSpPr>
        <dsp:cNvPr id="0" name=""/>
        <dsp:cNvSpPr/>
      </dsp:nvSpPr>
      <dsp:spPr>
        <a:xfrm>
          <a:off x="3276601" y="2286002"/>
          <a:ext cx="2285997" cy="19811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pc="50" dirty="0" err="1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হিজরতের</a:t>
          </a:r>
          <a:r>
            <a:rPr lang="en-US" sz="3600" kern="12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spc="50" dirty="0" err="1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কারণসমূহ</a:t>
          </a:r>
          <a:endParaRPr lang="en-US" sz="3600" kern="1200" dirty="0"/>
        </a:p>
      </dsp:txBody>
      <dsp:txXfrm>
        <a:off x="3611378" y="2576141"/>
        <a:ext cx="1616443" cy="1400916"/>
      </dsp:txXfrm>
    </dsp:sp>
    <dsp:sp modelId="{3E4996C0-11DD-4949-8909-7E782C6F1BBE}">
      <dsp:nvSpPr>
        <dsp:cNvPr id="0" name=""/>
        <dsp:cNvSpPr/>
      </dsp:nvSpPr>
      <dsp:spPr>
        <a:xfrm rot="16200000">
          <a:off x="4209371" y="1620229"/>
          <a:ext cx="420456" cy="562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272440" y="1795704"/>
        <a:ext cx="294319" cy="337219"/>
      </dsp:txXfrm>
    </dsp:sp>
    <dsp:sp modelId="{3109DECA-97C0-4B32-BB7B-A64A31834780}">
      <dsp:nvSpPr>
        <dsp:cNvPr id="0" name=""/>
        <dsp:cNvSpPr/>
      </dsp:nvSpPr>
      <dsp:spPr>
        <a:xfrm>
          <a:off x="3675734" y="4958"/>
          <a:ext cx="1487730" cy="14877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মক্কাবাসীদের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অমানবিক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নির্যাতনঃ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- </a:t>
          </a:r>
          <a:endParaRPr lang="en-US" sz="2000" b="1" kern="1200" dirty="0"/>
        </a:p>
      </dsp:txBody>
      <dsp:txXfrm>
        <a:off x="3893607" y="222831"/>
        <a:ext cx="1051984" cy="1051984"/>
      </dsp:txXfrm>
    </dsp:sp>
    <dsp:sp modelId="{0744CEE8-59B5-43B8-9A3D-B65986CBD72A}">
      <dsp:nvSpPr>
        <dsp:cNvPr id="0" name=""/>
        <dsp:cNvSpPr/>
      </dsp:nvSpPr>
      <dsp:spPr>
        <a:xfrm rot="18900000">
          <a:off x="5224715" y="1998277"/>
          <a:ext cx="384384" cy="562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241602" y="2151453"/>
        <a:ext cx="269069" cy="337219"/>
      </dsp:txXfrm>
    </dsp:sp>
    <dsp:sp modelId="{02ADF255-A858-4771-83F0-4531BA13C9EE}">
      <dsp:nvSpPr>
        <dsp:cNvPr id="0" name=""/>
        <dsp:cNvSpPr/>
      </dsp:nvSpPr>
      <dsp:spPr>
        <a:xfrm>
          <a:off x="5463142" y="745327"/>
          <a:ext cx="1487730" cy="1487730"/>
        </a:xfrm>
        <a:prstGeom prst="ellipse">
          <a:avLst/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মনস্তাত্ত্বিক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কারণঃ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- </a:t>
          </a:r>
          <a:endParaRPr lang="en-US" sz="2000" kern="1200" dirty="0"/>
        </a:p>
      </dsp:txBody>
      <dsp:txXfrm>
        <a:off x="5681015" y="963200"/>
        <a:ext cx="1051984" cy="1051984"/>
      </dsp:txXfrm>
    </dsp:sp>
    <dsp:sp modelId="{1A263EB1-62B5-4C08-9FAD-59692D5F72B3}">
      <dsp:nvSpPr>
        <dsp:cNvPr id="0" name=""/>
        <dsp:cNvSpPr/>
      </dsp:nvSpPr>
      <dsp:spPr>
        <a:xfrm>
          <a:off x="5703599" y="2995584"/>
          <a:ext cx="339683" cy="562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703599" y="3107990"/>
        <a:ext cx="237778" cy="337219"/>
      </dsp:txXfrm>
    </dsp:sp>
    <dsp:sp modelId="{18090FF9-25F2-4C68-87F3-12EACB4F2E2E}">
      <dsp:nvSpPr>
        <dsp:cNvPr id="0" name=""/>
        <dsp:cNvSpPr/>
      </dsp:nvSpPr>
      <dsp:spPr>
        <a:xfrm>
          <a:off x="6203510" y="2532734"/>
          <a:ext cx="1487730" cy="1487730"/>
        </a:xfrm>
        <a:prstGeom prst="ellipse">
          <a:avLst/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smtClean="0">
              <a:latin typeface="NikoshBAN" pitchFamily="2" charset="0"/>
              <a:cs typeface="NikoshBAN" pitchFamily="2" charset="0"/>
            </a:rPr>
            <a:t>আল-আকাবার শপথ</a:t>
          </a:r>
          <a:r>
            <a:rPr lang="en-US" sz="2000" b="1" kern="1200" smtClean="0">
              <a:latin typeface="NikoshBAN" pitchFamily="2" charset="0"/>
              <a:cs typeface="NikoshBAN" pitchFamily="2" charset="0"/>
            </a:rPr>
            <a:t>ঃ-</a:t>
          </a:r>
          <a:r>
            <a:rPr lang="bn-BD" sz="2000" b="1" kern="120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/>
        </a:p>
      </dsp:txBody>
      <dsp:txXfrm>
        <a:off x="6421383" y="2750607"/>
        <a:ext cx="1051984" cy="1051984"/>
      </dsp:txXfrm>
    </dsp:sp>
    <dsp:sp modelId="{88300371-657F-4397-B750-A677570BCACC}">
      <dsp:nvSpPr>
        <dsp:cNvPr id="0" name=""/>
        <dsp:cNvSpPr/>
      </dsp:nvSpPr>
      <dsp:spPr>
        <a:xfrm rot="2700000">
          <a:off x="5224715" y="3992891"/>
          <a:ext cx="384384" cy="562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241602" y="4064527"/>
        <a:ext cx="269069" cy="337219"/>
      </dsp:txXfrm>
    </dsp:sp>
    <dsp:sp modelId="{08006290-FCB8-4BDC-9401-F49FAC5A2656}">
      <dsp:nvSpPr>
        <dsp:cNvPr id="0" name=""/>
        <dsp:cNvSpPr/>
      </dsp:nvSpPr>
      <dsp:spPr>
        <a:xfrm>
          <a:off x="5463142" y="4320142"/>
          <a:ext cx="1487730" cy="1487730"/>
        </a:xfrm>
        <a:prstGeom prst="ellipse">
          <a:avLst/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NikoshBAN" pitchFamily="2" charset="0"/>
              <a:cs typeface="NikoshBAN" pitchFamily="2" charset="0"/>
            </a:rPr>
            <a:t>পরিবেশগত কারণঃ- </a:t>
          </a:r>
          <a:endParaRPr lang="en-US" sz="2000" kern="1200"/>
        </a:p>
      </dsp:txBody>
      <dsp:txXfrm>
        <a:off x="5681015" y="4538015"/>
        <a:ext cx="1051984" cy="1051984"/>
      </dsp:txXfrm>
    </dsp:sp>
    <dsp:sp modelId="{4B342737-30EE-4E88-90A4-655315448220}">
      <dsp:nvSpPr>
        <dsp:cNvPr id="0" name=""/>
        <dsp:cNvSpPr/>
      </dsp:nvSpPr>
      <dsp:spPr>
        <a:xfrm rot="5400000">
          <a:off x="4209371" y="4370938"/>
          <a:ext cx="420456" cy="562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272440" y="4420276"/>
        <a:ext cx="294319" cy="337219"/>
      </dsp:txXfrm>
    </dsp:sp>
    <dsp:sp modelId="{B9F07939-85E1-4304-8579-F5A5FBB3B237}">
      <dsp:nvSpPr>
        <dsp:cNvPr id="0" name=""/>
        <dsp:cNvSpPr/>
      </dsp:nvSpPr>
      <dsp:spPr>
        <a:xfrm>
          <a:off x="3675734" y="5060510"/>
          <a:ext cx="1487730" cy="1487730"/>
        </a:xfrm>
        <a:prstGeom prst="ellipse">
          <a:avLst/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NikoshBAN" pitchFamily="2" charset="0"/>
              <a:cs typeface="NikoshBAN" pitchFamily="2" charset="0"/>
            </a:rPr>
            <a:t>মদিনার ধর্মীয় অবস্থাঃ- </a:t>
          </a:r>
          <a:endParaRPr lang="en-US" sz="2000" kern="1200" dirty="0"/>
        </a:p>
      </dsp:txBody>
      <dsp:txXfrm>
        <a:off x="3893607" y="5278383"/>
        <a:ext cx="1051984" cy="1051984"/>
      </dsp:txXfrm>
    </dsp:sp>
    <dsp:sp modelId="{951BBDE7-BB36-4467-9937-9F2C2382F923}">
      <dsp:nvSpPr>
        <dsp:cNvPr id="0" name=""/>
        <dsp:cNvSpPr/>
      </dsp:nvSpPr>
      <dsp:spPr>
        <a:xfrm rot="8100000">
          <a:off x="3230100" y="3992891"/>
          <a:ext cx="384384" cy="562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328528" y="4064527"/>
        <a:ext cx="269069" cy="337219"/>
      </dsp:txXfrm>
    </dsp:sp>
    <dsp:sp modelId="{29F0B679-5DA6-4B42-B245-3839F941DE1E}">
      <dsp:nvSpPr>
        <dsp:cNvPr id="0" name=""/>
        <dsp:cNvSpPr/>
      </dsp:nvSpPr>
      <dsp:spPr>
        <a:xfrm>
          <a:off x="1888327" y="4320142"/>
          <a:ext cx="1487730" cy="1487730"/>
        </a:xfrm>
        <a:prstGeom prst="ellipse">
          <a:avLst/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NikoshBAN" pitchFamily="2" charset="0"/>
              <a:cs typeface="NikoshBAN" pitchFamily="2" charset="0"/>
            </a:rPr>
            <a:t>হত্যার পরিকল্পনাঃ- </a:t>
          </a:r>
          <a:endParaRPr lang="en-US" sz="2000" kern="1200" dirty="0"/>
        </a:p>
      </dsp:txBody>
      <dsp:txXfrm>
        <a:off x="2106200" y="4538015"/>
        <a:ext cx="1051984" cy="1051984"/>
      </dsp:txXfrm>
    </dsp:sp>
    <dsp:sp modelId="{F4DD3FA3-7D19-4124-AEED-117A925C8BD0}">
      <dsp:nvSpPr>
        <dsp:cNvPr id="0" name=""/>
        <dsp:cNvSpPr/>
      </dsp:nvSpPr>
      <dsp:spPr>
        <a:xfrm rot="10800000">
          <a:off x="2795917" y="2995584"/>
          <a:ext cx="339683" cy="562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897822" y="3107990"/>
        <a:ext cx="237778" cy="337219"/>
      </dsp:txXfrm>
    </dsp:sp>
    <dsp:sp modelId="{AB0D89E5-6180-4147-BBF7-5FB39B6CCDA4}">
      <dsp:nvSpPr>
        <dsp:cNvPr id="0" name=""/>
        <dsp:cNvSpPr/>
      </dsp:nvSpPr>
      <dsp:spPr>
        <a:xfrm>
          <a:off x="1147958" y="2532734"/>
          <a:ext cx="1487730" cy="1487730"/>
        </a:xfrm>
        <a:prstGeom prst="ellipse">
          <a:avLst/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NikoshBAN" pitchFamily="2" charset="0"/>
              <a:cs typeface="NikoshBAN" pitchFamily="2" charset="0"/>
            </a:rPr>
            <a:t>আল্লাহর নির্দেশ লাভঃ- </a:t>
          </a:r>
          <a:endParaRPr lang="en-US" sz="2000" kern="1200"/>
        </a:p>
      </dsp:txBody>
      <dsp:txXfrm>
        <a:off x="1365831" y="2750607"/>
        <a:ext cx="1051984" cy="1051984"/>
      </dsp:txXfrm>
    </dsp:sp>
    <dsp:sp modelId="{05C8CE88-FC84-4490-B055-9578EBFEB7AB}">
      <dsp:nvSpPr>
        <dsp:cNvPr id="0" name=""/>
        <dsp:cNvSpPr/>
      </dsp:nvSpPr>
      <dsp:spPr>
        <a:xfrm rot="13500000">
          <a:off x="3230100" y="1998277"/>
          <a:ext cx="384384" cy="562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328528" y="2151453"/>
        <a:ext cx="269069" cy="337219"/>
      </dsp:txXfrm>
    </dsp:sp>
    <dsp:sp modelId="{586A1850-79CF-429A-9986-3E9C07CABE57}">
      <dsp:nvSpPr>
        <dsp:cNvPr id="0" name=""/>
        <dsp:cNvSpPr/>
      </dsp:nvSpPr>
      <dsp:spPr>
        <a:xfrm>
          <a:off x="1888327" y="745327"/>
          <a:ext cx="1487730" cy="148773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আত্মীয়তার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সম্পর্কঃ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-</a:t>
          </a:r>
          <a:r>
            <a:rPr lang="bn-BD" sz="20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/>
        </a:p>
      </dsp:txBody>
      <dsp:txXfrm>
        <a:off x="2106200" y="963200"/>
        <a:ext cx="1051984" cy="1051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  <p:sndAc>
      <p:stSnd>
        <p:snd r:embed="rId1" name="arrow.wav"/>
      </p:stSnd>
    </p:sndAc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7238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9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6842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7032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0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830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9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4798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649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770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  <p:sndAc>
      <p:stSnd>
        <p:snd r:embed="rId1" name="arrow.wav"/>
      </p:stSnd>
    </p:sndAc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48393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08290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06576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0310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7976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1255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7213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3417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2740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05626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07086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001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403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19747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229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95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247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84970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2038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83251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70419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3568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62588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623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39402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31316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407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31986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0389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04953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3952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65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18426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8758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583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8133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8614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7872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7513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0147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426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17383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9759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468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12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7129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58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1207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236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0867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3891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3725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1347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0083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22796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42729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7891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6333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9232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04503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3792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43976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99113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02436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6119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7120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497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40272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54079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675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2548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86632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2305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2164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2488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96900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0339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63423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207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464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137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336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9358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991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16010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30559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1185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203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63050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61750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5935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57713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4329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31102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001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1849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0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4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pull/>
    <p:sndAc>
      <p:stSnd>
        <p:snd r:embed="rId1" name="arrow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63502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4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1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2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8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86542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8453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4883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7409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49379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75943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3395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34049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756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4983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87062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3423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680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75163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793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4092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66440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78218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6855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9584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9376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23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1239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59776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8417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267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810158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85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048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396209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288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30480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15882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68589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2755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4072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49630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57182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11680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958215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9679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70209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18059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9816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1394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0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272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45633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58886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2509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  <p:sndAc>
      <p:stSnd>
        <p:snd r:embed="rId1" name="arrow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46321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5694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92381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731646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9944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0234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93359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2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37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90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ll/>
    <p:sndAc>
      <p:stSnd>
        <p:snd r:embed="rId1" name="arrow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5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20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74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149349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49220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10842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303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1310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2157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2453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pull/>
    <p:sndAc>
      <p:stSnd>
        <p:snd r:embed="rId1" name="arrow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778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1224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4434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8534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2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22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1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66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65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91349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pull/>
    <p:sndAc>
      <p:stSnd>
        <p:snd r:embed="rId1" name="arrow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2689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62893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43783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4481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9800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61896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97966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9484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9730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672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  <p:sndAc>
      <p:stSnd>
        <p:snd r:embed="rId1" name="arrow.wav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3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11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227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6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64622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72530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7787015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1926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  <p:sndAc>
      <p:stSnd>
        <p:snd r:embed="rId1" name="arrow.wav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6182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79999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950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490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05872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0691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36281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64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6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6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pull/>
    <p:sndAc>
      <p:stSnd>
        <p:snd r:embed="rId1" name="arrow.wav"/>
      </p:stSnd>
    </p:sndAc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1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213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2510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96867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60995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54303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25754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34656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41968"/>
      </p:ext>
    </p:extLst>
  </p:cSld>
  <p:clrMapOvr>
    <a:masterClrMapping/>
  </p:clrMapOvr>
  <p:transition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1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98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26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  <p:sndAc>
      <p:stSnd>
        <p:snd r:embed="rId13" name="arrow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transition>
    <p:pull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96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</p:sldLayoutIdLst>
  <p:transition>
    <p:pull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727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59" r:id="rId9"/>
    <p:sldLayoutId id="2147484660" r:id="rId10"/>
    <p:sldLayoutId id="2147484661" r:id="rId11"/>
  </p:sldLayoutIdLst>
  <p:transition>
    <p:pull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9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  <p:sldLayoutId id="2147484674" r:id="rId12"/>
    <p:sldLayoutId id="2147484675" r:id="rId13"/>
    <p:sldLayoutId id="2147484676" r:id="rId14"/>
    <p:sldLayoutId id="2147484677" r:id="rId15"/>
    <p:sldLayoutId id="2147484678" r:id="rId16"/>
    <p:sldLayoutId id="2147484679" r:id="rId17"/>
  </p:sldLayoutIdLst>
  <p:transition>
    <p:pull/>
    <p:sndAc>
      <p:stSnd>
        <p:snd r:embed="rId19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45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35" r:id="rId1"/>
    <p:sldLayoutId id="2147484736" r:id="rId2"/>
    <p:sldLayoutId id="2147484737" r:id="rId3"/>
    <p:sldLayoutId id="2147484738" r:id="rId4"/>
    <p:sldLayoutId id="2147484739" r:id="rId5"/>
    <p:sldLayoutId id="2147484740" r:id="rId6"/>
    <p:sldLayoutId id="2147484741" r:id="rId7"/>
    <p:sldLayoutId id="2147484742" r:id="rId8"/>
    <p:sldLayoutId id="2147484743" r:id="rId9"/>
    <p:sldLayoutId id="2147484744" r:id="rId10"/>
    <p:sldLayoutId id="2147484745" r:id="rId11"/>
    <p:sldLayoutId id="2147484746" r:id="rId12"/>
    <p:sldLayoutId id="2147484747" r:id="rId13"/>
    <p:sldLayoutId id="2147484748" r:id="rId14"/>
    <p:sldLayoutId id="2147484749" r:id="rId15"/>
    <p:sldLayoutId id="2147484750" r:id="rId16"/>
    <p:sldLayoutId id="2147484751" r:id="rId17"/>
  </p:sldLayoutIdLst>
  <p:transition>
    <p:pull/>
    <p:sndAc>
      <p:stSnd>
        <p:snd r:embed="rId19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030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</p:sldLayoutIdLst>
  <p:transition>
    <p:pull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16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  <p:sldLayoutId id="2147484776" r:id="rId12"/>
    <p:sldLayoutId id="2147484777" r:id="rId13"/>
    <p:sldLayoutId id="2147484778" r:id="rId14"/>
    <p:sldLayoutId id="2147484779" r:id="rId15"/>
    <p:sldLayoutId id="2147484780" r:id="rId16"/>
    <p:sldLayoutId id="2147484781" r:id="rId17"/>
  </p:sldLayoutIdLst>
  <p:transition>
    <p:pull/>
    <p:sndAc>
      <p:stSnd>
        <p:snd r:embed="rId19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  <p:sldLayoutId id="2147484784" r:id="rId2"/>
    <p:sldLayoutId id="2147484785" r:id="rId3"/>
    <p:sldLayoutId id="2147484786" r:id="rId4"/>
    <p:sldLayoutId id="2147484787" r:id="rId5"/>
    <p:sldLayoutId id="2147484788" r:id="rId6"/>
    <p:sldLayoutId id="2147484789" r:id="rId7"/>
    <p:sldLayoutId id="2147484790" r:id="rId8"/>
    <p:sldLayoutId id="2147484791" r:id="rId9"/>
    <p:sldLayoutId id="2147484792" r:id="rId10"/>
    <p:sldLayoutId id="2147484793" r:id="rId11"/>
  </p:sldLayoutIdLst>
  <p:transition>
    <p:pull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1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ransition>
    <p:pull/>
    <p:sndAc>
      <p:stSnd>
        <p:snd r:embed="rId18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9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ransition>
    <p:pull/>
    <p:sndAc>
      <p:stSnd>
        <p:snd r:embed="rId19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1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ransition>
    <p:pull/>
    <p:sndAc>
      <p:stSnd>
        <p:snd r:embed="rId18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0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  <p:sldLayoutId id="2147484123" r:id="rId17"/>
  </p:sldLayoutIdLst>
  <p:transition>
    <p:pull/>
    <p:sndAc>
      <p:stSnd>
        <p:snd r:embed="rId19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9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  <p:sldLayoutId id="2147484167" r:id="rId13"/>
    <p:sldLayoutId id="2147484168" r:id="rId14"/>
    <p:sldLayoutId id="2147484169" r:id="rId15"/>
    <p:sldLayoutId id="2147484170" r:id="rId16"/>
    <p:sldLayoutId id="2147484171" r:id="rId17"/>
  </p:sldLayoutIdLst>
  <p:transition>
    <p:pull/>
    <p:sndAc>
      <p:stSnd>
        <p:snd r:embed="rId19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00" r:id="rId16"/>
  </p:sldLayoutIdLst>
  <p:transition>
    <p:pull/>
    <p:sndAc>
      <p:stSnd>
        <p:snd r:embed="rId18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63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  <p:sldLayoutId id="2147484250" r:id="rId13"/>
    <p:sldLayoutId id="2147484251" r:id="rId14"/>
    <p:sldLayoutId id="2147484252" r:id="rId15"/>
    <p:sldLayoutId id="2147484253" r:id="rId16"/>
    <p:sldLayoutId id="2147484254" r:id="rId17"/>
  </p:sldLayoutIdLst>
  <p:transition>
    <p:pull/>
    <p:sndAc>
      <p:stSnd>
        <p:snd r:embed="rId19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1285EF-2276-4A60-9C08-175FB52BF05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453041-45B7-410C-9F9E-5D3472432F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27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ransition>
    <p:pull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3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1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8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24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5" Type="http://schemas.openxmlformats.org/officeDocument/2006/relationships/image" Target="../media/image25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22738"/>
            <a:ext cx="50292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</a:rPr>
              <a:t>বিসমিল্লাহির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</a:rPr>
              <a:t>রহমানির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</a:rPr>
              <a:t>রহিম</a:t>
            </a:r>
            <a:endParaRPr lang="en-US" dirty="0">
              <a:solidFill>
                <a:schemeClr val="bg2">
                  <a:lumMod val="25000"/>
                </a:schemeClr>
              </a:solidFill>
              <a:latin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762000"/>
            <a:ext cx="3810000" cy="1524000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accent1">
                    <a:lumMod val="75000"/>
                  </a:schemeClr>
                </a:solidFill>
                <a:latin typeface="ArhialkhanMJ" pitchFamily="2" charset="0"/>
              </a:rPr>
              <a:t>¯^</a:t>
            </a:r>
            <a:r>
              <a:rPr lang="en-US" sz="11500" dirty="0" err="1" smtClean="0">
                <a:solidFill>
                  <a:schemeClr val="accent1">
                    <a:lumMod val="75000"/>
                  </a:schemeClr>
                </a:solidFill>
                <a:latin typeface="ArhialkhanMJ" pitchFamily="2" charset="0"/>
              </a:rPr>
              <a:t>vMZg</a:t>
            </a:r>
            <a:endParaRPr lang="en-US" sz="11500" dirty="0">
              <a:solidFill>
                <a:schemeClr val="accent1">
                  <a:lumMod val="75000"/>
                </a:schemeClr>
              </a:solidFill>
              <a:latin typeface="Arhialkhan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38400"/>
            <a:ext cx="6705600" cy="441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49530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ChandrabatiMatraMJ" pitchFamily="2" charset="0"/>
              </a:rPr>
              <a:t>হিজরত</a:t>
            </a:r>
            <a:r>
              <a:rPr lang="en-US" dirty="0" smtClean="0">
                <a:solidFill>
                  <a:srgbClr val="0070C0"/>
                </a:solidFill>
                <a:latin typeface="ChandrabatiMatraMJ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handrabatiMatraMJ" pitchFamily="2" charset="0"/>
              </a:rPr>
              <a:t>কী</a:t>
            </a:r>
            <a:r>
              <a:rPr lang="en-US" dirty="0">
                <a:solidFill>
                  <a:srgbClr val="0070C0"/>
                </a:solidFill>
                <a:latin typeface="ChandrabatiMatraMJ" pitchFamily="2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543801" cy="402336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হিযরা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সম্পর্কোচ্ছেদ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প্রস্থান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গমন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একস্থান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অন্যস্থানে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বোঝাতে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হিযরা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just">
              <a:buNone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201168" lvl="1" indent="0" algn="just">
              <a:buNone/>
            </a:pP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স:) ৬২২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জন্মভূমি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গমনকে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28478777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64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2286000"/>
          </a:xfrm>
        </p:spPr>
        <p:txBody>
          <a:bodyPr>
            <a:normAutofit/>
          </a:bodyPr>
          <a:lstStyle/>
          <a:p>
            <a:r>
              <a:rPr lang="en-US" sz="5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5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5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স:) </a:t>
            </a:r>
            <a:r>
              <a:rPr lang="en-US" sz="5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5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5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কারণঃ</a:t>
            </a:r>
            <a:r>
              <a:rPr lang="en-US" sz="5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752600"/>
            <a:ext cx="8610600" cy="45720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মক্কাবাসীদের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অমানবিক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নির্যাতনঃ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কুরাইশরা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স:)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প্রতিবন্ধক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অমানবিক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মনস্তাত্ত্বিক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কারণঃ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নবি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সংস্কারক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মনীষী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স্বদেশবাসী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হননি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স:)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ক্ষেত্রেও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ব্যতিক্রম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তিনিও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মদিনাবাসী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26527"/>
      </p:ext>
    </p:extLst>
  </p:cSld>
  <p:clrMapOvr>
    <a:masterClrMapping/>
  </p:clrMapOvr>
  <p:transition spd="slow">
    <p:push dir="u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648" y="602980"/>
            <a:ext cx="7316477" cy="1896082"/>
          </a:xfrm>
        </p:spPr>
        <p:txBody>
          <a:bodyPr>
            <a:normAutofit fontScale="90000"/>
          </a:bodyPr>
          <a:lstStyle/>
          <a:p>
            <a:r>
              <a:rPr lang="en-US" sz="5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5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5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স:) </a:t>
            </a:r>
            <a:r>
              <a:rPr lang="en-US" sz="5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5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5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কারণঃ</a:t>
            </a:r>
            <a:r>
              <a:rPr lang="en-US" sz="5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400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981200"/>
            <a:ext cx="8534400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আল-আকাবার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ঃ-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আওস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খাযরাজ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৬২১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৭৫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মদিনাবাসী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আকাবা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পাদদেশে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স:)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বায়াত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জানান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পরিবেশগত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কারণঃ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মক্কাবাসীরা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রুক্ষ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বদমেজাজি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শস্যশ্যামল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সুশীতল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মদিনাবাসী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স্বভাবের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7485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648" y="602980"/>
            <a:ext cx="7316477" cy="1896082"/>
          </a:xfrm>
        </p:spPr>
        <p:txBody>
          <a:bodyPr>
            <a:normAutofit/>
          </a:bodyPr>
          <a:lstStyle/>
          <a:p>
            <a:r>
              <a:rPr lang="en-US" sz="4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স:) </a:t>
            </a:r>
            <a:r>
              <a:rPr lang="en-US" sz="4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4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4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কারণঃ</a:t>
            </a:r>
            <a:r>
              <a:rPr lang="en-US" sz="4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400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981200"/>
            <a:ext cx="8534400" cy="4495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অবস্থাঃ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পৌত্তলিকতা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জড়বাদ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খ্রিষ্টানদের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ত্রিত্ববাদ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মদিনাবাসী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স:)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প্রচারিত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জীবনাদর্শ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আত্মীয়তার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সম্পর্কঃ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স:)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পূর্বপুরুষ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হাশিম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মদিনাবাসীর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আত্মীয়তার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স:)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অনুপ্রেরণা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9086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racture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648" y="602980"/>
            <a:ext cx="7316477" cy="1896082"/>
          </a:xfrm>
        </p:spPr>
        <p:txBody>
          <a:bodyPr>
            <a:normAutofit fontScale="90000"/>
          </a:bodyPr>
          <a:lstStyle/>
          <a:p>
            <a:r>
              <a:rPr lang="en-US" sz="60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60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60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স:) </a:t>
            </a:r>
            <a:r>
              <a:rPr lang="en-US" sz="60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60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60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কারণঃ</a:t>
            </a:r>
            <a:r>
              <a:rPr lang="en-US" sz="60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400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981200"/>
            <a:ext cx="8534400" cy="4495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পরিকল্পনাঃ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কুরাশইদের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সত্ত্বেও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প্রসার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স:)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কুরাশইরা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হত্যাকারী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স:)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পেরেছিলেন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লাভঃ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পরিস্থিতিতে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ওহির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স:)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পরিপ্রেক্ষিতে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09728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098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1" y="76200"/>
            <a:ext cx="5943600" cy="1981200"/>
          </a:xfrm>
        </p:spPr>
        <p:txBody>
          <a:bodyPr>
            <a:normAutofit/>
          </a:bodyPr>
          <a:lstStyle/>
          <a:p>
            <a:pPr algn="ctr"/>
            <a:r>
              <a:rPr lang="en-US" sz="4800" spc="50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4800" spc="50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400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400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828800"/>
            <a:ext cx="8915400" cy="49530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(স:)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ওহির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শয্যায়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ঘুমতে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নিষেধ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রাসূলুল্লাহ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আবুবকর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হিজরতের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সময়-সূচী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আবুবকর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রাসূলুল্লাহ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আলীকে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বিছানায়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ঘুমতে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কুরাইশরা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(স:)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একমুস্টি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ছিটিয়ে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আল্লাহপাক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দৃস্টিশক্তি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ছিনিয়ে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(স:)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বেরিয়ে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9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20000" cy="13716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পাহারায়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কুরাইশগণ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502920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8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পাহারাদার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কুরাইশরা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ভোরে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মহানবী’র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(স: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)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বিছানায়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আলীকে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রাগান্বিত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মুহুর্তে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পাঠিয়ে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খুঁজতে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খুঁজতে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গুহার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আগমনের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পদধবনি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বকর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:)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চিন্তিত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(স:)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সান্তনা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  <p:sndAc>
          <p:stSnd>
            <p:snd r:embed="rId2" name="arrow.wav"/>
          </p:stSnd>
        </p:sndAc>
      </p:transition>
    </mc:Choice>
    <mc:Fallback xmlns="">
      <p:transition spd="slow">
        <p:split orient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172200" cy="12192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হিজরতের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ঘটনা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371600"/>
            <a:ext cx="8001000" cy="4876799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৬২২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স:) </a:t>
            </a:r>
            <a:r>
              <a:rPr lang="en-US" sz="3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প্রত্যাদেশ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চূড়ান্ত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buNone/>
            </a:pPr>
            <a:endParaRPr lang="en-US" sz="3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বকর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উদ্দেশে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হত্যাকারী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হযরতকে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(স:)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ছোটে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সাওর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গুহায়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থেকেন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21295"/>
      </p:ext>
    </p:extLst>
  </p:cSld>
  <p:clrMapOvr>
    <a:masterClrMapping/>
  </p:clrMapOvr>
  <p:transition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52401"/>
            <a:ext cx="6553200" cy="18287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গুহা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থেকে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মদিনায়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যাত্রা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86000"/>
            <a:ext cx="8991600" cy="43434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খুজির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কাফেররা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হতাশ</a:t>
            </a:r>
            <a:r>
              <a:rPr lang="en-US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ওহির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পেরে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রাসূলুল্লাহ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(স:) </a:t>
            </a:r>
            <a:r>
              <a:rPr lang="en-US" sz="1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ইয়াছরিব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 algn="just">
              <a:buNone/>
            </a:pPr>
            <a:endParaRPr lang="en-US" sz="1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1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কুবাবাসীদের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just">
              <a:buNone/>
            </a:pPr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কুবা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রওনা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স:) ১লা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পৌঁছেন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স:)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পৌঁছালে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মদিনাবাসী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1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377673"/>
            <a:ext cx="8229600" cy="2171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dirty="0" err="1" smtClean="0">
                <a:latin typeface="BrahmaputraMJ" pitchFamily="2" charset="0"/>
              </a:rPr>
              <a:t>Avãyjøvn</a:t>
            </a:r>
            <a:r>
              <a:rPr lang="en-US" sz="2000" dirty="0" smtClean="0">
                <a:latin typeface="BrahmaputraMJ" pitchFamily="2" charset="0"/>
              </a:rPr>
              <a:t> </a:t>
            </a:r>
            <a:r>
              <a:rPr lang="en-US" sz="2000" dirty="0" err="1" smtClean="0">
                <a:latin typeface="BrahmaputraMJ" pitchFamily="2" charset="0"/>
              </a:rPr>
              <a:t>Avj</a:t>
            </a:r>
            <a:r>
              <a:rPr lang="en-US" sz="2000" dirty="0" smtClean="0">
                <a:latin typeface="BrahmaputraMJ" pitchFamily="2" charset="0"/>
              </a:rPr>
              <a:t> </a:t>
            </a:r>
            <a:r>
              <a:rPr lang="en-US" sz="2000" dirty="0" err="1" smtClean="0">
                <a:latin typeface="BrahmaputraMJ" pitchFamily="2" charset="0"/>
              </a:rPr>
              <a:t>gvgyb</a:t>
            </a:r>
            <a:endParaRPr lang="en-US" sz="2000" dirty="0" smtClean="0">
              <a:latin typeface="BrahmaputraMJ" pitchFamily="2" charset="0"/>
            </a:endParaRPr>
          </a:p>
          <a:p>
            <a:pPr algn="ctr">
              <a:buNone/>
            </a:pPr>
            <a:r>
              <a:rPr lang="en-US" sz="2000" dirty="0" err="1" smtClean="0">
                <a:latin typeface="BrahmaputraMJ" pitchFamily="2" charset="0"/>
              </a:rPr>
              <a:t>cÖfvlK</a:t>
            </a:r>
            <a:endParaRPr lang="en-US" sz="2000" dirty="0" smtClean="0">
              <a:latin typeface="BrahmaputraMJ" pitchFamily="2" charset="0"/>
            </a:endParaRPr>
          </a:p>
          <a:p>
            <a:pPr algn="ctr">
              <a:buNone/>
            </a:pPr>
            <a:r>
              <a:rPr lang="en-US" sz="2000" dirty="0" err="1" smtClean="0">
                <a:latin typeface="BrahmaputraMJ" pitchFamily="2" charset="0"/>
              </a:rPr>
              <a:t>Bmjv‡gi</a:t>
            </a:r>
            <a:r>
              <a:rPr lang="en-US" sz="2000" dirty="0" smtClean="0">
                <a:latin typeface="BrahmaputraMJ" pitchFamily="2" charset="0"/>
              </a:rPr>
              <a:t> </a:t>
            </a:r>
            <a:r>
              <a:rPr lang="en-US" sz="2000" dirty="0" err="1" smtClean="0">
                <a:latin typeface="BrahmaputraMJ" pitchFamily="2" charset="0"/>
              </a:rPr>
              <a:t>BwZnvm</a:t>
            </a:r>
            <a:r>
              <a:rPr lang="en-US" sz="2000" dirty="0" smtClean="0">
                <a:latin typeface="BrahmaputraMJ" pitchFamily="2" charset="0"/>
              </a:rPr>
              <a:t> I ms¯‹…</a:t>
            </a:r>
            <a:r>
              <a:rPr lang="en-US" sz="2000" dirty="0" err="1" smtClean="0">
                <a:latin typeface="BrahmaputraMJ" pitchFamily="2" charset="0"/>
              </a:rPr>
              <a:t>wZ</a:t>
            </a:r>
            <a:r>
              <a:rPr lang="en-US" sz="2000" dirty="0" smtClean="0">
                <a:latin typeface="BrahmaputraMJ" pitchFamily="2" charset="0"/>
              </a:rPr>
              <a:t> </a:t>
            </a:r>
            <a:r>
              <a:rPr lang="en-US" sz="2000" dirty="0" err="1" smtClean="0">
                <a:latin typeface="BrahmaputraMJ" pitchFamily="2" charset="0"/>
              </a:rPr>
              <a:t>wefvM</a:t>
            </a:r>
            <a:endParaRPr lang="en-US" sz="2000" dirty="0" smtClean="0">
              <a:latin typeface="BrahmaputraMJ" pitchFamily="2" charset="0"/>
            </a:endParaRPr>
          </a:p>
          <a:p>
            <a:pPr algn="ctr">
              <a:buNone/>
            </a:pPr>
            <a:r>
              <a:rPr lang="en-US" sz="2000" dirty="0" err="1" smtClean="0">
                <a:latin typeface="BrahmaputraMJ" pitchFamily="2" charset="0"/>
              </a:rPr>
              <a:t>mvZÿxiv</a:t>
            </a:r>
            <a:r>
              <a:rPr lang="en-US" sz="2000" dirty="0" smtClean="0">
                <a:latin typeface="BrahmaputraMJ" pitchFamily="2" charset="0"/>
              </a:rPr>
              <a:t> </a:t>
            </a:r>
            <a:r>
              <a:rPr lang="en-US" sz="2000" dirty="0" err="1" smtClean="0">
                <a:latin typeface="BrahmaputraMJ" pitchFamily="2" charset="0"/>
              </a:rPr>
              <a:t>w`ev</a:t>
            </a:r>
            <a:r>
              <a:rPr lang="en-US" sz="2000" dirty="0" smtClean="0">
                <a:latin typeface="BrahmaputraMJ" pitchFamily="2" charset="0"/>
              </a:rPr>
              <a:t>-‰</a:t>
            </a:r>
            <a:r>
              <a:rPr lang="en-US" sz="2000" dirty="0" err="1" smtClean="0">
                <a:latin typeface="BrahmaputraMJ" pitchFamily="2" charset="0"/>
              </a:rPr>
              <a:t>bk</a:t>
            </a:r>
            <a:r>
              <a:rPr lang="en-US" sz="2000" dirty="0" smtClean="0">
                <a:latin typeface="BrahmaputraMJ" pitchFamily="2" charset="0"/>
              </a:rPr>
              <a:t> </a:t>
            </a:r>
            <a:r>
              <a:rPr lang="en-US" sz="2000" dirty="0" err="1" smtClean="0">
                <a:latin typeface="BrahmaputraMJ" pitchFamily="2" charset="0"/>
              </a:rPr>
              <a:t>K‡jR</a:t>
            </a:r>
            <a:r>
              <a:rPr lang="en-US" sz="2000" dirty="0" smtClean="0">
                <a:latin typeface="BrahmaputraMJ" pitchFamily="2" charset="0"/>
              </a:rPr>
              <a:t>, </a:t>
            </a:r>
            <a:r>
              <a:rPr lang="en-US" sz="2000" dirty="0" err="1" smtClean="0">
                <a:latin typeface="BrahmaputraMJ" pitchFamily="2" charset="0"/>
              </a:rPr>
              <a:t>mvZÿxiv</a:t>
            </a:r>
            <a:r>
              <a:rPr lang="en-US" sz="2000" dirty="0" smtClean="0">
                <a:latin typeface="BrahmaputraMJ" pitchFamily="2" charset="0"/>
              </a:rPr>
              <a:t>|</a:t>
            </a:r>
          </a:p>
          <a:p>
            <a:pPr algn="ctr">
              <a:buNone/>
            </a:pPr>
            <a:r>
              <a:rPr lang="en-US" sz="2000" dirty="0" err="1" smtClean="0">
                <a:latin typeface="BrahmaputraMJ" pitchFamily="2" charset="0"/>
              </a:rPr>
              <a:t>মোবাইল</a:t>
            </a:r>
            <a:r>
              <a:rPr lang="en-US" sz="2000" dirty="0" smtClean="0">
                <a:latin typeface="BrahmaputraMJ" pitchFamily="2" charset="0"/>
              </a:rPr>
              <a:t> </a:t>
            </a:r>
            <a:r>
              <a:rPr lang="en-US" sz="2000" dirty="0" err="1" smtClean="0">
                <a:latin typeface="BrahmaputraMJ" pitchFamily="2" charset="0"/>
              </a:rPr>
              <a:t>নং</a:t>
            </a:r>
            <a:r>
              <a:rPr lang="en-US" sz="2000" smtClean="0">
                <a:latin typeface="BrahmaputraMJ" pitchFamily="2" charset="0"/>
              </a:rPr>
              <a:t>- ০১৭৪৬ ৪৮৩০৮৩</a:t>
            </a:r>
            <a:endParaRPr lang="en-US" sz="2000" dirty="0" smtClean="0">
              <a:latin typeface="BrahmaputraMJ" pitchFamily="2" charset="0"/>
            </a:endParaRPr>
          </a:p>
          <a:p>
            <a:pPr algn="ctr">
              <a:buNone/>
            </a:pPr>
            <a:endParaRPr lang="en-US" sz="2800" dirty="0">
              <a:latin typeface="BrahmaputraMJ" pitchFamily="2" charset="0"/>
            </a:endParaRPr>
          </a:p>
        </p:txBody>
      </p:sp>
      <p:pic>
        <p:nvPicPr>
          <p:cNvPr id="4" name="Picture 3" descr="IMG_20201110_1235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295400"/>
            <a:ext cx="2705100" cy="3082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8954"/>
            <a:ext cx="3009900" cy="106590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ArhialkhanMJ" pitchFamily="2" charset="0"/>
              </a:rPr>
              <a:t>cvV`v‡b</a:t>
            </a:r>
            <a:endParaRPr lang="en-US" sz="4800" b="1" dirty="0">
              <a:solidFill>
                <a:srgbClr val="0070C0"/>
              </a:solidFill>
              <a:latin typeface="ArhialkhanMJ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914650" y="971222"/>
            <a:ext cx="3124200" cy="340645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একক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কাজ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057400"/>
            <a:ext cx="7848600" cy="3657600"/>
          </a:xfrm>
        </p:spPr>
        <p:txBody>
          <a:bodyPr>
            <a:normAutofit/>
          </a:bodyPr>
          <a:lstStyle/>
          <a:p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4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44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4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4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b="1" dirty="0">
              <a:latin typeface="ChandrabatiMatra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  <p:sndAc>
          <p:stSnd>
            <p:snd r:embed="rId2" name="arrow.wav"/>
          </p:stSnd>
        </p:sndAc>
      </p:transition>
    </mc:Choice>
    <mc:Fallback xmlns="">
      <p:transition spd="med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46" y="152400"/>
            <a:ext cx="6899754" cy="16530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</a:rPr>
              <a:t>দলীয়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কাজ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667000"/>
            <a:ext cx="2590800" cy="11430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দলের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নাম</a:t>
            </a: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লাল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4017" y="3505200"/>
            <a:ext cx="3829520" cy="533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হিজরতের</a:t>
            </a:r>
            <a:r>
              <a:rPr lang="en-US" dirty="0" smtClean="0"/>
              <a:t> ৫টি </a:t>
            </a:r>
            <a:r>
              <a:rPr lang="en-US" dirty="0" err="1" smtClean="0"/>
              <a:t>কারণ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1066800" y="3440693"/>
            <a:ext cx="3476960" cy="154738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দলের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নাম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b="1" dirty="0" err="1" smtClean="0">
                <a:solidFill>
                  <a:srgbClr val="002060"/>
                </a:solidFill>
              </a:rPr>
              <a:t>নীল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6969" y="4800600"/>
            <a:ext cx="3884832" cy="2590802"/>
          </a:xfrm>
        </p:spPr>
        <p:txBody>
          <a:bodyPr/>
          <a:lstStyle/>
          <a:p>
            <a:r>
              <a:rPr lang="en-US" dirty="0" err="1" smtClean="0"/>
              <a:t>হিজরতের</a:t>
            </a:r>
            <a:r>
              <a:rPr lang="en-US" dirty="0" smtClean="0"/>
              <a:t> </a:t>
            </a:r>
            <a:r>
              <a:rPr lang="en-US" dirty="0" err="1" smtClean="0"/>
              <a:t>ঘটনা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33600"/>
            <a:ext cx="538104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28871"/>
      </p:ext>
    </p:extLst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tile tx="-190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133" y="457201"/>
            <a:ext cx="6637867" cy="1600199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</a:rPr>
              <a:t>মূল্যায়ন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2743200"/>
          </a:xfrm>
        </p:spPr>
        <p:txBody>
          <a:bodyPr>
            <a:normAutofit fontScale="77500" lnSpcReduction="20000"/>
          </a:bodyPr>
          <a:lstStyle/>
          <a:p>
            <a:pPr lvl="2" algn="just">
              <a:buNone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আইয়ামে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জাহেলিয়া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 algn="just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(স:)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মহানবী (স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) মদিনায় কী ধরণের রাষ্ট্র প্রতিষ্ঠা করলেন?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lvl="2" algn="just"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(স:)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সঙ্গী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39454"/>
      </p:ext>
    </p:extLst>
  </p:cSld>
  <p:clrMapOvr>
    <a:masterClrMapping/>
  </p:clrMapOvr>
  <p:transition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609601"/>
            <a:ext cx="4011300" cy="1143000"/>
          </a:xfrm>
        </p:spPr>
        <p:txBody>
          <a:bodyPr/>
          <a:lstStyle/>
          <a:p>
            <a:r>
              <a:rPr lang="en-US" sz="4400" dirty="0" err="1" smtClean="0"/>
              <a:t>বাড়ীর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505200" cy="388619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2400" y="2895600"/>
            <a:ext cx="5181600" cy="32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নিরবাচনী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প্রনয়ণ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148533751"/>
      </p:ext>
    </p:extLst>
  </p:cSld>
  <p:clrMapOvr>
    <a:masterClrMapping/>
  </p:clrMapOvr>
  <p:transition spd="slow">
    <p:circl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44612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400" i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i="1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flipH="1">
            <a:off x="3581400" y="2743200"/>
            <a:ext cx="53340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(১ম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ছিদ্দিকুর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	ড.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সামছুজ্জোহা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2971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ChandrabatiMatraMJ" pitchFamily="2" charset="0"/>
              </a:rPr>
              <a:t>প্রশ্ন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362200"/>
            <a:ext cx="1981200" cy="15240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ChandrabatiMatraMJ" pitchFamily="2" charset="0"/>
              </a:rPr>
              <a:t>| </a:t>
            </a:r>
            <a:endParaRPr lang="en-US" dirty="0">
              <a:latin typeface="ChandrabatiMatraMJ" pitchFamily="2" charset="0"/>
            </a:endParaRPr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2514600" y="1981200"/>
            <a:ext cx="4572000" cy="3581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500">
              <a:srgbClr val="64D4EF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9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304800"/>
            <a:ext cx="7924800" cy="1981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</a:rPr>
              <a:t>সবাইকে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ধন্যবাদ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3.jf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371600"/>
            <a:ext cx="6934199" cy="4038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arrow.wav"/>
          </p:stSnd>
        </p:sndAc>
      </p:transition>
    </mc:Choice>
    <mc:Fallback xmlns="">
      <p:transition spd="slow">
        <p:dissolv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438400" y="2133600"/>
            <a:ext cx="4267200" cy="8382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BrahmaputraMJ" pitchFamily="2" charset="0"/>
              </a:rPr>
              <a:t>cvV</a:t>
            </a:r>
            <a:r>
              <a:rPr lang="en-US" sz="4000" b="1" dirty="0" smtClean="0">
                <a:solidFill>
                  <a:srgbClr val="FF0000"/>
                </a:solidFill>
                <a:latin typeface="Brahmaputra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BrahmaputraMJ" pitchFamily="2" charset="0"/>
              </a:rPr>
              <a:t>cwiwPwZ</a:t>
            </a:r>
            <a:endParaRPr lang="en-US" sz="4000" b="1" dirty="0">
              <a:solidFill>
                <a:srgbClr val="FF0000"/>
              </a:solidFill>
              <a:latin typeface="BrahmaputraMJ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2998077"/>
            <a:ext cx="6705600" cy="27432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BrahmaputraMJ" pitchFamily="2" charset="0"/>
              </a:rPr>
              <a:t>শ্রেনী</a:t>
            </a:r>
            <a:r>
              <a:rPr lang="en-US" sz="2400" b="1" dirty="0" smtClean="0">
                <a:latin typeface="BrahmaputraMJ" pitchFamily="2" charset="0"/>
              </a:rPr>
              <a:t>: </a:t>
            </a:r>
            <a:r>
              <a:rPr lang="en-US" sz="2400" b="1" dirty="0" err="1" smtClean="0">
                <a:latin typeface="BrahmaputraMJ" pitchFamily="2" charset="0"/>
              </a:rPr>
              <a:t>একাদশ</a:t>
            </a:r>
            <a:endParaRPr lang="en-US" sz="2400" b="1" dirty="0">
              <a:latin typeface="BrahmaputraMJ" pitchFamily="2" charset="0"/>
            </a:endParaRPr>
          </a:p>
          <a:p>
            <a:r>
              <a:rPr lang="en-US" sz="2400" b="1" dirty="0" err="1" smtClean="0">
                <a:latin typeface="BrahmaputraMJ" pitchFamily="2" charset="0"/>
              </a:rPr>
              <a:t>বিষয়</a:t>
            </a:r>
            <a:r>
              <a:rPr lang="en-US" sz="2400" b="1" dirty="0" smtClean="0">
                <a:latin typeface="BrahmaputraMJ" pitchFamily="2" charset="0"/>
              </a:rPr>
              <a:t> </a:t>
            </a:r>
            <a:r>
              <a:rPr lang="en-US" sz="2400" b="1" dirty="0" err="1" smtClean="0">
                <a:latin typeface="BrahmaputraMJ" pitchFamily="2" charset="0"/>
              </a:rPr>
              <a:t>কোর্ড</a:t>
            </a:r>
            <a:r>
              <a:rPr lang="en-US" sz="2400" b="1" dirty="0" smtClean="0">
                <a:latin typeface="BrahmaputraMJ" pitchFamily="2" charset="0"/>
              </a:rPr>
              <a:t>: ২৬৭</a:t>
            </a:r>
          </a:p>
          <a:p>
            <a:r>
              <a:rPr lang="en-US" sz="2400" b="1" dirty="0" err="1" smtClean="0">
                <a:latin typeface="BrahmaputraMJ" pitchFamily="2" charset="0"/>
              </a:rPr>
              <a:t>অধ্যায়</a:t>
            </a:r>
            <a:r>
              <a:rPr lang="en-US" sz="2400" b="1" dirty="0" smtClean="0">
                <a:latin typeface="BrahmaputraMJ" pitchFamily="2" charset="0"/>
              </a:rPr>
              <a:t> : </a:t>
            </a:r>
            <a:r>
              <a:rPr lang="en-US" sz="2400" b="1" dirty="0" err="1" smtClean="0">
                <a:latin typeface="BrahmaputraMJ" pitchFamily="2" charset="0"/>
              </a:rPr>
              <a:t>দ্বিতীয়</a:t>
            </a:r>
            <a:endParaRPr lang="en-US" sz="2400" b="1" dirty="0" smtClean="0">
              <a:latin typeface="BrahmaputraMJ" pitchFamily="2" charset="0"/>
            </a:endParaRPr>
          </a:p>
          <a:p>
            <a:r>
              <a:rPr lang="en-US" sz="2400" b="1" dirty="0" err="1" smtClean="0">
                <a:latin typeface="BrahmaputraMJ" pitchFamily="2" charset="0"/>
              </a:rPr>
              <a:t>বিষয়</a:t>
            </a:r>
            <a:r>
              <a:rPr lang="en-US" sz="2400" b="1" dirty="0" smtClean="0">
                <a:latin typeface="BrahmaputraMJ" pitchFamily="2" charset="0"/>
              </a:rPr>
              <a:t>: </a:t>
            </a:r>
            <a:r>
              <a:rPr lang="en-US" sz="2400" b="1" dirty="0" err="1" smtClean="0">
                <a:latin typeface="BrahmaputraMJ" pitchFamily="2" charset="0"/>
              </a:rPr>
              <a:t>ইসলামের</a:t>
            </a:r>
            <a:r>
              <a:rPr lang="en-US" sz="2400" b="1" dirty="0" smtClean="0">
                <a:latin typeface="BrahmaputraMJ" pitchFamily="2" charset="0"/>
              </a:rPr>
              <a:t> </a:t>
            </a:r>
            <a:r>
              <a:rPr lang="en-US" sz="2400" b="1" dirty="0" err="1" smtClean="0">
                <a:latin typeface="BrahmaputraMJ" pitchFamily="2" charset="0"/>
              </a:rPr>
              <a:t>ইতিহাত</a:t>
            </a:r>
            <a:r>
              <a:rPr lang="en-US" sz="2400" b="1" dirty="0" smtClean="0">
                <a:latin typeface="BrahmaputraMJ" pitchFamily="2" charset="0"/>
              </a:rPr>
              <a:t> ও </a:t>
            </a:r>
            <a:r>
              <a:rPr lang="en-US" sz="2400" b="1" dirty="0" err="1" smtClean="0">
                <a:latin typeface="BrahmaputraMJ" pitchFamily="2" charset="0"/>
              </a:rPr>
              <a:t>সংস্কৃতি</a:t>
            </a:r>
            <a:r>
              <a:rPr lang="en-US" sz="2400" b="1" dirty="0" smtClean="0">
                <a:latin typeface="BrahmaputraMJ" pitchFamily="2" charset="0"/>
              </a:rPr>
              <a:t>, ১ম </a:t>
            </a:r>
            <a:r>
              <a:rPr lang="en-US" sz="2400" b="1" dirty="0" err="1" smtClean="0">
                <a:latin typeface="BrahmaputraMJ" pitchFamily="2" charset="0"/>
              </a:rPr>
              <a:t>পত্র</a:t>
            </a:r>
            <a:endParaRPr lang="en-US" sz="2400" dirty="0" smtClean="0">
              <a:latin typeface="BrahmaputraMJ" pitchFamily="2" charset="0"/>
            </a:endParaRPr>
          </a:p>
          <a:p>
            <a:endParaRPr lang="en-US" dirty="0">
              <a:latin typeface="ArhialkhanMJ" pitchFamily="2" charset="0"/>
            </a:endParaRPr>
          </a:p>
        </p:txBody>
      </p:sp>
      <p:pic>
        <p:nvPicPr>
          <p:cNvPr id="6" name="Picture 5" descr="4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8534400" cy="1752600"/>
          </a:xfrm>
          <a:prstGeom prst="rect">
            <a:avLst/>
          </a:prstGeom>
        </p:spPr>
      </p:pic>
    </p:spTree>
  </p:cSld>
  <p:clrMapOvr>
    <a:masterClrMapping/>
  </p:clrMapOvr>
  <p:transition spd="med">
    <p:push dir="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838200"/>
          </a:xfrm>
        </p:spPr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বুঝতে</a:t>
            </a:r>
            <a:r>
              <a:rPr lang="en-US" dirty="0" smtClean="0"/>
              <a:t> </a:t>
            </a:r>
            <a:r>
              <a:rPr lang="en-US" dirty="0" err="1" smtClean="0"/>
              <a:t>পারছি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324600" cy="4267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1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rrow.wav"/>
          </p:stSnd>
        </p:sndAc>
      </p:transition>
    </mc:Choice>
    <mc:Fallback xmlns="">
      <p:transition spd="slow">
        <p:split orient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ছবিতে</a:t>
            </a:r>
            <a:r>
              <a:rPr lang="en-US" sz="4000" dirty="0"/>
              <a:t> </a:t>
            </a:r>
            <a:r>
              <a:rPr lang="en-US" sz="4000" dirty="0" err="1"/>
              <a:t>আমরা</a:t>
            </a:r>
            <a:r>
              <a:rPr lang="en-US" sz="4000" dirty="0"/>
              <a:t> </a:t>
            </a:r>
            <a:r>
              <a:rPr lang="en-US" sz="4000" dirty="0" err="1"/>
              <a:t>কি</a:t>
            </a:r>
            <a:r>
              <a:rPr lang="en-US" sz="4000" dirty="0"/>
              <a:t> </a:t>
            </a:r>
            <a:r>
              <a:rPr lang="en-US" sz="4000" dirty="0" err="1"/>
              <a:t>বুঝতে</a:t>
            </a:r>
            <a:r>
              <a:rPr lang="en-US" sz="4000" dirty="0"/>
              <a:t> </a:t>
            </a:r>
            <a:r>
              <a:rPr lang="en-US" sz="4000" dirty="0" err="1" smtClean="0"/>
              <a:t>পারছি</a:t>
            </a:r>
            <a:r>
              <a:rPr lang="en-US" sz="4000" dirty="0" smtClean="0"/>
              <a:t> ?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1200" y="457200"/>
            <a:ext cx="2438400" cy="1583688"/>
          </a:xfrm>
        </p:spPr>
        <p:txBody>
          <a:bodyPr/>
          <a:lstStyle/>
          <a:p>
            <a:r>
              <a:rPr lang="en-US" dirty="0" err="1" smtClean="0"/>
              <a:t>মক্কা</a:t>
            </a:r>
            <a:r>
              <a:rPr lang="en-US" dirty="0" smtClean="0"/>
              <a:t> </a:t>
            </a:r>
            <a:r>
              <a:rPr lang="en-US" dirty="0" err="1" smtClean="0"/>
              <a:t>শরিফ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76400"/>
            <a:ext cx="4648199" cy="19812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791200" y="3733800"/>
            <a:ext cx="2799685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মদিনা</a:t>
            </a:r>
            <a:r>
              <a:rPr lang="en-US" dirty="0" smtClean="0"/>
              <a:t> </a:t>
            </a:r>
            <a:r>
              <a:rPr lang="en-US" dirty="0" err="1" smtClean="0"/>
              <a:t>শরিফ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270374"/>
            <a:ext cx="4648199" cy="2206625"/>
          </a:xfrm>
        </p:spPr>
      </p:pic>
    </p:spTree>
    <p:extLst>
      <p:ext uri="{BB962C8B-B14F-4D97-AF65-F5344CB8AC3E}">
        <p14:creationId xmlns:p14="http://schemas.microsoft.com/office/powerpoint/2010/main" val="3963726048"/>
      </p:ext>
    </p:extLst>
  </p:cSld>
  <p:clrMapOvr>
    <a:masterClrMapping/>
  </p:clrMapOvr>
  <p:transition spd="slow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399"/>
            <a:ext cx="8915400" cy="1524001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মহানবি’র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(স:)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জানায়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4" name="নবিজীকে মদিনায় স্বাগত জানিয়ে যে সংগীতে মুখরিত ছিল মদিনার আনাচেকানাচে।[1]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2011363"/>
            <a:ext cx="8763000" cy="4465637"/>
          </a:xfrm>
        </p:spPr>
      </p:pic>
    </p:spTree>
    <p:extLst>
      <p:ext uri="{BB962C8B-B14F-4D97-AF65-F5344CB8AC3E}">
        <p14:creationId xmlns:p14="http://schemas.microsoft.com/office/powerpoint/2010/main" val="417425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  <p:sndAc>
          <p:stSnd>
            <p:snd r:embed="rId4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710" y="228600"/>
            <a:ext cx="7924800" cy="16002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FFFF66"/>
                </a:solidFill>
              </a:rPr>
              <a:t>মানচিত্রে</a:t>
            </a:r>
            <a:r>
              <a:rPr lang="en-US" b="1" dirty="0">
                <a:solidFill>
                  <a:srgbClr val="FFFF66"/>
                </a:solidFill>
              </a:rPr>
              <a:t> </a:t>
            </a:r>
            <a:r>
              <a:rPr lang="en-US" b="1" dirty="0" err="1">
                <a:solidFill>
                  <a:srgbClr val="FFFF66"/>
                </a:solidFill>
              </a:rPr>
              <a:t>মক্কা</a:t>
            </a:r>
            <a:r>
              <a:rPr lang="en-US" b="1" dirty="0">
                <a:solidFill>
                  <a:srgbClr val="FFFF66"/>
                </a:solidFill>
              </a:rPr>
              <a:t> </a:t>
            </a:r>
            <a:r>
              <a:rPr lang="en-US" b="1" dirty="0" err="1">
                <a:solidFill>
                  <a:srgbClr val="FFFF66"/>
                </a:solidFill>
              </a:rPr>
              <a:t>থেকে</a:t>
            </a:r>
            <a:r>
              <a:rPr lang="en-US" b="1" dirty="0">
                <a:solidFill>
                  <a:srgbClr val="FFFF66"/>
                </a:solidFill>
              </a:rPr>
              <a:t> </a:t>
            </a:r>
            <a:r>
              <a:rPr lang="en-US" b="1" dirty="0" err="1">
                <a:solidFill>
                  <a:srgbClr val="FFFF66"/>
                </a:solidFill>
              </a:rPr>
              <a:t>মদিনা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7162800" cy="4800599"/>
          </a:xfrm>
        </p:spPr>
      </p:pic>
    </p:spTree>
    <p:extLst>
      <p:ext uri="{BB962C8B-B14F-4D97-AF65-F5344CB8AC3E}">
        <p14:creationId xmlns:p14="http://schemas.microsoft.com/office/powerpoint/2010/main" val="24133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5439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hialkhanMJ" pitchFamily="2" charset="0"/>
              </a:rPr>
              <a:t>আজকের</a:t>
            </a:r>
            <a:r>
              <a:rPr lang="en-US" dirty="0" smtClean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hialkhanMJ" pitchFamily="2" charset="0"/>
              </a:rPr>
              <a:t>পাঠ</a:t>
            </a:r>
            <a:r>
              <a:rPr lang="en-US" dirty="0" smtClean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hialkhanMJ" pitchFamily="2" charset="0"/>
              </a:rPr>
              <a:t>শিরোনাম</a:t>
            </a:r>
            <a:r>
              <a:rPr lang="en-US" dirty="0" smtClean="0">
                <a:solidFill>
                  <a:srgbClr val="FF0000"/>
                </a:solidFill>
                <a:latin typeface="ArhialkhanMJ" pitchFamily="2" charset="0"/>
              </a:rPr>
              <a:t>--</a:t>
            </a:r>
            <a:endParaRPr lang="en-US" dirty="0">
              <a:solidFill>
                <a:srgbClr val="FF0000"/>
              </a:solidFill>
              <a:latin typeface="Arhialkhan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7650" y="1600200"/>
            <a:ext cx="8743950" cy="62649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200" dirty="0" smtClean="0">
                <a:latin typeface="ChandrabatiMatraMJ" pitchFamily="2" charset="0"/>
              </a:rPr>
              <a:t>  </a:t>
            </a:r>
            <a:r>
              <a:rPr lang="en-US" sz="3200" dirty="0" err="1" smtClean="0">
                <a:latin typeface="ChandrabatiMatraMJ" pitchFamily="2" charset="0"/>
              </a:rPr>
              <a:t>মহানবী</a:t>
            </a:r>
            <a:r>
              <a:rPr lang="en-US" sz="3200" dirty="0" smtClean="0">
                <a:latin typeface="ChandrabatiMatraMJ" pitchFamily="2" charset="0"/>
              </a:rPr>
              <a:t> </a:t>
            </a:r>
            <a:r>
              <a:rPr lang="en-US" sz="3200" dirty="0" err="1" smtClean="0">
                <a:latin typeface="ChandrabatiMatraMJ" pitchFamily="2" charset="0"/>
              </a:rPr>
              <a:t>হযরত</a:t>
            </a:r>
            <a:r>
              <a:rPr lang="en-US" sz="3200" dirty="0" smtClean="0">
                <a:latin typeface="ChandrabatiMatraMJ" pitchFamily="2" charset="0"/>
              </a:rPr>
              <a:t> </a:t>
            </a:r>
            <a:r>
              <a:rPr lang="en-US" sz="3200" dirty="0" err="1" smtClean="0">
                <a:latin typeface="ChandrabatiMatraMJ" pitchFamily="2" charset="0"/>
              </a:rPr>
              <a:t>মুহাম্মদ</a:t>
            </a:r>
            <a:r>
              <a:rPr lang="en-US" sz="3200" dirty="0" smtClean="0">
                <a:latin typeface="ChandrabatiMatraMJ" pitchFamily="2" charset="0"/>
              </a:rPr>
              <a:t> (</a:t>
            </a:r>
            <a:r>
              <a:rPr lang="en-US" sz="2800" dirty="0" smtClean="0">
                <a:latin typeface="ChandrabatiMatraMJ" pitchFamily="2" charset="0"/>
              </a:rPr>
              <a:t>স</a:t>
            </a:r>
            <a:r>
              <a:rPr lang="en-US" sz="3200" dirty="0" smtClean="0">
                <a:latin typeface="ChandrabatiMatraMJ" pitchFamily="2" charset="0"/>
              </a:rPr>
              <a:t>:) </a:t>
            </a:r>
            <a:r>
              <a:rPr lang="en-US" sz="3200" dirty="0" err="1" smtClean="0">
                <a:latin typeface="ChandrabatiMatraMJ" pitchFamily="2" charset="0"/>
              </a:rPr>
              <a:t>এর</a:t>
            </a:r>
            <a:r>
              <a:rPr lang="en-US" sz="3200" dirty="0" smtClean="0">
                <a:latin typeface="ChandrabatiMatraMJ" pitchFamily="2" charset="0"/>
              </a:rPr>
              <a:t> </a:t>
            </a:r>
            <a:r>
              <a:rPr lang="en-US" sz="3200" dirty="0" err="1" smtClean="0">
                <a:latin typeface="ChandrabatiMatraMJ" pitchFamily="2" charset="0"/>
              </a:rPr>
              <a:t>মদিনায়</a:t>
            </a:r>
            <a:r>
              <a:rPr lang="en-US" sz="3200" dirty="0" smtClean="0">
                <a:latin typeface="ChandrabatiMatraMJ" pitchFamily="2" charset="0"/>
              </a:rPr>
              <a:t> </a:t>
            </a:r>
            <a:r>
              <a:rPr lang="en-US" sz="3200" dirty="0" err="1" smtClean="0">
                <a:latin typeface="ChandrabatiMatraMJ" pitchFamily="2" charset="0"/>
              </a:rPr>
              <a:t>হিজরত</a:t>
            </a:r>
            <a:r>
              <a:rPr lang="en-US" sz="3200" dirty="0" smtClean="0">
                <a:latin typeface="ChandrabatiMatraMJ" pitchFamily="2" charset="0"/>
              </a:rPr>
              <a:t> </a:t>
            </a:r>
            <a:endParaRPr lang="en-US" sz="3200" dirty="0">
              <a:latin typeface="ChandrabatiMatra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2362201"/>
            <a:ext cx="8743950" cy="4114800"/>
          </a:xfrm>
          <a:prstGeom prst="rect">
            <a:avLst/>
          </a:prstGeom>
        </p:spPr>
      </p:pic>
    </p:spTree>
  </p:cSld>
  <p:clrMapOvr>
    <a:masterClrMapping/>
  </p:clrMapOvr>
  <p:transition>
    <p:circl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5562600" cy="21423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rgbClr val="00B0F0"/>
                </a:solidFill>
                <a:latin typeface="ArhialkhanMJ" pitchFamily="2" charset="0"/>
              </a:rPr>
              <a:t>শিখন</a:t>
            </a:r>
            <a:r>
              <a:rPr lang="en-US" sz="4800" b="1" dirty="0" smtClean="0">
                <a:solidFill>
                  <a:srgbClr val="00B0F0"/>
                </a:solidFill>
                <a:latin typeface="ArhialkhanMJ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ArhialkhanMJ" pitchFamily="2" charset="0"/>
              </a:rPr>
              <a:t>ফল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err="1" smtClean="0">
                <a:latin typeface="ChandrabatiMatraMJ" pitchFamily="2" charset="0"/>
              </a:rPr>
              <a:t>এই</a:t>
            </a:r>
            <a:r>
              <a:rPr lang="en-US" sz="3200" b="1" dirty="0" smtClean="0">
                <a:latin typeface="ChandrabatiMatraMJ" pitchFamily="2" charset="0"/>
              </a:rPr>
              <a:t> </a:t>
            </a:r>
            <a:r>
              <a:rPr lang="en-US" sz="3200" b="1" dirty="0" err="1" smtClean="0">
                <a:latin typeface="ChandrabatiMatraMJ" pitchFamily="2" charset="0"/>
              </a:rPr>
              <a:t>পাঠ</a:t>
            </a:r>
            <a:r>
              <a:rPr lang="en-US" sz="3200" b="1" dirty="0" smtClean="0">
                <a:latin typeface="ChandrabatiMatraMJ" pitchFamily="2" charset="0"/>
              </a:rPr>
              <a:t> </a:t>
            </a:r>
            <a:r>
              <a:rPr lang="en-US" sz="3200" b="1" dirty="0" err="1" smtClean="0">
                <a:latin typeface="ChandrabatiMatraMJ" pitchFamily="2" charset="0"/>
              </a:rPr>
              <a:t>শেষে</a:t>
            </a:r>
            <a:r>
              <a:rPr lang="en-US" sz="3200" b="1" dirty="0" smtClean="0">
                <a:latin typeface="ChandrabatiMatraMJ" pitchFamily="2" charset="0"/>
              </a:rPr>
              <a:t> </a:t>
            </a:r>
            <a:r>
              <a:rPr lang="en-US" sz="3200" b="1" dirty="0" err="1" smtClean="0">
                <a:latin typeface="ChandrabatiMatraMJ" pitchFamily="2" charset="0"/>
              </a:rPr>
              <a:t>শিক্ষার্থীরা</a:t>
            </a:r>
            <a:r>
              <a:rPr lang="en-US" sz="3200" b="1" dirty="0">
                <a:latin typeface="ChandrabatiMatraMJ" pitchFamily="2" charset="0"/>
              </a:rPr>
              <a:t>-</a:t>
            </a:r>
            <a:endParaRPr lang="en-US" sz="3200" b="1" dirty="0" smtClean="0">
              <a:latin typeface="ChandrabatiMatraMJ" pitchFamily="2" charset="0"/>
            </a:endParaRPr>
          </a:p>
          <a:p>
            <a:pPr marL="109728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IrabotiMJ" pitchFamily="2" charset="0"/>
              </a:rPr>
              <a:t>১ -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হিজরত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শব্দের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অর্থ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বলতে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পারবে</a:t>
            </a:r>
            <a:r>
              <a:rPr lang="en-US" sz="2800" dirty="0">
                <a:solidFill>
                  <a:srgbClr val="FFFF00"/>
                </a:solidFill>
                <a:latin typeface="IrabotiMJ" pitchFamily="2" charset="0"/>
              </a:rPr>
              <a:t>।</a:t>
            </a:r>
            <a:endParaRPr lang="en-US" sz="2800" dirty="0" smtClean="0">
              <a:solidFill>
                <a:srgbClr val="FFFF00"/>
              </a:solidFill>
              <a:latin typeface="IrabotiMJ" pitchFamily="2" charset="0"/>
            </a:endParaRPr>
          </a:p>
          <a:p>
            <a:pPr marL="109728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IrabotiMJ" pitchFamily="2" charset="0"/>
              </a:rPr>
              <a:t>২ -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হিজরত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কি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ব্যাখ্যা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করতে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পারবে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।</a:t>
            </a:r>
          </a:p>
          <a:p>
            <a:pPr marL="109728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IrabotiMJ" pitchFamily="2" charset="0"/>
              </a:rPr>
              <a:t>৩ -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হিজরতের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কারণ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বর্ণনা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করতে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পারবে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।</a:t>
            </a:r>
          </a:p>
          <a:p>
            <a:pPr marL="109728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IrabotiMJ" pitchFamily="2" charset="0"/>
              </a:rPr>
              <a:t>৪ -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হিজরতের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ঘটনা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বর্ণনা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করতে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IrabotiMJ" pitchFamily="2" charset="0"/>
              </a:rPr>
              <a:t>পারবে</a:t>
            </a:r>
            <a:r>
              <a:rPr lang="en-US" sz="2800" dirty="0" smtClean="0">
                <a:solidFill>
                  <a:srgbClr val="FFFF00"/>
                </a:solidFill>
                <a:latin typeface="IrabotiMJ" pitchFamily="2" charset="0"/>
              </a:rPr>
              <a:t>।</a:t>
            </a:r>
          </a:p>
        </p:txBody>
      </p:sp>
    </p:spTree>
  </p:cSld>
  <p:clrMapOvr>
    <a:masterClrMapping/>
  </p:clrMapOvr>
  <p:transition spd="slow">
    <p:checker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1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1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1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4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15.xml><?xml version="1.0" encoding="utf-8"?>
<a:theme xmlns:a="http://schemas.openxmlformats.org/drawingml/2006/main" name="1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16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9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646</Words>
  <Application>Microsoft Office PowerPoint</Application>
  <PresentationFormat>On-screen Show (4:3)</PresentationFormat>
  <Paragraphs>100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26</vt:i4>
      </vt:variant>
    </vt:vector>
  </HeadingPairs>
  <TitlesOfParts>
    <vt:vector size="63" baseType="lpstr">
      <vt:lpstr>ArhialkhanMJ</vt:lpstr>
      <vt:lpstr>Arial</vt:lpstr>
      <vt:lpstr>BrahmaputraMJ</vt:lpstr>
      <vt:lpstr>Calibri</vt:lpstr>
      <vt:lpstr>Calibri Light</vt:lpstr>
      <vt:lpstr>Century Gothic</vt:lpstr>
      <vt:lpstr>Century Schoolbook</vt:lpstr>
      <vt:lpstr>ChandrabatiMatraMJ</vt:lpstr>
      <vt:lpstr>Corbel</vt:lpstr>
      <vt:lpstr>Garamond</vt:lpstr>
      <vt:lpstr>Gill Sans MT</vt:lpstr>
      <vt:lpstr>IrabotiMJ</vt:lpstr>
      <vt:lpstr>NikoshBAN</vt:lpstr>
      <vt:lpstr>Rockwell</vt:lpstr>
      <vt:lpstr>SutonnyMJ</vt:lpstr>
      <vt:lpstr>Trebuchet MS</vt:lpstr>
      <vt:lpstr>Tw Cen MT</vt:lpstr>
      <vt:lpstr>Wingdings</vt:lpstr>
      <vt:lpstr>Wingdings 2</vt:lpstr>
      <vt:lpstr>Wingdings 3</vt:lpstr>
      <vt:lpstr>Oriel</vt:lpstr>
      <vt:lpstr>Facet</vt:lpstr>
      <vt:lpstr>1_Organic</vt:lpstr>
      <vt:lpstr>Wisp</vt:lpstr>
      <vt:lpstr>1_Droplet</vt:lpstr>
      <vt:lpstr>Parallax</vt:lpstr>
      <vt:lpstr>1_Wisp</vt:lpstr>
      <vt:lpstr>Circuit</vt:lpstr>
      <vt:lpstr>Retrospect</vt:lpstr>
      <vt:lpstr>1_Atlas</vt:lpstr>
      <vt:lpstr>Banded</vt:lpstr>
      <vt:lpstr>Dividend</vt:lpstr>
      <vt:lpstr>Ion Boardroom</vt:lpstr>
      <vt:lpstr>Celestial</vt:lpstr>
      <vt:lpstr>1_Dividend</vt:lpstr>
      <vt:lpstr>Slice</vt:lpstr>
      <vt:lpstr>Office Theme</vt:lpstr>
      <vt:lpstr>বিসমিল্লাহির রহমানির রহিম</vt:lpstr>
      <vt:lpstr>cvV`v‡b</vt:lpstr>
      <vt:lpstr>cvV cwiwPwZ</vt:lpstr>
      <vt:lpstr>ছবিতে আমরা কি বুঝতে পারছি ?</vt:lpstr>
      <vt:lpstr>ছবিতে আমরা কি বুঝতে পারছি ?</vt:lpstr>
      <vt:lpstr>মহানবি’র (স:) স্বাগত জানায়</vt:lpstr>
      <vt:lpstr>মানচিত্রে মক্কা থেকে মদিনা </vt:lpstr>
      <vt:lpstr>আজকের পাঠ শিরোনাম--</vt:lpstr>
      <vt:lpstr>শিখন ফল</vt:lpstr>
      <vt:lpstr>হিজরত কী?</vt:lpstr>
      <vt:lpstr>PowerPoint Presentation</vt:lpstr>
      <vt:lpstr>হযরত মুহাম্মদ (স:) এর মদিনায় হিজরতের কারণঃ-  </vt:lpstr>
      <vt:lpstr>হযরত মুহাম্মদ (স:) এর মদিনায় হিজরতের কারণঃ- </vt:lpstr>
      <vt:lpstr>হযরত মুহাম্মদ (স:) এর মদিনায় হিজরতের কারণঃ- </vt:lpstr>
      <vt:lpstr>হযরত মুহাম্মদ (স:) এর মদিনায় হিজরতের কারণঃ- </vt:lpstr>
      <vt:lpstr>আল্লাহর কৌশল </vt:lpstr>
      <vt:lpstr>পাহারায় রত কুরাইশগণ</vt:lpstr>
      <vt:lpstr>হিজরতের ঘটনা</vt:lpstr>
      <vt:lpstr>গুহা থেকে মদিনায় যাত্রা</vt:lpstr>
      <vt:lpstr>একক কাজ</vt:lpstr>
      <vt:lpstr>দলীয় কাজ</vt:lpstr>
      <vt:lpstr>মূল্যায়ন</vt:lpstr>
      <vt:lpstr>বাড়ীর কাজ</vt:lpstr>
      <vt:lpstr>সহায়ক গ্রন্থের নাম: </vt:lpstr>
      <vt:lpstr>প্রশ্ন</vt:lpstr>
      <vt:lpstr>সবাইকে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wemwgjøvwni ingvwbi iwng</dc:title>
  <dc:creator>HP</dc:creator>
  <cp:lastModifiedBy>hp</cp:lastModifiedBy>
  <cp:revision>335</cp:revision>
  <dcterms:created xsi:type="dcterms:W3CDTF">2020-11-10T16:15:07Z</dcterms:created>
  <dcterms:modified xsi:type="dcterms:W3CDTF">2020-12-02T09:09:31Z</dcterms:modified>
</cp:coreProperties>
</file>