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7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5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5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B15E04-4CD5-4094-A485-59AE6F5F4E2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54643F-BE98-4AEB-9E6F-7813F1D7501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1499" y="4524686"/>
            <a:ext cx="9144000" cy="1390218"/>
          </a:xfrm>
          <a:prstGeom prst="rect">
            <a:avLst/>
          </a:prstGeom>
          <a:solidFill>
            <a:srgbClr val="9B57D3">
              <a:lumMod val="60000"/>
              <a:lumOff val="4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Welcome to all</a:t>
            </a:r>
            <a:endParaRPr kumimoji="0" lang="en-US" sz="8800" b="1" i="0" u="none" strike="noStrike" kern="1200" cap="none" spc="-5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65" y="197068"/>
            <a:ext cx="6491428" cy="43276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1"/>
            <a:ext cx="12179296" cy="6385139"/>
            <a:chOff x="0" y="-1"/>
            <a:chExt cx="12179296" cy="6385139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11103516" y="158854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316" y="73724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9129" y="2784838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178625" y="5427445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191418" y="2818610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1292" y="5471615"/>
            <a:ext cx="962133" cy="88657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8" y="196379"/>
            <a:ext cx="20920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time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70267" y="68345"/>
            <a:ext cx="928255" cy="10137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734" y="196379"/>
            <a:ext cx="4419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time/ leisure time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7" y="1392381"/>
            <a:ext cx="209203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70266" y="1215574"/>
            <a:ext cx="928255" cy="9999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1733" y="1429754"/>
            <a:ext cx="27950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pleasure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017" y="2571387"/>
            <a:ext cx="247996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70266" y="2412058"/>
            <a:ext cx="928255" cy="9649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9578" y="2594584"/>
            <a:ext cx="46617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lives near to us.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7" y="3879273"/>
            <a:ext cx="20920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70266" y="3719944"/>
            <a:ext cx="928255" cy="9649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7745" y="3879273"/>
            <a:ext cx="272934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better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17" y="5177445"/>
            <a:ext cx="209203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Cartoon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70265" y="5055895"/>
            <a:ext cx="928255" cy="9649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7745" y="5177445"/>
            <a:ext cx="401781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comical drawing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6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3" grpId="0" animBg="1"/>
      <p:bldP spid="3" grpId="0" animBg="1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654" y="249381"/>
            <a:ext cx="716280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2653" y="1172711"/>
            <a:ext cx="7162801" cy="4790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8981" y="5501070"/>
            <a:ext cx="52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1B94D-5DCA-475B-9063-01BB787E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20" y="1325880"/>
            <a:ext cx="2925425" cy="24702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63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7236" y="182480"/>
            <a:ext cx="809105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BA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read with pictures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5015" y="2255431"/>
            <a:ext cx="12034280" cy="1945394"/>
            <a:chOff x="5319" y="2314150"/>
            <a:chExt cx="12034280" cy="1945394"/>
          </a:xfrm>
        </p:grpSpPr>
        <p:sp>
          <p:nvSpPr>
            <p:cNvPr id="5" name="TextBox 4"/>
            <p:cNvSpPr txBox="1"/>
            <p:nvPr/>
          </p:nvSpPr>
          <p:spPr>
            <a:xfrm>
              <a:off x="5319" y="2669279"/>
              <a:ext cx="6636328" cy="14465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 lives with his parents in a flat in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Bogura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646" y="2344178"/>
              <a:ext cx="2757055" cy="18853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701" y="2314150"/>
              <a:ext cx="2640898" cy="194539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41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329" y="1637206"/>
            <a:ext cx="4583798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father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banker.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0" y="1251511"/>
            <a:ext cx="3546765" cy="1995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329" y="4294909"/>
            <a:ext cx="458379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in his free time Mr. Islam writes stories and listens to music.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0" y="3388589"/>
            <a:ext cx="3546765" cy="24303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4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2618" y="0"/>
            <a:ext cx="10754590" cy="2442606"/>
            <a:chOff x="512618" y="0"/>
            <a:chExt cx="10754590" cy="2442606"/>
          </a:xfrm>
        </p:grpSpPr>
        <p:sp>
          <p:nvSpPr>
            <p:cNvPr id="5" name="TextBox 4"/>
            <p:cNvSpPr txBox="1"/>
            <p:nvPr/>
          </p:nvSpPr>
          <p:spPr>
            <a:xfrm>
              <a:off x="512618" y="803563"/>
              <a:ext cx="6109855" cy="10772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Saikat’s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mother is Mrs.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Monwara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Islam. She is a housewife.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9" y="0"/>
              <a:ext cx="3799609" cy="24426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2618" y="2746445"/>
            <a:ext cx="10812606" cy="2819400"/>
            <a:chOff x="512618" y="2822864"/>
            <a:chExt cx="10812606" cy="2819400"/>
          </a:xfrm>
        </p:grpSpPr>
        <p:sp>
          <p:nvSpPr>
            <p:cNvPr id="7" name="TextBox 6"/>
            <p:cNvSpPr txBox="1"/>
            <p:nvPr/>
          </p:nvSpPr>
          <p:spPr>
            <a:xfrm>
              <a:off x="512618" y="3228110"/>
              <a:ext cx="6954981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her free time she enjoys sewing. She makes dresses. She often gets orders from her friends and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neighbours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99" y="2822864"/>
              <a:ext cx="3857625" cy="2819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9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23" y="416800"/>
            <a:ext cx="4987636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student in class 5. He is a good student. He wants to improve his English, so he watches cartoons on TV everyday.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32" y="152400"/>
            <a:ext cx="3571841" cy="277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3" y="4003963"/>
            <a:ext cx="544483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also reads English books. He likes books about animals, especially tigers and lions.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40" y="3379554"/>
            <a:ext cx="3936352" cy="26194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69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02435" y="360218"/>
            <a:ext cx="1620983" cy="1357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G.W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6" y="217208"/>
            <a:ext cx="61514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 or false: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930C206-0E26-4F46-99EF-9C9373EE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8170464" y="1468583"/>
            <a:ext cx="3803580" cy="2893235"/>
          </a:xfrm>
        </p:spPr>
      </p:pic>
      <p:sp>
        <p:nvSpPr>
          <p:cNvPr id="2" name="TextBox 1"/>
          <p:cNvSpPr txBox="1"/>
          <p:nvPr/>
        </p:nvSpPr>
        <p:spPr>
          <a:xfrm>
            <a:off x="886691" y="1339334"/>
            <a:ext cx="6400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Mr.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works in a bank.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906" y="2061350"/>
            <a:ext cx="436418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a village.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906" y="2906593"/>
            <a:ext cx="583276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a home maker.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691" y="3660016"/>
            <a:ext cx="44334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good learner.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691" y="4619749"/>
            <a:ext cx="46551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watches drama on TV.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691" y="5603375"/>
            <a:ext cx="635923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We should try to improve our English.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55418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55418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2" y="249383"/>
            <a:ext cx="791094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42512" y="634103"/>
            <a:ext cx="2939421" cy="3463636"/>
            <a:chOff x="9381672" y="789709"/>
            <a:chExt cx="2741055" cy="3283527"/>
          </a:xfrm>
        </p:grpSpPr>
        <p:sp>
          <p:nvSpPr>
            <p:cNvPr id="10" name="Oval 9"/>
            <p:cNvSpPr/>
            <p:nvPr/>
          </p:nvSpPr>
          <p:spPr>
            <a:xfrm>
              <a:off x="9947564" y="789709"/>
              <a:ext cx="1801091" cy="109450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1F7952-F1F7-43A3-A1B1-D40602B6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672" y="1884218"/>
              <a:ext cx="2741055" cy="218901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66797" y="1465607"/>
            <a:ext cx="68441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Where does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 live?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797" y="2258497"/>
            <a:ext cx="532014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What is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977" y="3387035"/>
            <a:ext cx="778625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What does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do in her free time?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797" y="4810962"/>
            <a:ext cx="669174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How is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student?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799" y="5673830"/>
            <a:ext cx="804949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How can you improve your English?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5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20981" y="0"/>
            <a:ext cx="4932217" cy="1939637"/>
            <a:chOff x="3200400" y="387927"/>
            <a:chExt cx="4932217" cy="1939637"/>
          </a:xfrm>
        </p:grpSpPr>
        <p:sp>
          <p:nvSpPr>
            <p:cNvPr id="4" name="Rectangle 3"/>
            <p:cNvSpPr/>
            <p:nvPr/>
          </p:nvSpPr>
          <p:spPr>
            <a:xfrm>
              <a:off x="3200400" y="1177635"/>
              <a:ext cx="4932217" cy="11499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200400" y="387927"/>
              <a:ext cx="4932217" cy="78970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01271" y="902602"/>
            <a:ext cx="3702801" cy="3558561"/>
            <a:chOff x="8472919" y="764057"/>
            <a:chExt cx="3143250" cy="3186205"/>
          </a:xfrm>
        </p:grpSpPr>
        <p:sp>
          <p:nvSpPr>
            <p:cNvPr id="8" name="Oval 7"/>
            <p:cNvSpPr/>
            <p:nvPr/>
          </p:nvSpPr>
          <p:spPr>
            <a:xfrm>
              <a:off x="8765641" y="764057"/>
              <a:ext cx="1690255" cy="928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EDF677-07A5-4E10-AFD2-9D4EF504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919" y="1692311"/>
              <a:ext cx="3143250" cy="225795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89669" y="2729345"/>
            <a:ext cx="628996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parents.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89563" y="22859"/>
            <a:ext cx="5666510" cy="2964872"/>
          </a:xfrm>
          <a:prstGeom prst="horizontalScroll">
            <a:avLst/>
          </a:prstGeom>
          <a:solidFill>
            <a:srgbClr val="E3E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bye.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86" y="2424547"/>
            <a:ext cx="4016087" cy="3823854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rot="20252654">
            <a:off x="311896" y="3543625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E1C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CE1CA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 rot="20252654">
            <a:off x="9357183" y="3633034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BA30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BA30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4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B0C3E49-F0A5-4310-A26D-0CDEE22AA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29" y="246468"/>
            <a:ext cx="2159920" cy="2399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Horizontal Scroll 16"/>
          <p:cNvSpPr/>
          <p:nvPr/>
        </p:nvSpPr>
        <p:spPr>
          <a:xfrm>
            <a:off x="1371600" y="23811"/>
            <a:ext cx="7935028" cy="229985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0278" y="2110237"/>
            <a:ext cx="544483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Afzal Hossain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7466" y="3143305"/>
            <a:ext cx="5694218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3635" y="4052226"/>
            <a:ext cx="828349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Kuralia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2720" y="5126164"/>
            <a:ext cx="612370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Madhupur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Tangail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8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137199" y="201017"/>
            <a:ext cx="6816437" cy="1496291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356" y="1893663"/>
            <a:ext cx="421178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5417" y="1935227"/>
            <a:ext cx="561109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8" name="Rectangle 7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95084" y="3140827"/>
            <a:ext cx="277090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5419" y="3078228"/>
            <a:ext cx="444731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084" y="4470771"/>
            <a:ext cx="910128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Title’s of the Unit: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537" y="5499814"/>
            <a:ext cx="408651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Date:20-12-20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04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Ribbon 9"/>
          <p:cNvSpPr/>
          <p:nvPr/>
        </p:nvSpPr>
        <p:spPr>
          <a:xfrm>
            <a:off x="540327" y="-1"/>
            <a:ext cx="10418617" cy="1939637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 comes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7889" y="1939636"/>
            <a:ext cx="576349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 to-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2496" y="2727977"/>
            <a:ext cx="914644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sound differences in the context of words.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1.2.1.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which syllable in a word is stressed.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2495" y="3993371"/>
            <a:ext cx="914644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1.1.1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and say words, phrases and sentences with proper sounds, stress and intonation.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16542" y="5149195"/>
            <a:ext cx="1656487" cy="11648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7343" y="2556960"/>
            <a:ext cx="1735419" cy="12001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istening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6809" y="3794938"/>
            <a:ext cx="1695953" cy="117884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495" y="5285333"/>
            <a:ext cx="9146449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1.4.1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read, words, phrases and sentences in the text with proper pronunciation,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5671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144" y="138545"/>
            <a:ext cx="857596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246541"/>
            <a:ext cx="3734086" cy="289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7" y="1246541"/>
            <a:ext cx="3935876" cy="289932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84" y="1246542"/>
            <a:ext cx="3475904" cy="28993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2503" y="4376746"/>
            <a:ext cx="326615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140" y="4376746"/>
            <a:ext cx="286789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flat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8723" y="4284253"/>
            <a:ext cx="361155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writes stories.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09" y="114983"/>
            <a:ext cx="3891224" cy="321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2" y="38175"/>
            <a:ext cx="3657600" cy="3312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83"/>
            <a:ext cx="4069951" cy="29745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9804" y="3499062"/>
            <a:ext cx="270163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sews.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951" y="3499062"/>
            <a:ext cx="379307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watches cartoons on TV.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491" y="3499062"/>
            <a:ext cx="2854035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reads books.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1" y="-217542"/>
            <a:ext cx="6483926" cy="2438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  <a:endParaRPr lang="en-US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77090" y="1842653"/>
            <a:ext cx="8035637" cy="3075711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437418" y="216081"/>
            <a:ext cx="3629891" cy="30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1542166" y="138661"/>
            <a:ext cx="8174182" cy="163472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10.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1496" y="1523999"/>
            <a:ext cx="6835522" cy="479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3D2F4-23BB-4F21-8329-800AC8B8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8" r="19418"/>
          <a:stretch/>
        </p:blipFill>
        <p:spPr>
          <a:xfrm>
            <a:off x="9124914" y="1625690"/>
            <a:ext cx="2565011" cy="349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18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1709" y="609600"/>
            <a:ext cx="80772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new words: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33649"/>
            <a:ext cx="182879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274" y="2233649"/>
            <a:ext cx="46135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house in town.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11832" y="2085994"/>
            <a:ext cx="928255" cy="9005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35" y="1999059"/>
            <a:ext cx="2140824" cy="1010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603108"/>
            <a:ext cx="188421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11831" y="4999907"/>
            <a:ext cx="928255" cy="9005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6582" y="3392039"/>
            <a:ext cx="439189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person who works in a bank.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015" y="5127015"/>
            <a:ext cx="256309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wife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11832" y="3476000"/>
            <a:ext cx="928255" cy="9005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582" y="5127015"/>
            <a:ext cx="281247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maker.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79296" cy="6385139"/>
            <a:chOff x="0" y="-1"/>
            <a:chExt cx="12179296" cy="6385139"/>
          </a:xfrm>
          <a:solidFill>
            <a:schemeClr val="accent1"/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02220" y="71116"/>
              <a:ext cx="77076" cy="631402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76" y="-1"/>
              <a:ext cx="12102219" cy="1386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28" y="4670639"/>
            <a:ext cx="2667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28" y="3157012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</TotalTime>
  <Words>458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2020-12-10T12:27:17Z</dcterms:created>
  <dcterms:modified xsi:type="dcterms:W3CDTF">2020-12-20T14:48:15Z</dcterms:modified>
</cp:coreProperties>
</file>