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76" r:id="rId3"/>
    <p:sldId id="265" r:id="rId4"/>
    <p:sldId id="258" r:id="rId5"/>
    <p:sldId id="259" r:id="rId6"/>
    <p:sldId id="261" r:id="rId7"/>
    <p:sldId id="266" r:id="rId8"/>
    <p:sldId id="268" r:id="rId9"/>
    <p:sldId id="273" r:id="rId10"/>
    <p:sldId id="274" r:id="rId11"/>
    <p:sldId id="260" r:id="rId12"/>
    <p:sldId id="263" r:id="rId13"/>
    <p:sldId id="270" r:id="rId14"/>
    <p:sldId id="271" r:id="rId15"/>
    <p:sldId id="272" r:id="rId16"/>
    <p:sldId id="264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6" d="100"/>
          <a:sy n="66" d="100"/>
        </p:scale>
        <p:origin x="7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3E0CD-5727-4A2B-BBC3-453151520A2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98D16-3778-4BC1-8F8E-40585B67CE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curtain&#10;&#10;Description generated with high confidence">
            <a:extLst>
              <a:ext uri="{FF2B5EF4-FFF2-40B4-BE49-F238E27FC236}">
                <a16:creationId xmlns:a16="http://schemas.microsoft.com/office/drawing/2014/main" id="{93F7B023-7B08-4B99-B567-BF8F4BA8D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"/>
          <a:stretch/>
        </p:blipFill>
        <p:spPr>
          <a:xfrm>
            <a:off x="378726" y="1114006"/>
            <a:ext cx="8612874" cy="51343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3B615-6B60-401D-B053-6C3F07B87C2A}"/>
              </a:ext>
            </a:extLst>
          </p:cNvPr>
          <p:cNvSpPr/>
          <p:nvPr/>
        </p:nvSpPr>
        <p:spPr>
          <a:xfrm>
            <a:off x="385548" y="0"/>
            <a:ext cx="8606051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7030A0"/>
                </a:solidFill>
              </a:rPr>
              <a:t>WELCOME  TO  All</a:t>
            </a:r>
            <a:endParaRPr lang="en-US" sz="1350" dirty="0"/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14006"/>
            <a:ext cx="8610600" cy="54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161606-DSCF4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04800"/>
            <a:ext cx="54102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438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Dresses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1430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Teacher’s  reading</a:t>
            </a:r>
            <a:endParaRPr lang="en-US" sz="6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723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Student’s reading individually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Student’s will write about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and Mom’s  evening work </a:t>
            </a:r>
            <a:r>
              <a:rPr lang="en-US" sz="400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into group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-14370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533400"/>
            <a:ext cx="5143500" cy="3562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7244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What is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Saikat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doing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Saikat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is reading.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ren-watch-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428625"/>
            <a:ext cx="4762500" cy="3838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8006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What are they doing?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They are watching TV cartoon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41322163_5dfef23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7800" y="685800"/>
            <a:ext cx="3302000" cy="247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886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are they doing ?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They are eating their  dinner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Write 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three sentences  about your evening work.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219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THANK YOU ALL</a:t>
            </a:r>
            <a:endParaRPr lang="en-US" sz="54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7162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57D471-4557-4455-B0B7-F7F7AF9FABFB}"/>
              </a:ext>
            </a:extLst>
          </p:cNvPr>
          <p:cNvSpPr/>
          <p:nvPr/>
        </p:nvSpPr>
        <p:spPr>
          <a:xfrm>
            <a:off x="491320" y="2013898"/>
            <a:ext cx="8188656" cy="133066"/>
          </a:xfrm>
          <a:prstGeom prst="rect">
            <a:avLst/>
          </a:prstGeom>
          <a:gradFill>
            <a:gsLst>
              <a:gs pos="40706">
                <a:srgbClr val="E3ECBC"/>
              </a:gs>
              <a:gs pos="23014">
                <a:srgbClr val="EDF3D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4BA5C32-A59D-4187-8832-B86136603A1C}"/>
              </a:ext>
            </a:extLst>
          </p:cNvPr>
          <p:cNvGrpSpPr/>
          <p:nvPr/>
        </p:nvGrpSpPr>
        <p:grpSpPr>
          <a:xfrm>
            <a:off x="-323398" y="1770796"/>
            <a:ext cx="996287" cy="2848118"/>
            <a:chOff x="5650172" y="1218061"/>
            <a:chExt cx="1328383" cy="379749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29C0DB3-20B9-4A96-B40E-F6313DD11950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85B3F4-AAE9-4CAF-B6EC-CC13ED83D47F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EF32ED7-8AC8-4AC9-B0E5-1974F8A28AC8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63F2EC4-371A-45E5-97A8-5B2DFD0E619E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934EA8A-DA9E-4F07-BEE3-47CD600FD920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A2B548C-20BA-45F6-9734-CAEFC04DB7CF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27CD243-37B1-4105-B377-1EF347631AF0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D1B9C83-DB83-4296-89D5-3557CF31848B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9C1A5C1-23A6-4D00-A6C4-F125C4AAD6B1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8E94C66-4E7A-4A35-9B02-F0F6ACF2192E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A607AFE8-5968-4AB8-ADE4-811E11570A79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BAEE818-3920-4E40-A3CC-C81AC792AC4C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5008B31-358E-4DBD-8471-40679DB97925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07D83F5-C70A-4B4F-A861-F501BFE024CF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CDDBA20-1ACD-4D6E-83B5-D86D9EF82B07}"/>
              </a:ext>
            </a:extLst>
          </p:cNvPr>
          <p:cNvGrpSpPr/>
          <p:nvPr/>
        </p:nvGrpSpPr>
        <p:grpSpPr>
          <a:xfrm>
            <a:off x="-891916" y="1772500"/>
            <a:ext cx="996287" cy="2848118"/>
            <a:chOff x="5650172" y="1218061"/>
            <a:chExt cx="1328383" cy="3797491"/>
          </a:xfrm>
          <a:solidFill>
            <a:srgbClr val="002060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7BE30D7-14EF-4B44-88BF-C4B06257DDC9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241DFBB-0414-4D90-BBC7-2E247282FB75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A7553C5-C0ED-4336-BE68-A861E69FF515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grpFill/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6113CA9-A745-4149-8E8E-9DE4ABAF2241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8F992DBE-C776-42F2-B344-50C8749862AD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62F22A74-FE2A-45F4-8469-54AB23D8C7E9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13A6819F-5059-4A27-B59E-4C6F5E0FA848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A60E8106-74E8-4AFB-BF99-8A76441188F3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F8601707-4DB2-4F66-8779-B2A6DE714ABB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D94F2BC-E220-48A2-AF23-60C380924348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09CB48C6-02D4-4D95-ABE6-AA89B15A033A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9E5C24F-0DEB-4DA5-BB5E-8AAC0807A3DD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E6BA29C0-2BEF-475D-849F-F81A242ECDDA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7DDB2C5-2CBD-43AC-BE8D-BC296F637E8C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A5470A2-9964-4129-B969-4C0E2B63BAE7}"/>
              </a:ext>
            </a:extLst>
          </p:cNvPr>
          <p:cNvGrpSpPr/>
          <p:nvPr/>
        </p:nvGrpSpPr>
        <p:grpSpPr>
          <a:xfrm>
            <a:off x="-1484804" y="1772500"/>
            <a:ext cx="996287" cy="2848118"/>
            <a:chOff x="5650172" y="1218061"/>
            <a:chExt cx="1328383" cy="3797491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AC2AE70-858C-4C3C-9FB0-D3EDD217E5E7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9C7E809-0A3E-48F8-8D2C-691ACE0A1EA2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106F87C-3BA3-4BF9-A980-DC3562080F87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96D389E-7BA3-4626-A577-6617EC5356B1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21A3E6B-6531-4CF0-AC66-A5EA4A44AB97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D60F48B5-4566-40A7-B76A-F0DF9A370324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3709F8CC-9F65-4C23-A943-10C9D2243E13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B1E0992-1011-4E14-A26D-F8C91416D0F2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4AD8E55-FB85-4C4C-B31F-9408BA833C49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63A33928-30F5-4A3E-A3E3-FF07236A5EDC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0C0A884-F2AD-4BAC-A068-3A1841EC1F48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15B9FD3F-27A0-424B-8027-ADBC2CE9E276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C2E8353B-0DB4-440D-ABCD-6E30EF2273C8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1A62679-152F-4C9F-9C24-CB3AB480E0AF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D82894C-9895-4BE2-8DF0-D994D5590B8B}"/>
              </a:ext>
            </a:extLst>
          </p:cNvPr>
          <p:cNvGrpSpPr/>
          <p:nvPr/>
        </p:nvGrpSpPr>
        <p:grpSpPr>
          <a:xfrm>
            <a:off x="-2074109" y="1763968"/>
            <a:ext cx="996287" cy="2848118"/>
            <a:chOff x="5650172" y="1218061"/>
            <a:chExt cx="1328383" cy="3797491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A55B2DE-3328-4917-9100-407225A96C89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13395C-C535-42A9-901E-0A99973274AE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C7FB92D-35D6-4A8E-A6DB-A38620BF1039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2F29E791-4EEB-449A-8008-C3845E2B57AF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6D2EA945-E0D5-45C9-9D9D-452C58CCC593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27842673-5563-4C06-A502-3F2432F19597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CB525795-9B88-4F5E-89A2-FDA2936C3DF9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8D6A2E4A-1858-447E-8AE2-400A33BA3441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45848C5B-6CFF-4BFD-B9E0-963B8116DFA3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4D53371E-6650-4B2C-A8A3-2C75631F3358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5CF55FF7-72F8-42BD-982F-5194A1714EDF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60551F8D-4E03-43DB-A6CE-CFAE9CCB98F1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B6271F6B-819F-4C12-AF66-2EA0BAD8F493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A8FC891-A917-465C-BE1D-4E0159F649E9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AD1E61E-5E06-4EE6-A9E4-1BD746B3FD9D}"/>
              </a:ext>
            </a:extLst>
          </p:cNvPr>
          <p:cNvGrpSpPr/>
          <p:nvPr/>
        </p:nvGrpSpPr>
        <p:grpSpPr>
          <a:xfrm>
            <a:off x="-2592851" y="1762208"/>
            <a:ext cx="996287" cy="2841875"/>
            <a:chOff x="5650172" y="1218061"/>
            <a:chExt cx="1328383" cy="3789167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AB6936A5-1B0E-4085-A67F-A6E60E3D0CCE}"/>
                </a:ext>
              </a:extLst>
            </p:cNvPr>
            <p:cNvSpPr/>
            <p:nvPr/>
          </p:nvSpPr>
          <p:spPr>
            <a:xfrm rot="17994592">
              <a:off x="5993356" y="4209499"/>
              <a:ext cx="757753" cy="837706"/>
            </a:xfrm>
            <a:prstGeom prst="round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0F7DBBB-8770-400E-9689-8842903C25D6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B112347-C702-4632-89EE-B4EDF033B118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B8195803-E05B-4574-A8AC-591746C0F269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F2DDA146-BBA5-4109-A3E7-FB80B8BE0F59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40D23AD-7EF1-4D77-8DE1-D4B7D2B142AE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A5FF12DD-9410-46CF-A7D0-A40A306E2005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2D7AB19B-15E3-40F4-A289-37CC5E320E3F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2EC1DB5C-A76C-4AD6-8C7B-A1058D4955A5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19B42FC2-F739-4590-91D9-7661E3F75140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A808A2B6-3387-4E6D-A035-6FF6AABD753F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CE3AB3B5-C23C-40D6-9F34-CE2F448EB875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9A2371F2-1683-4F90-BEE3-8B4FC99F117B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56D98841-820D-4C4D-B33B-BB594E04B7B9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6767C6B-205D-4110-8C77-45C0DF949B13}"/>
              </a:ext>
            </a:extLst>
          </p:cNvPr>
          <p:cNvSpPr txBox="1"/>
          <p:nvPr/>
        </p:nvSpPr>
        <p:spPr>
          <a:xfrm>
            <a:off x="320348" y="3146868"/>
            <a:ext cx="3907047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0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মঞ্জু</a:t>
            </a:r>
            <a:r>
              <a:rPr lang="en-US" sz="40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40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endParaRPr lang="en-US" sz="405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সোনাগাজী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8988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80443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21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-1.11111E-6 L 0.77891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5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E-6 -1.11111E-6 L 0.76406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375E-6 -7.40741E-7 L 0.73633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0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3.54167E-6 -3.33333E-6 L 0.68998 0.0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accent5"/>
                </a:solidFill>
              </a:rPr>
              <a:t>     Subject: English</a:t>
            </a:r>
            <a:br>
              <a:rPr lang="en-US" sz="5400" dirty="0" smtClean="0">
                <a:solidFill>
                  <a:schemeClr val="accent5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     Class: Five</a:t>
            </a:r>
          </a:p>
          <a:p>
            <a:r>
              <a:rPr lang="en-US" sz="5400" dirty="0" smtClean="0">
                <a:solidFill>
                  <a:srgbClr val="00B0F0"/>
                </a:solidFill>
              </a:rPr>
              <a:t>     Time:40 minutes         </a:t>
            </a:r>
            <a:r>
              <a:rPr lang="en-US" sz="5400" dirty="0" smtClean="0">
                <a:solidFill>
                  <a:schemeClr val="accent5"/>
                </a:solidFill>
              </a:rPr>
              <a:t/>
            </a:r>
            <a:br>
              <a:rPr lang="en-US" sz="5400" dirty="0" smtClean="0">
                <a:solidFill>
                  <a:schemeClr val="accent5"/>
                </a:solidFill>
              </a:rPr>
            </a:br>
            <a:endParaRPr lang="en-US" sz="5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371600"/>
            <a:ext cx="8534400" cy="30480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Lesson: An Evening with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Saikat’s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Family</a:t>
            </a: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Today’s lesson: </a:t>
            </a:r>
            <a:r>
              <a:rPr lang="en-US" sz="3200" dirty="0" err="1" smtClean="0">
                <a:solidFill>
                  <a:srgbClr val="00B050"/>
                </a:solidFill>
              </a:rPr>
              <a:t>Saikat</a:t>
            </a:r>
            <a:r>
              <a:rPr lang="en-US" sz="3200" dirty="0" smtClean="0">
                <a:solidFill>
                  <a:srgbClr val="00B050"/>
                </a:solidFill>
              </a:rPr>
              <a:t> lives ……………make dresses</a:t>
            </a:r>
          </a:p>
          <a:p>
            <a:endParaRPr lang="en-US" sz="24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0"/>
            <a:ext cx="7924800" cy="2743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2800" dirty="0" smtClean="0">
                <a:solidFill>
                  <a:srgbClr val="0070C0"/>
                </a:solidFill>
              </a:rPr>
              <a:t>      Learning outcomes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2800" dirty="0" smtClean="0">
                <a:solidFill>
                  <a:srgbClr val="00B050"/>
                </a:solidFill>
              </a:rPr>
              <a:t>Student’s will be able to-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   1.read the text with correct pronunciation  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   2. say and write some given questions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3. make three sentences about their daily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	evening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work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28600"/>
            <a:ext cx="8077200" cy="114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90800" y="3048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30322_082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764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Lesson’s Headline: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 Evening with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0322_082230.jpg"/>
          <p:cNvPicPr>
            <a:picLocks noChangeAspect="1"/>
          </p:cNvPicPr>
          <p:nvPr/>
        </p:nvPicPr>
        <p:blipFill>
          <a:blip r:embed="rId2" cstate="print"/>
          <a:srcRect l="20909" t="56364" r="37273"/>
          <a:stretch>
            <a:fillRect/>
          </a:stretch>
        </p:blipFill>
        <p:spPr>
          <a:xfrm>
            <a:off x="1143000" y="533400"/>
            <a:ext cx="3310467" cy="2743200"/>
          </a:xfrm>
          <a:prstGeom prst="rect">
            <a:avLst/>
          </a:prstGeom>
        </p:spPr>
      </p:pic>
      <p:pic>
        <p:nvPicPr>
          <p:cNvPr id="3" name="Picture 2" descr="20130322_082230.jpg"/>
          <p:cNvPicPr>
            <a:picLocks noChangeAspect="1"/>
          </p:cNvPicPr>
          <p:nvPr/>
        </p:nvPicPr>
        <p:blipFill>
          <a:blip r:embed="rId3" cstate="print"/>
          <a:srcRect l="55454" t="10303" r="8182" b="46060"/>
          <a:stretch>
            <a:fillRect/>
          </a:stretch>
        </p:blipFill>
        <p:spPr>
          <a:xfrm>
            <a:off x="4572000" y="533400"/>
            <a:ext cx="30480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431833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Parents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233485_4-Ready-Apartment-FlatShop-sales-with-low-cost-from-Rupayan-group-at-Bangladesh-Real-Es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4460"/>
            <a:ext cx="5029200" cy="4107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495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Apartment</a:t>
            </a:r>
            <a:endParaRPr lang="en-US" sz="32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634</TotalTime>
  <Words>132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Lucida Sans Unicode</vt:lpstr>
      <vt:lpstr>NikoshBAN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        Learning outcomes:     Student’s will be able to-     1.read the text with correct pronunciation         2. say and write some given questions.    3. make three sentences about their daily    evening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 All</dc:title>
  <dc:creator>pti feni</dc:creator>
  <cp:lastModifiedBy>USER</cp:lastModifiedBy>
  <cp:revision>164</cp:revision>
  <dcterms:created xsi:type="dcterms:W3CDTF">2006-08-16T00:00:00Z</dcterms:created>
  <dcterms:modified xsi:type="dcterms:W3CDTF">2020-12-20T15:14:51Z</dcterms:modified>
</cp:coreProperties>
</file>