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1"/>
  </p:notesMasterIdLst>
  <p:sldIdLst>
    <p:sldId id="256" r:id="rId2"/>
    <p:sldId id="288" r:id="rId3"/>
    <p:sldId id="259" r:id="rId4"/>
    <p:sldId id="262" r:id="rId5"/>
    <p:sldId id="263" r:id="rId6"/>
    <p:sldId id="265" r:id="rId7"/>
    <p:sldId id="267" r:id="rId8"/>
    <p:sldId id="268" r:id="rId9"/>
    <p:sldId id="270" r:id="rId10"/>
    <p:sldId id="273" r:id="rId11"/>
    <p:sldId id="271" r:id="rId12"/>
    <p:sldId id="283" r:id="rId13"/>
    <p:sldId id="269" r:id="rId14"/>
    <p:sldId id="275" r:id="rId15"/>
    <p:sldId id="277" r:id="rId16"/>
    <p:sldId id="278" r:id="rId17"/>
    <p:sldId id="279" r:id="rId18"/>
    <p:sldId id="281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B5476-6A9C-4366-8FEA-8787D44BB863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23D5C-178B-4227-9CBE-BB16525D5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85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A9360-880C-4662-9CCB-D6387F24274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16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E25A11D-C5A8-48DD-9952-1F68668CCA59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7066B-67CC-4BBE-B256-F4140C08966A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9840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A11D-C5A8-48DD-9952-1F68668CCA59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7066B-67CC-4BBE-B256-F4140C089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1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A11D-C5A8-48DD-9952-1F68668CCA59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7066B-67CC-4BBE-B256-F4140C08966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903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A11D-C5A8-48DD-9952-1F68668CCA59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7066B-67CC-4BBE-B256-F4140C089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5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A11D-C5A8-48DD-9952-1F68668CCA59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7066B-67CC-4BBE-B256-F4140C08966A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0403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A11D-C5A8-48DD-9952-1F68668CCA59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7066B-67CC-4BBE-B256-F4140C089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3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A11D-C5A8-48DD-9952-1F68668CCA59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7066B-67CC-4BBE-B256-F4140C089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00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A11D-C5A8-48DD-9952-1F68668CCA59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7066B-67CC-4BBE-B256-F4140C089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A11D-C5A8-48DD-9952-1F68668CCA59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7066B-67CC-4BBE-B256-F4140C089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69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A11D-C5A8-48DD-9952-1F68668CCA59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7066B-67CC-4BBE-B256-F4140C089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53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A11D-C5A8-48DD-9952-1F68668CCA59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7066B-67CC-4BBE-B256-F4140C08966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219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E25A11D-C5A8-48DD-9952-1F68668CCA59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227066B-67CC-4BBE-B256-F4140C08966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72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71500"/>
            <a:ext cx="12192000" cy="3271838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8828"/>
              </a:avLst>
            </a:prstTxWarp>
            <a:spAutoFit/>
          </a:bodyPr>
          <a:lstStyle/>
          <a:p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আন্তরিক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11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11" y="900112"/>
            <a:ext cx="6151889" cy="3286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7" y="900112"/>
            <a:ext cx="6141155" cy="59578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7644" y="5075957"/>
            <a:ext cx="419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রাশি   রাশি   সোনা  ধান ।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023" y="4186238"/>
            <a:ext cx="6016978" cy="26717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900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পেয়েছ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62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7491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endParaRPr lang="en-US" sz="6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রোকনুজ্জামান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শ্যামল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বনভূমি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নদীতীরে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বালুচর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সবখানে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বংগবন্ধু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সোনাধান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মধুর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বাংগালীর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যেনশিশু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বাংগালী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যতদিন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রইব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ডাকবেঃমুজিব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338" y="0"/>
            <a:ext cx="6062662" cy="4171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71739" y="0"/>
            <a:ext cx="2769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42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038"/>
            <a:ext cx="12192000" cy="71580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22627" y="-185738"/>
            <a:ext cx="2429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87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824945" y="0"/>
            <a:ext cx="8629650" cy="1714500"/>
          </a:xfrm>
          <a:prstGeom prst="cloud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98386"/>
            <a:ext cx="12192000" cy="5143500"/>
          </a:xfrm>
          <a:prstGeom prst="rect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বনভূমি,বালুচর,সোনাধান,চিরশিশু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শব্দার্থসহ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8386"/>
            <a:ext cx="5143500" cy="303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3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33600" y="5818322"/>
            <a:ext cx="7710714" cy="73487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985838"/>
            <a:ext cx="6629399" cy="302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5838"/>
            <a:ext cx="5348288" cy="302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6238"/>
            <a:ext cx="5348287" cy="26717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287" y="4008438"/>
            <a:ext cx="6843713" cy="32388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-36822"/>
            <a:ext cx="12192000" cy="8715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3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21" y="3443287"/>
            <a:ext cx="4389569" cy="34147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48" y="3443288"/>
            <a:ext cx="3759200" cy="34345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348" y="3423430"/>
            <a:ext cx="3810000" cy="34345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855"/>
            <a:ext cx="4347148" cy="34035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0"/>
            <a:ext cx="4114800" cy="34432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8" y="29785"/>
            <a:ext cx="4114800" cy="342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9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en-US" sz="3200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en-US" sz="3200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en-US" sz="3200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endParaRPr lang="en-US" sz="3200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Cloud 2"/>
          <p:cNvSpPr/>
          <p:nvPr/>
        </p:nvSpPr>
        <p:spPr>
          <a:xfrm>
            <a:off x="5268685" y="0"/>
            <a:ext cx="6081486" cy="1828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454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0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7346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স্বাধীন   বাংলা  চিরকাল   কাকে   ডাকবে  ? </a:t>
            </a:r>
          </a:p>
          <a:p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২।সোনার   দেশের   মাঠে  মাঠে  কী  ফলে  ? </a:t>
            </a:r>
          </a:p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৩।কাকে  চিরশিশু   বলা  হয়েছে  ? </a:t>
            </a:r>
          </a:p>
          <a:p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৪।ফসলের  হাসি   দেখতে   ঠিক  কার  হাসির   মতো  ? </a:t>
            </a:r>
          </a:p>
          <a:p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বঙ্গবন্ধুর   ঘর  কোথায় ? </a:t>
            </a:r>
          </a:p>
          <a:p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৬।আমাদের   স্বাধীন  দেশের   স্থপতি   কে  ? </a:t>
            </a:r>
          </a:p>
        </p:txBody>
      </p:sp>
      <p:sp>
        <p:nvSpPr>
          <p:cNvPr id="3" name="Cloud 2"/>
          <p:cNvSpPr/>
          <p:nvPr/>
        </p:nvSpPr>
        <p:spPr>
          <a:xfrm>
            <a:off x="4789714" y="0"/>
            <a:ext cx="5297715" cy="91440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21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87677" y="0"/>
            <a:ext cx="5699123" cy="1243016"/>
          </a:xfrm>
          <a:prstGeom prst="roundRect">
            <a:avLst>
              <a:gd name="adj" fmla="val 15378"/>
            </a:avLst>
          </a:prstGeom>
          <a:solidFill>
            <a:schemeClr val="bg2">
              <a:lumMod val="90000"/>
            </a:schemeClr>
          </a:solidFill>
          <a:ln w="38100" cap="flat" cmpd="sng" algn="ctr">
            <a:solidFill>
              <a:srgbClr val="604878">
                <a:lumMod val="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>
              <a:defRPr/>
            </a:pPr>
            <a:r>
              <a:rPr lang="en-US" sz="4400" b="1" kern="0" dirty="0" err="1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400" b="1" kern="0" dirty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bn-BD" sz="4400" b="1" kern="0" dirty="0">
              <a:ln w="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140" y="3846968"/>
            <a:ext cx="7027228" cy="8535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AAED852-0F9F-4850-B85A-3B3D2FBBB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2041" y="1447800"/>
            <a:ext cx="3773606" cy="219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2" y="5638800"/>
            <a:ext cx="1463675" cy="990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96400" y="5380337"/>
            <a:ext cx="1300162" cy="1249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20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5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0" y="2743200"/>
            <a:ext cx="389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74964" y="2878112"/>
            <a:ext cx="4711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02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571500" y="1053896"/>
            <a:ext cx="5334000" cy="2819400"/>
          </a:xfrm>
          <a:prstGeom prst="verticalScroll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শেফালী</a:t>
            </a:r>
            <a:r>
              <a:rPr lang="en-US" sz="1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রানী</a:t>
            </a:r>
            <a:r>
              <a:rPr lang="bn-BD" sz="1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1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1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1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1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গিয়াস</a:t>
            </a:r>
            <a:r>
              <a:rPr lang="en-US" sz="1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1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1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1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সদর,লালমনিরহাট</a:t>
            </a:r>
            <a:r>
              <a:rPr lang="en-US" sz="1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9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9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০১৭৩৮২৯৮৩১৫ </a:t>
            </a:r>
            <a:r>
              <a:rPr lang="en-US" sz="9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endParaRPr lang="en-US" sz="4000" dirty="0">
              <a:solidFill>
                <a:srgbClr val="00B0F0"/>
              </a:solidFill>
              <a:latin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0752" y="179457"/>
            <a:ext cx="2667000" cy="707886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914400" indent="-914400"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Off-page Connector 6"/>
          <p:cNvSpPr/>
          <p:nvPr/>
        </p:nvSpPr>
        <p:spPr>
          <a:xfrm>
            <a:off x="5791200" y="4165192"/>
            <a:ext cx="4267200" cy="2521670"/>
          </a:xfrm>
          <a:prstGeom prst="flowChartOffpageConnector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৬ষ্ট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433C-442D-408B-9ACB-8D8D6FA68EE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3" t="23381" r="32925"/>
          <a:stretch/>
        </p:blipFill>
        <p:spPr>
          <a:xfrm>
            <a:off x="7696200" y="533400"/>
            <a:ext cx="2603310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423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673" y="1070517"/>
            <a:ext cx="5579327" cy="36718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0910" y="0"/>
            <a:ext cx="575402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24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Point Star 1"/>
          <p:cNvSpPr/>
          <p:nvPr/>
        </p:nvSpPr>
        <p:spPr>
          <a:xfrm>
            <a:off x="1" y="-1"/>
            <a:ext cx="12032342" cy="1799771"/>
          </a:xfrm>
          <a:prstGeom prst="star16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an 2"/>
          <p:cNvSpPr/>
          <p:nvPr/>
        </p:nvSpPr>
        <p:spPr>
          <a:xfrm>
            <a:off x="246744" y="1799770"/>
            <a:ext cx="5384799" cy="505823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6" y="3106057"/>
            <a:ext cx="3352469" cy="37519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Rectangle 4"/>
          <p:cNvSpPr/>
          <p:nvPr/>
        </p:nvSpPr>
        <p:spPr>
          <a:xfrm>
            <a:off x="5776686" y="2133600"/>
            <a:ext cx="6415314" cy="47244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endParaRPr lang="en-US" sz="9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রোকনুজ্জামান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endParaRPr lang="bn-BD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29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1553030"/>
            <a:ext cx="12192000" cy="5304970"/>
          </a:xfrm>
          <a:prstGeom prst="horizontalScroll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রোকনুজ্জামানের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15530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ফলঃ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12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4296229" y="-42876"/>
            <a:ext cx="3095169" cy="1381271"/>
          </a:xfrm>
          <a:prstGeom prst="hexagon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sz="4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598" y="2149825"/>
            <a:ext cx="2030621" cy="23301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Up Arrow 7"/>
          <p:cNvSpPr/>
          <p:nvPr/>
        </p:nvSpPr>
        <p:spPr>
          <a:xfrm rot="2430102">
            <a:off x="8229633" y="1120816"/>
            <a:ext cx="1164382" cy="1606132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prstClr val="white"/>
                </a:solidFill>
              </a:rPr>
              <a:t>ছদ্ম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</a:rPr>
              <a:t>নাম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877250">
            <a:off x="8253979" y="3735086"/>
            <a:ext cx="1282944" cy="1116772"/>
          </a:xfrm>
          <a:prstGeom prst="rightArrow">
            <a:avLst>
              <a:gd name="adj1" fmla="val 50000"/>
              <a:gd name="adj2" fmla="val 24414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prstClr val="white"/>
                </a:solidFill>
              </a:rPr>
              <a:t>জন্ম</a:t>
            </a: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 rot="1563091">
            <a:off x="4596447" y="1635055"/>
            <a:ext cx="1607625" cy="1109405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prstClr val="white"/>
                </a:solidFill>
              </a:rPr>
              <a:t>ছড়া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17" name="Cloud 16"/>
          <p:cNvSpPr/>
          <p:nvPr/>
        </p:nvSpPr>
        <p:spPr>
          <a:xfrm>
            <a:off x="7391399" y="138114"/>
            <a:ext cx="4124325" cy="1200281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দাদা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সমধিক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9" name="Cloud 18"/>
          <p:cNvSpPr/>
          <p:nvPr/>
        </p:nvSpPr>
        <p:spPr>
          <a:xfrm>
            <a:off x="7837198" y="4681210"/>
            <a:ext cx="4148184" cy="2065809"/>
          </a:xfrm>
          <a:prstGeom prst="cloud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৯ই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১৯২৫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খ্রিস্টাব্দে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ফরিদপুর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পাংশা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উপজেলায়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জন্মগ্রহন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72844" y="2435134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Cloud 22"/>
          <p:cNvSpPr/>
          <p:nvPr/>
        </p:nvSpPr>
        <p:spPr>
          <a:xfrm>
            <a:off x="583318" y="297771"/>
            <a:ext cx="3851183" cy="2899249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হাট্টিমা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‘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খোকন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খোকন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0" y="3735882"/>
            <a:ext cx="5200937" cy="2969719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পেশায়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সাংবাদিক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।১৯৪৯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কিছুদিন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নাসিরউদ্দিন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সম্পাদিত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সওগাত’এর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জড়িত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ঢাকায়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দৈনিক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মিল্লাত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‘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সাপ্তাহিক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পূর্বদেশ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‘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ফিচার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সিণ্ডিকেট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পত্রিকা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ফিচার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সাংবাদিকতা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5" name="Right Arrow 4"/>
          <p:cNvSpPr/>
          <p:nvPr/>
        </p:nvSpPr>
        <p:spPr>
          <a:xfrm rot="9143829" flipV="1">
            <a:off x="5188034" y="3802976"/>
            <a:ext cx="1300101" cy="98099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পেশা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6501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5" grpId="0" animBg="1"/>
      <p:bldP spid="17" grpId="0" animBg="1"/>
      <p:bldP spid="19" grpId="0" animBg="1"/>
      <p:bldP spid="23" grpId="0" animBg="1"/>
      <p:bldP spid="6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084" y="2286000"/>
            <a:ext cx="2030621" cy="23301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Up Arrow 7"/>
          <p:cNvSpPr/>
          <p:nvPr/>
        </p:nvSpPr>
        <p:spPr>
          <a:xfrm rot="18520372">
            <a:off x="4334086" y="1037826"/>
            <a:ext cx="1132144" cy="1615162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সম্মাননা</a:t>
            </a:r>
            <a:endParaRPr lang="en-US" sz="28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9493021">
            <a:off x="6965509" y="1447725"/>
            <a:ext cx="1366967" cy="136332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পুরুস্কার</a:t>
            </a:r>
            <a:endParaRPr lang="en-US" sz="28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 rot="18415817">
            <a:off x="7397618" y="3649815"/>
            <a:ext cx="1250154" cy="1633418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সম্পাদনা</a:t>
            </a:r>
            <a:endParaRPr lang="en-US" sz="24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Left Arrow 14"/>
          <p:cNvSpPr/>
          <p:nvPr/>
        </p:nvSpPr>
        <p:spPr>
          <a:xfrm rot="19491368">
            <a:off x="3666446" y="3462084"/>
            <a:ext cx="1510289" cy="1267350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endParaRPr lang="en-US" sz="40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96324" y="4616138"/>
            <a:ext cx="3495675" cy="224186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লেখা,ঝিকিমিকি,গল্প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সংকলন,বার্ষিক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কচিকাঁচা,ছোটদের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5800" y="0"/>
            <a:ext cx="3886200" cy="254832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একাডেমি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একাডেমি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4214989" cy="294536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সম্মাননাঃ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হ্যারিস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জসীমউদ্দীন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স্বর্নপদকে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ভূষিত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তাছাড়াও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২০০০ (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মরণোত্তর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Up Arrow Callout 16"/>
          <p:cNvSpPr/>
          <p:nvPr/>
        </p:nvSpPr>
        <p:spPr>
          <a:xfrm>
            <a:off x="0" y="3962401"/>
            <a:ext cx="4953000" cy="2438399"/>
          </a:xfrm>
          <a:prstGeom prst="upArrowCallou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১৯৯৯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৩রা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প্রথিতযশা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পরলোক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1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5" grpId="0" animBg="1"/>
      <p:bldP spid="5" grpId="0" animBg="1"/>
      <p:bldP spid="6" grpId="0" animBg="1"/>
      <p:bldP spid="9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>
              <a:buFont typeface="Wingdings" panose="05000000000000000000" pitchFamily="2" charset="2"/>
              <a:buChar char="q"/>
            </a:pP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>
              <a:buFont typeface="Wingdings" panose="05000000000000000000" pitchFamily="2" charset="2"/>
              <a:buChar char="q"/>
            </a:pP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>
              <a:buFont typeface="Wingdings" panose="05000000000000000000" pitchFamily="2" charset="2"/>
              <a:buChar char="q"/>
            </a:pP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>
              <a:buFont typeface="Wingdings" panose="05000000000000000000" pitchFamily="2" charset="2"/>
              <a:buChar char="q"/>
            </a:pP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রোকনুজ্জামান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কতসালে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জন্মগ্রহন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পত্রিকায়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সাংবাদিকতা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কতসালে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মৃত্যুবরন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>
              <a:buFont typeface="Wingdings" panose="05000000000000000000" pitchFamily="2" charset="2"/>
              <a:buChar char="q"/>
            </a:pP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>
              <a:buFont typeface="Wingdings" panose="05000000000000000000" pitchFamily="2" charset="2"/>
              <a:buChar char="q"/>
            </a:pP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4877027" y="389618"/>
            <a:ext cx="6743700" cy="1371600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7027" cy="359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5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85"/>
            <a:ext cx="6149345" cy="34834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345" y="0"/>
            <a:ext cx="6042655" cy="37882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7887"/>
            <a:ext cx="6149345" cy="31858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345" y="3860799"/>
            <a:ext cx="6042655" cy="29972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9714" y="2784458"/>
            <a:ext cx="1359631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বনভূমি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43886" y="3138401"/>
            <a:ext cx="2148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বালুচর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0730" y="6014670"/>
            <a:ext cx="3074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12958" y="4101837"/>
            <a:ext cx="275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চিরশিশু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70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553</TotalTime>
  <Words>405</Words>
  <Application>Microsoft Office PowerPoint</Application>
  <PresentationFormat>Widescreen</PresentationFormat>
  <Paragraphs>108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Calibri</vt:lpstr>
      <vt:lpstr>NikoshBAN</vt:lpstr>
      <vt:lpstr>SutonnyMJ</vt:lpstr>
      <vt:lpstr>Tw Cen MT</vt:lpstr>
      <vt:lpstr>Tw Cen MT Condensed</vt:lpstr>
      <vt:lpstr>Vrinda</vt:lpstr>
      <vt:lpstr>Wingdings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sukla rani barma</dc:creator>
  <cp:lastModifiedBy>HP</cp:lastModifiedBy>
  <cp:revision>230</cp:revision>
  <dcterms:created xsi:type="dcterms:W3CDTF">2018-03-27T15:16:28Z</dcterms:created>
  <dcterms:modified xsi:type="dcterms:W3CDTF">2020-12-20T09:34:23Z</dcterms:modified>
</cp:coreProperties>
</file>