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7" r:id="rId3"/>
    <p:sldId id="274" r:id="rId4"/>
    <p:sldId id="261" r:id="rId5"/>
    <p:sldId id="269" r:id="rId6"/>
    <p:sldId id="268" r:id="rId7"/>
    <p:sldId id="270" r:id="rId8"/>
    <p:sldId id="267" r:id="rId9"/>
    <p:sldId id="266" r:id="rId10"/>
    <p:sldId id="271" r:id="rId11"/>
    <p:sldId id="264" r:id="rId12"/>
    <p:sldId id="265" r:id="rId13"/>
    <p:sldId id="272" r:id="rId14"/>
    <p:sldId id="263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9966"/>
    <a:srgbClr val="9966FF"/>
    <a:srgbClr val="FF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3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0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3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20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9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10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43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4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5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6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856E-C003-4772-A91A-5C5D7B3FE1E0}" type="datetimeFigureOut">
              <a:rPr lang="en-GB" smtClean="0"/>
              <a:t>20/12/2020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7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40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7229"/>
            <a:ext cx="12192000" cy="6869573"/>
            <a:chOff x="0" y="-11574"/>
            <a:chExt cx="12192000" cy="6869573"/>
          </a:xfrm>
          <a:solidFill>
            <a:schemeClr val="accent6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" name="Pentagon 5"/>
          <p:cNvSpPr/>
          <p:nvPr/>
        </p:nvSpPr>
        <p:spPr>
          <a:xfrm>
            <a:off x="327551" y="835391"/>
            <a:ext cx="3464520" cy="938345"/>
          </a:xfrm>
          <a:prstGeom prst="homePlate">
            <a:avLst>
              <a:gd name="adj" fmla="val 52052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200" dirty="0" err="1" smtClean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আরো</a:t>
            </a:r>
            <a:r>
              <a:rPr lang="en-AU" sz="3200" dirty="0" smtClean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কিছু</a:t>
            </a:r>
            <a:r>
              <a:rPr lang="en-AU" sz="3200" dirty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যানবাহনের</a:t>
            </a:r>
            <a:r>
              <a:rPr lang="en-AU" sz="3200" dirty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সাথে</a:t>
            </a:r>
            <a:r>
              <a:rPr lang="en-AU" sz="3200" dirty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পরিচিত</a:t>
            </a:r>
            <a:r>
              <a:rPr lang="en-AU" sz="3200" dirty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হই</a:t>
            </a:r>
            <a:r>
              <a:rPr lang="en-AU" sz="3200" dirty="0" smtClean="0"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 । </a:t>
            </a:r>
            <a:endParaRPr lang="en-AU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49" y="1042326"/>
            <a:ext cx="2272669" cy="1590868"/>
          </a:xfrm>
          <a:prstGeom prst="ellipse">
            <a:avLst/>
          </a:prstGeom>
          <a:ln w="63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2" y="3090214"/>
            <a:ext cx="2336417" cy="1555965"/>
          </a:xfrm>
          <a:prstGeom prst="ellipse">
            <a:avLst/>
          </a:prstGeom>
          <a:ln w="63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21" y="2988524"/>
            <a:ext cx="2479203" cy="1847383"/>
          </a:xfrm>
          <a:prstGeom prst="ellipse">
            <a:avLst/>
          </a:prstGeom>
          <a:ln w="63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52" y="4835907"/>
            <a:ext cx="2291300" cy="1513897"/>
          </a:xfrm>
          <a:prstGeom prst="ellipse">
            <a:avLst/>
          </a:prstGeom>
          <a:ln w="63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4834390" y="2843401"/>
            <a:ext cx="2438262" cy="179282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পথের যানবাহন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01503" y="970866"/>
            <a:ext cx="1687003" cy="6624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মাইক্রোবাস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89490" y="3409022"/>
            <a:ext cx="1386721" cy="784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সাইকেল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78999" y="5491013"/>
            <a:ext cx="1832236" cy="6120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প্রাইভেটকার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7550" y="3416883"/>
            <a:ext cx="1284699" cy="6446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ট্রাক</a:t>
            </a:r>
          </a:p>
        </p:txBody>
      </p:sp>
    </p:spTree>
    <p:extLst>
      <p:ext uri="{BB962C8B-B14F-4D97-AF65-F5344CB8AC3E}">
        <p14:creationId xmlns:p14="http://schemas.microsoft.com/office/powerpoint/2010/main" val="11261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3" descr="C:\Users\ABDUL MANNAN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39" y="1345025"/>
            <a:ext cx="2868902" cy="1536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2" descr="C:\Users\ABDUL MANNAN\Desktop\The-MSC-Prezio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74" y="1381065"/>
            <a:ext cx="2970411" cy="1536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4" descr="C:\Users\ABDUL MANNAN\Desktop\ge49677942021964042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36" y="4493596"/>
            <a:ext cx="3018979" cy="1536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81" y="4493596"/>
            <a:ext cx="2947917" cy="156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Oval 9"/>
          <p:cNvSpPr/>
          <p:nvPr/>
        </p:nvSpPr>
        <p:spPr>
          <a:xfrm>
            <a:off x="5356751" y="2889497"/>
            <a:ext cx="2100221" cy="14704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যানবাহন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2591" y="5027944"/>
            <a:ext cx="1867652" cy="5374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ট্রলার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14096" y="2016055"/>
            <a:ext cx="1439671" cy="5374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নৌকা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591900" y="5389142"/>
            <a:ext cx="1957877" cy="5374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স্প্রীড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বোট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097885" y="2016054"/>
            <a:ext cx="1731044" cy="5374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জাহাজ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200243" y="628497"/>
            <a:ext cx="6791535" cy="679111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3" descr="C:\Users\ABDUL MANNAN\Desktop\bg-120160818161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7" y="1939362"/>
            <a:ext cx="3715956" cy="2050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DUL MANNAN\Desktop\cng-699x5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r="13803"/>
          <a:stretch/>
        </p:blipFill>
        <p:spPr bwMode="auto">
          <a:xfrm>
            <a:off x="4803358" y="1939362"/>
            <a:ext cx="2557427" cy="1996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55" y="1939362"/>
            <a:ext cx="3763727" cy="1996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21"/>
          <p:cNvSpPr txBox="1"/>
          <p:nvPr/>
        </p:nvSpPr>
        <p:spPr>
          <a:xfrm>
            <a:off x="69533" y="4615862"/>
            <a:ext cx="1198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 smtClean="0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উপরের</a:t>
            </a:r>
            <a:r>
              <a:rPr lang="en-AU" sz="3200" dirty="0">
                <a:solidFill>
                  <a:srgbClr val="002060"/>
                </a:solidFill>
                <a:latin typeface="Vivaldi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যানবাহনগুলো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উপকারে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AU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প্রতিক্ষেত্রে</a:t>
            </a:r>
            <a:r>
              <a:rPr lang="en-AU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AU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Pentagon 9"/>
          <p:cNvSpPr/>
          <p:nvPr/>
        </p:nvSpPr>
        <p:spPr>
          <a:xfrm>
            <a:off x="459596" y="776750"/>
            <a:ext cx="2702257" cy="812800"/>
          </a:xfrm>
          <a:prstGeom prst="homePlate">
            <a:avLst>
              <a:gd name="adj" fmla="val 5205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chemeClr val="accent6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66" y="1456974"/>
            <a:ext cx="3263618" cy="192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02" y="1496575"/>
            <a:ext cx="3081717" cy="188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66" y="3827483"/>
            <a:ext cx="3120282" cy="167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02" y="3908001"/>
            <a:ext cx="2904757" cy="160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9736313" y="2401185"/>
            <a:ext cx="2178424" cy="3603519"/>
          </a:xfrm>
          <a:prstGeom prst="roundRect">
            <a:avLst>
              <a:gd name="adj" fmla="val 3959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প্যারাসুট ও রকেট এক ধরনের আকাশ পথের যানবাহন।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4006" y="5683572"/>
            <a:ext cx="1703350" cy="4996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প্যারাসুট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53331" y="5731004"/>
            <a:ext cx="1345140" cy="4556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রকেট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69937" y="1622786"/>
            <a:ext cx="1551635" cy="608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হেলিকাপ্টার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96788" y="1226365"/>
            <a:ext cx="1576019" cy="69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উড়োজাহাজ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903166" y="797114"/>
            <a:ext cx="6625575" cy="49222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32352"/>
              </p:ext>
            </p:extLst>
          </p:nvPr>
        </p:nvGraphicFramePr>
        <p:xfrm>
          <a:off x="1827416" y="2480757"/>
          <a:ext cx="9254704" cy="283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9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752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স্থলপথ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জলপথ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আকাশপথ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5531">
                <a:tc>
                  <a:txBody>
                    <a:bodyPr/>
                    <a:lstStyle/>
                    <a:p>
                      <a:r>
                        <a:rPr lang="en-US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7416" y="1895982"/>
            <a:ext cx="920113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algn="ctr"/>
            <a:r>
              <a:rPr lang="en-AU" sz="3200" dirty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স্থলপথ, জলপথ ও </a:t>
            </a:r>
            <a:r>
              <a:rPr lang="en-AU" sz="3200" dirty="0" err="1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আকাশ</a:t>
            </a:r>
            <a:r>
              <a:rPr lang="en-AU" sz="3200" dirty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পথের</a:t>
            </a:r>
            <a:r>
              <a:rPr lang="en-AU" sz="3200" dirty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 ৩টি </a:t>
            </a:r>
            <a:r>
              <a:rPr lang="en-AU" sz="3200" dirty="0" err="1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করে</a:t>
            </a:r>
            <a:r>
              <a:rPr lang="en-AU" sz="3200" dirty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যানবাহনের</a:t>
            </a:r>
            <a:r>
              <a:rPr lang="en-AU" sz="3200" dirty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নাম</a:t>
            </a:r>
            <a:r>
              <a:rPr lang="en-AU" sz="3200" dirty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লিখ</a:t>
            </a:r>
            <a:r>
              <a:rPr lang="en-AU" sz="3200" dirty="0" smtClean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endParaRPr lang="en-AU" sz="3200" dirty="0">
              <a:solidFill>
                <a:srgbClr val="00206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27477" y="796314"/>
            <a:ext cx="2826263" cy="812800"/>
          </a:xfrm>
          <a:prstGeom prst="homePlate">
            <a:avLst>
              <a:gd name="adj" fmla="val 5205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2405455" y="720644"/>
            <a:ext cx="738109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বইয়ের সাথে সংযোগ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পৃষ্ঠা নং ৮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33" y="1541118"/>
            <a:ext cx="4086280" cy="44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1642" y="3167202"/>
            <a:ext cx="1112871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৫টি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যানবাহনের নাম খাতায় লিখে আনবে।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4845424" y="1095921"/>
            <a:ext cx="2716306" cy="128418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7" y="2424112"/>
            <a:ext cx="4279526" cy="31795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Horizontal Scroll 6"/>
          <p:cNvSpPr/>
          <p:nvPr/>
        </p:nvSpPr>
        <p:spPr>
          <a:xfrm>
            <a:off x="3973606" y="613459"/>
            <a:ext cx="4244788" cy="140523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34335" y="1217931"/>
            <a:ext cx="51233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06" y="2368989"/>
            <a:ext cx="4244788" cy="2821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6157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chemeClr val="accent6">
              <a:lumMod val="60000"/>
              <a:lumOff val="4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02256" y="848643"/>
            <a:ext cx="298748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240" y="1938765"/>
            <a:ext cx="4634753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নয়াবাড়ী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কালিগঞ্জ,গাজীপুর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Gmail:alihossainpathan@gmail.com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11" y="1618084"/>
            <a:ext cx="2016784" cy="3572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95" y="1938765"/>
            <a:ext cx="1755962" cy="2101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65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chemeClr val="accent6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02976" y="2333871"/>
            <a:ext cx="4693024" cy="2369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পাঠ্যাংশঃযানবাহন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8188" y="774218"/>
            <a:ext cx="263562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29" y="2024798"/>
            <a:ext cx="2505452" cy="29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chemeClr val="accent6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73171" y="1332786"/>
            <a:ext cx="224565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22683" y="3083258"/>
            <a:ext cx="1094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১.২.4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9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2" descr="C:\Users\ABDUL MANNAN\Desktop\Yutong-bus-10m-ZK6107HA-large-buses-pr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6" y="1497091"/>
            <a:ext cx="3438326" cy="2347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68" y="1373450"/>
            <a:ext cx="3402461" cy="25121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18" y="1289635"/>
            <a:ext cx="3125047" cy="2432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21"/>
          <p:cNvSpPr txBox="1"/>
          <p:nvPr/>
        </p:nvSpPr>
        <p:spPr>
          <a:xfrm>
            <a:off x="2311399" y="514542"/>
            <a:ext cx="7518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125564" y="3965503"/>
            <a:ext cx="12066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বাস, লঞ্চ ও এ্যারোপ্লেন যানবাহন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5653413" y="4470359"/>
            <a:ext cx="608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চলাচলের কাজে লাগে।</a:t>
            </a:r>
          </a:p>
        </p:txBody>
      </p:sp>
      <p:sp>
        <p:nvSpPr>
          <p:cNvPr id="16" name="TextBox 21"/>
          <p:cNvSpPr txBox="1"/>
          <p:nvPr/>
        </p:nvSpPr>
        <p:spPr>
          <a:xfrm>
            <a:off x="3798598" y="5249925"/>
            <a:ext cx="655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6448991" y="5834700"/>
            <a:ext cx="474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AU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AU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9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6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chemeClr val="accent6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3" y="1251785"/>
            <a:ext cx="3373329" cy="2567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13662"/>
          <a:stretch/>
        </p:blipFill>
        <p:spPr>
          <a:xfrm>
            <a:off x="4569010" y="1206157"/>
            <a:ext cx="2641601" cy="258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21" y="1374901"/>
            <a:ext cx="3382032" cy="2615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Oval 8"/>
          <p:cNvSpPr/>
          <p:nvPr/>
        </p:nvSpPr>
        <p:spPr>
          <a:xfrm>
            <a:off x="1774538" y="3831961"/>
            <a:ext cx="1625600" cy="72389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রিক্সা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1"/>
          <p:cNvSpPr txBox="1"/>
          <p:nvPr/>
        </p:nvSpPr>
        <p:spPr>
          <a:xfrm>
            <a:off x="1745256" y="4580889"/>
            <a:ext cx="862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যানবাহনগুলো দিয়ে আমরা কি করি বলতে পার?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1206194" y="5143885"/>
            <a:ext cx="1018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যানবাহনগুলো দিয়ে আমরা বিভিন্ন জায়গায় বেড়াতে যাই, </a:t>
            </a:r>
            <a:r>
              <a:rPr lang="en-A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হাঁটে</a:t>
            </a:r>
            <a:r>
              <a:rPr lang="en-A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বাজারে যাই, </a:t>
            </a:r>
            <a:r>
              <a:rPr lang="en-A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A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bn-BD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73915" y="3875725"/>
            <a:ext cx="1831792" cy="6297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সিএনজি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781092" y="3783046"/>
            <a:ext cx="1982357" cy="79784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অটোরিক্সা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5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21"/>
          <p:cNvSpPr txBox="1"/>
          <p:nvPr/>
        </p:nvSpPr>
        <p:spPr>
          <a:xfrm>
            <a:off x="1006684" y="545743"/>
            <a:ext cx="931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যানবাহন </a:t>
            </a:r>
            <a:r>
              <a:rPr lang="en-AU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উপকারে আসে?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8" y="1322328"/>
            <a:ext cx="3021676" cy="2250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65" y="1322328"/>
            <a:ext cx="2764129" cy="2299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61" y="1296531"/>
            <a:ext cx="3280480" cy="2366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21"/>
          <p:cNvSpPr txBox="1"/>
          <p:nvPr/>
        </p:nvSpPr>
        <p:spPr>
          <a:xfrm>
            <a:off x="553788" y="3827039"/>
            <a:ext cx="1084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আমাদের অনেক </a:t>
            </a:r>
            <a:r>
              <a:rPr lang="en-AU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উপকারে</a:t>
            </a:r>
            <a:r>
              <a:rPr lang="en-AU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AU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AU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389965" y="4382849"/>
            <a:ext cx="11124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 কোথাও বেড়াতে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হাঁটে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বাজারে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স্কুল,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এবং দেশে বিদেশে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AU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0664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0153"/>
              <a:ext cx="12120397" cy="927846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3" descr="C:\Users\ABDUL MANNAN\Desktop\Microbu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95" y="824734"/>
            <a:ext cx="4483810" cy="253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>
            <a:off x="761769" y="824734"/>
            <a:ext cx="2374710" cy="812800"/>
          </a:xfrm>
          <a:prstGeom prst="homePlate">
            <a:avLst>
              <a:gd name="adj" fmla="val 52052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2359842" y="4111562"/>
            <a:ext cx="7472316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*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যানবাহনটি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পরিবেশের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ধরনের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উপাদান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?  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    *এ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ধরনের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৩টি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যানবাহনের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লেখ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?</a:t>
            </a:r>
            <a:endParaRPr lang="en-AU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310</Words>
  <Application>Microsoft Office PowerPoint</Application>
  <PresentationFormat>Widescreen</PresentationFormat>
  <Paragraphs>72</Paragraphs>
  <Slides>17</Slides>
  <Notes>0</Notes>
  <HiddenSlides>17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Vivaldi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169</cp:revision>
  <dcterms:created xsi:type="dcterms:W3CDTF">2020-08-10T06:12:14Z</dcterms:created>
  <dcterms:modified xsi:type="dcterms:W3CDTF">2020-12-20T06:19:34Z</dcterms:modified>
</cp:coreProperties>
</file>