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76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NikoshBAN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65" autoAdjust="0"/>
    <p:restoredTop sz="94660"/>
  </p:normalViewPr>
  <p:slideViewPr>
    <p:cSldViewPr>
      <p:cViewPr>
        <p:scale>
          <a:sx n="71" d="100"/>
          <a:sy n="71" d="100"/>
        </p:scale>
        <p:origin x="-14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135A00-B8B8-4B3B-90FB-C8B8C02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C1C63-8958-4CA1-8487-61CCA372FC0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75171-BE75-4479-B28D-5453D1B3A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F4B9-CCC5-481A-AB8C-3C670F2E0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254D-DE04-4A3C-B63E-A1A3F304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619D-E9E0-40BA-94E1-A48AD6B99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0F1AF-BF3F-42BA-9BC4-4D79F1344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E7AC-3D47-4F6D-B795-5E2D3FED3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A610-8012-4709-9E96-E7DC6C64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ECD9-FF4F-45DF-B576-06C4F2C8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349E-19D5-4020-BCB0-AC4EFE2BB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A749-F5D3-4691-A0BB-F59DF243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6725A-5769-4A06-8A85-9E20789A9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CE56C53-7927-4C3C-9440-39026211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89238"/>
            <a:ext cx="6019800" cy="1036638"/>
          </a:xfrm>
        </p:spPr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16002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8000" smtClean="0">
                <a:latin typeface="NikoshBAN" pitchFamily="2" charset="0"/>
                <a:cs typeface="NikoshBAN" pitchFamily="2" charset="0"/>
              </a:rPr>
              <a:t>স্বাগতম  </a:t>
            </a:r>
          </a:p>
        </p:txBody>
      </p:sp>
      <p:pic>
        <p:nvPicPr>
          <p:cNvPr id="2052" name="Picture 4" descr="Chrysanthem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81200"/>
            <a:ext cx="6019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r>
              <a:rPr lang="en-US" sz="40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মানচিত্র  জীববৈচিত্রের বসবাসকারী কোন কোন প্রাণী কোথায়  বাস করে তা চিহ্নিত কর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Content Placeholder 3" descr="ooooo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133600"/>
            <a:ext cx="2362200" cy="1905000"/>
          </a:xfrm>
        </p:spPr>
      </p:pic>
      <p:pic>
        <p:nvPicPr>
          <p:cNvPr id="12292" name="Picture 4" descr="gggggggggggg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tig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idr_14_nov_2007_0445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2672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mmmmm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0574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shhhhhh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4267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91375" cy="1782763"/>
          </a:xfrm>
        </p:spPr>
        <p:txBody>
          <a:bodyPr/>
          <a:lstStyle/>
          <a:p>
            <a:r>
              <a:rPr lang="en-US" sz="7200" smtClean="0">
                <a:latin typeface="NikoshBAN" pitchFamily="2" charset="0"/>
                <a:cs typeface="NikoshBAN" pitchFamily="2" charset="0"/>
              </a:rPr>
              <a:t>দলগত কাজঃ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63763"/>
            <a:ext cx="79248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উপরের  চিত্র  থেকে জীববৈচিত্রের  ক্ষতিকর  দিক  গুলোর একটি তালিকা প্রস্তত   কর</a:t>
            </a:r>
            <a:r>
              <a:rPr lang="en-US" sz="4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   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২।জীববচিত্রের রক্ষার করণীয় দিক গুলো লিখ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sz="4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en-US" sz="4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১।সুন্দরবনে বসবাসকারি কয়েকটি প্রাণির নাম বল ?</a:t>
            </a:r>
          </a:p>
          <a:p>
            <a:r>
              <a:rPr lang="en-US" sz="4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২।একটি দেশে কত ভাগ বনভূমি থাকা প্রয়োজন।</a:t>
            </a:r>
          </a:p>
          <a:p>
            <a:r>
              <a:rPr lang="en-US" sz="4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৩।সুন্দরবন কোন জেলায় অবস্থিত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জীববৈচিত্রের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কল্পে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4" name="Content Placeholder 3" descr="Hydrangea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জগতপুর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/>
              <a:t>মোবাঃ </a:t>
            </a:r>
            <a:r>
              <a:rPr lang="en-US" dirty="0" smtClean="0"/>
              <a:t>০১৭২৭৫৫৮৫৭৫ </a:t>
            </a:r>
            <a:r>
              <a:rPr lang="en-US" dirty="0" err="1" smtClean="0"/>
              <a:t>বুড়িচং</a:t>
            </a:r>
            <a:r>
              <a:rPr lang="en-US" dirty="0" smtClean="0"/>
              <a:t> ,</a:t>
            </a:r>
            <a:r>
              <a:rPr lang="en-US" dirty="0" err="1" smtClean="0"/>
              <a:t>কুমিল্লা</a:t>
            </a:r>
            <a:endParaRPr lang="en-US" dirty="0" smtClean="0"/>
          </a:p>
          <a:p>
            <a:r>
              <a:rPr lang="en-US" dirty="0" smtClean="0"/>
              <a:t>Email:</a:t>
            </a:r>
            <a:r>
              <a:rPr lang="en-US" sz="2400" dirty="0" smtClean="0"/>
              <a:t>www.jamalhossenkhan88&amp;gmail.com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82000" cy="3429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5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অষ্টমঃ</a:t>
            </a:r>
            <a:endParaRPr lang="en-US" sz="5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অধ্যায়ঃবার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জীববৈচিত্র্য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ngal Tiger Bangladesh Nepal Ind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133600"/>
            <a:ext cx="2478088" cy="1858963"/>
          </a:xfrm>
        </p:spPr>
      </p:pic>
      <p:pic>
        <p:nvPicPr>
          <p:cNvPr id="5" name="Picture 4" descr="indian-bullfro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2f0216t1buuuuu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038600"/>
            <a:ext cx="2438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Elephant on Hi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038600"/>
            <a:ext cx="2209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anzanian_Animal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057400"/>
            <a:ext cx="1903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wo-headed-animal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038600"/>
            <a:ext cx="1865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জীববৈচিত্র্য</a:t>
            </a:r>
            <a:endParaRPr lang="en-US" sz="8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শিক্ষার্থীরঃ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১।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জীববৈচিত্র্য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২।বাংলাদেশের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জীববৈচিত্রের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।জীববৈচিত্র্য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3" descr="f2f0216t1buuuuuu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00200"/>
            <a:ext cx="1871663" cy="1871663"/>
          </a:xfrm>
        </p:spPr>
      </p:pic>
      <p:pic>
        <p:nvPicPr>
          <p:cNvPr id="8196" name="Picture 4" descr="Bengal Tiger Bangladesh Nepal Ind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00200"/>
            <a:ext cx="2362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wild_life_sundarban_bangladesh-548x3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00200"/>
            <a:ext cx="211137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ooo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657600"/>
            <a:ext cx="1905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indian-bullfro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657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kkkkk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657600"/>
            <a:ext cx="21193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25963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১জীববৈচিত্র্য                                          ২। 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 descr="imagesccccccc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447800"/>
            <a:ext cx="2770188" cy="2752725"/>
          </a:xfrm>
        </p:spPr>
      </p:pic>
      <p:pic>
        <p:nvPicPr>
          <p:cNvPr id="10244" name="Picture 4" descr="f2f0216t1buuuuu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2510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engal Tiger Bangladesh Nepal Ind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76400"/>
            <a:ext cx="22510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4800"/>
            <a:ext cx="23368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wild_life_sundarban_bangladesh-548x35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2336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2f0216t1buuuuuu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962400"/>
            <a:ext cx="28559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157</Words>
  <Application>Microsoft PowerPoint</Application>
  <PresentationFormat>On-screen Show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দলগত কাজঃ</vt:lpstr>
      <vt:lpstr>Slide 13</vt:lpstr>
      <vt:lpstr>Slide 14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109</cp:revision>
  <cp:lastPrinted>1601-01-01T00:00:00Z</cp:lastPrinted>
  <dcterms:created xsi:type="dcterms:W3CDTF">2014-02-23T05:57:43Z</dcterms:created>
  <dcterms:modified xsi:type="dcterms:W3CDTF">2020-12-20T06:36:00Z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