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9" r:id="rId4"/>
    <p:sldId id="261" r:id="rId5"/>
    <p:sldId id="263" r:id="rId6"/>
    <p:sldId id="277" r:id="rId7"/>
    <p:sldId id="268" r:id="rId8"/>
    <p:sldId id="279" r:id="rId9"/>
    <p:sldId id="284" r:id="rId10"/>
    <p:sldId id="289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2133600"/>
            <a:ext cx="8077200" cy="4572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(৬ মি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J:\picture\Dszpic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47517" cy="2895600"/>
          </a:xfrm>
        </p:spPr>
      </p:pic>
      <p:pic>
        <p:nvPicPr>
          <p:cNvPr id="14" name="Picture 2" descr="J: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62600" y="0"/>
            <a:ext cx="3352800" cy="27843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895600"/>
            <a:ext cx="3429000" cy="3962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3400" y="2895600"/>
            <a:ext cx="4572000" cy="4114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Process 20"/>
          <p:cNvSpPr/>
          <p:nvPr/>
        </p:nvSpPr>
        <p:spPr>
          <a:xfrm>
            <a:off x="0" y="0"/>
            <a:ext cx="1600200" cy="685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কী ধরণের দুর্যোগ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2895600"/>
            <a:ext cx="1600200" cy="685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কী ধরণের দুর্যোগ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343400" y="2895600"/>
            <a:ext cx="1600200" cy="685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কী ধরণের দুর্যোগ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562600" y="0"/>
            <a:ext cx="1600200" cy="685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কী ধরণের দুর্যোগ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5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bn-BD" sz="4800" b="1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b="1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ও পাঠ সমাপ্তি (২ মি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দূর্যোগ প্রশমণ ও প্রতিরোধে আমাদের করণীয় কি কি ?</a:t>
            </a:r>
          </a:p>
          <a:p>
            <a:pPr marL="914400" indent="-914400" algn="ctr">
              <a:buNone/>
            </a:pP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2209800" cy="294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828801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জামাল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জগতপুর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dirty="0" smtClean="0"/>
              <a:t>মোবাঃ </a:t>
            </a:r>
            <a:r>
              <a:rPr lang="en-US" sz="2000" dirty="0" smtClean="0"/>
              <a:t>০১৭২৭৫৫৮৫৭৫ </a:t>
            </a:r>
            <a:r>
              <a:rPr lang="en-US" sz="2000" dirty="0" err="1" smtClean="0"/>
              <a:t>বুড়িচং</a:t>
            </a:r>
            <a:r>
              <a:rPr lang="en-US" sz="2000" dirty="0" smtClean="0"/>
              <a:t> ,</a:t>
            </a:r>
            <a:r>
              <a:rPr lang="en-US" sz="2000" dirty="0" err="1" smtClean="0"/>
              <a:t>কুমিল্লা</a:t>
            </a:r>
            <a:endParaRPr lang="en-US" sz="2000" dirty="0" smtClean="0"/>
          </a:p>
          <a:p>
            <a:r>
              <a:rPr lang="en-US" sz="2000" dirty="0" smtClean="0"/>
              <a:t>                  Email:</a:t>
            </a:r>
            <a:r>
              <a:rPr lang="en-US" sz="1600" dirty="0" smtClean="0"/>
              <a:t>www.jamalhossenkhan88&amp;gmail.com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(১ মি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শ্রেণী-নবম</a:t>
            </a:r>
          </a:p>
          <a:p>
            <a:pPr>
              <a:buNone/>
            </a:pPr>
            <a:r>
              <a:rPr lang="bn-BD" sz="6000" smtClean="0">
                <a:latin typeface="NikoshBAN" pitchFamily="2" charset="0"/>
                <a:cs typeface="NikoshBAN" pitchFamily="2" charset="0"/>
              </a:rPr>
              <a:t>সপ্তম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pPr>
              <a:buNone/>
            </a:pP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6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4958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47244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2895600"/>
            <a:ext cx="518159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দূর্যোগ ব্যবস্থাপনা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7" descr="sid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53926"/>
            <a:ext cx="4108785" cy="310407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0"/>
            <a:ext cx="4096301" cy="282857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ঘূর্ণিঝড় ও জলোচছ্বাস সহ বিভিন্ন প্রাকৃতিক দুর্যোগ সম্পর্কে বলতে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প্রাকৃতিক দুর্যোগ প্রবণ এলাকা হিসাবে বাংলাদেশকে শণাক্ত করতে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দুর্যোগ ব্যবস্থাপনা কী তা বর্ণনা করতে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দুর্যোগ ব্যবস্থাপনার সঠিক পদ্ধতি ব্যাক্ষা করতে পারবে।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86200" cy="3581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0"/>
            <a:ext cx="47244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800" y="3962400"/>
            <a:ext cx="4876800" cy="2895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J:\picture\Dszpic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962400"/>
            <a:ext cx="41148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676400" cy="533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 </a:t>
            </a:r>
            <a:r>
              <a:rPr lang="bn-BD" sz="3600" dirty="0" smtClean="0"/>
              <a:t>মানবসৃষ্ট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114800" y="3962400"/>
            <a:ext cx="15240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0"/>
            <a:ext cx="15240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962400"/>
            <a:ext cx="15240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438400" y="152400"/>
            <a:ext cx="3810000" cy="838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 পূর্ব করনীয়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990600"/>
            <a:ext cx="2971800" cy="3124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066800"/>
            <a:ext cx="3962400" cy="2971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114800"/>
            <a:ext cx="3810000" cy="2743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038600" y="4191000"/>
            <a:ext cx="4038600" cy="2667000"/>
          </a:xfrm>
          <a:prstGeom prst="flowChartProcess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286000" y="152400"/>
            <a:ext cx="3886200" cy="9144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 কালীন করনীয়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-685800" y="457200"/>
            <a:ext cx="2819400" cy="640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1752600"/>
            <a:ext cx="3505200" cy="4114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8800" y="1828800"/>
            <a:ext cx="3505200" cy="381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38862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বাংলাদেশে প্রাকৃতিক দুর্যোগের কারণ কি কি ?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76200"/>
            <a:ext cx="4191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দুর্যোগ পূর্ব প্রস্ততিগুলো কি কি ?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10000"/>
            <a:ext cx="4191000" cy="2514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দুর্যোগ কালীণ করণীয় কি কি ?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387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নার্গিস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286000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আইলা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334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হারিকেন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33478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সিডর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844225"/>
            <a:ext cx="5410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দলিয় কাজ় (৫ মিনিট)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886200"/>
            <a:ext cx="4191000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দুর্যোগ পরবর্তী করণীয় কি কি ?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8" grpId="0"/>
      <p:bldP spid="9" grpId="0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142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স্বাগতম</vt:lpstr>
      <vt:lpstr>Slide 2</vt:lpstr>
      <vt:lpstr>পাঠ পরিচিতি (১ মি.)</vt:lpstr>
      <vt:lpstr>Slide 4</vt:lpstr>
      <vt:lpstr> শিখনফলঃ </vt:lpstr>
      <vt:lpstr>Slide 6</vt:lpstr>
      <vt:lpstr>Slide 7</vt:lpstr>
      <vt:lpstr>Slide 8</vt:lpstr>
      <vt:lpstr>Slide 9</vt:lpstr>
      <vt:lpstr>মূল্যায়ন (৬ মি.)</vt:lpstr>
      <vt:lpstr>বাড়ির কাজ ও পাঠ সমাপ্তি (২ মি.)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77</cp:revision>
  <dcterms:created xsi:type="dcterms:W3CDTF">2006-08-16T00:00:00Z</dcterms:created>
  <dcterms:modified xsi:type="dcterms:W3CDTF">2020-12-20T06:31:52Z</dcterms:modified>
</cp:coreProperties>
</file>