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6" r:id="rId2"/>
    <p:sldId id="270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3184-9DD6-49E1-A3CA-53B6B049F31B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3BBF-341A-4955-898F-79ED13A8A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35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22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74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3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26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33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98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2523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64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uilips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9446"/>
            <a:ext cx="8229600" cy="4769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24677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5.  What/ how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Exclamatory Sentence-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Subject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  Verb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Tag Question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a beautiful garden it is!,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it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How beautiful the picture is!,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it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  Statement-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যদি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need/needs Verb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ব্যবহৃত হয় তাহলে সেক্ষেত্রে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 Question-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need/needs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পরিবর্তে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don’t/doesn’t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Statement-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যদি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need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 তাহলে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need+Subject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 need a note book,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don’t 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She needs a piano,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doesn’t she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You need not go there, </a:t>
            </a:r>
            <a:r>
              <a:rPr lang="en-US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need you?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3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7.  Imperative Statement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যদি কোন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advice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order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বুঝায় সেক্ষেত্রে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will you/won’t you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Request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বুঝালে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can you/could you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Do not go there,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will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Open the door,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will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Do not tell a lie,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will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8.  Let’s/Let us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Imperative Statement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  Proposal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Tag Question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shall we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Let us have a discussion,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shall we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Let’s help the poor,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shall we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Let us go for a walk,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shall we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9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4686"/>
            <a:ext cx="8839200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9.  Let him/her/they/Arman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যখন কোন কিছু করার অনুমতি ব্যক্ত করা হয় তখন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will you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 যেমনঃ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Let Arman take a decision,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will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Let her do the work,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will you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10.  There is/ there are/ there was/ there were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সূচিত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Statement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is there/isn’t there, are there/aren’t there, wasn’t there, weren’t there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There is something wrong with him,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there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There are three big rooms in our school library,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aren’t there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5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72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4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aBhx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34400" cy="5741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Thank You</a:t>
            </a: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822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9337"/>
            <a:ext cx="4927979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086600" cy="213360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Jewel Hossain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Junior Teacher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Ramchandrapur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slamiya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Alim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Madrasah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Mohadebpur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667071"/>
            <a:ext cx="464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Class: Nine and Ten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Sub: English Second Paper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Topic: Tag Question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66" y="838200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1437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990600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Today’s Lesson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sz="4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Topic: Tag question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106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Tag question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উত্তর লেখার নিয়মঃ 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0016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প্রশ্নটি যেভাবে আছে সেভাবে লিখতে হবে।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হবে প্রদত্ত বাক্যটি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Affirmative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Negative.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Affirmative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হবে- সাহায্যকারী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সাথে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n’t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 এরপর প্রদত্ত বাক্যের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Subject+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Negative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হবে- সাহায্যকারী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প্রদত্ত বাক্যের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Subject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)+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অর্থাৎ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n’t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হবে না।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(.........) সূন্যস্থানে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পূরণ করে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Underline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হবে।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Example: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Rana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a good boy,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isn’t he?</a:t>
            </a:r>
            <a:endParaRPr lang="bn-IN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7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7359"/>
            <a:ext cx="9144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সাথে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n’t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যেভাবে হয়ঃ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97508"/>
              </p:ext>
            </p:extLst>
          </p:nvPr>
        </p:nvGraphicFramePr>
        <p:xfrm>
          <a:off x="304800" y="1539240"/>
          <a:ext cx="84582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34036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B050"/>
                          </a:solidFill>
                        </a:rPr>
                        <a:t>am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+n’t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ain’t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/aren’t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is+n’t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isn’t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are+n’t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aren’t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was+n’t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wasn’t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were+n’t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weren’t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have+n’t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haven’t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has+n’t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hasn’t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had+n’t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hadn’t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may+n’t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mayn’t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might+n’t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mightn’t</a:t>
                      </a:r>
                    </a:p>
                    <a:p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can+n’t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can’t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could+n’t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couldn’t</a:t>
                      </a:r>
                    </a:p>
                    <a:p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shall+n’t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shan’t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should+n’t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shouldn’t</a:t>
                      </a:r>
                    </a:p>
                    <a:p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will+n’t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won’t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would+n’t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wouldn’t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must+n’t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mustn’t</a:t>
                      </a:r>
                      <a:endParaRPr lang="en-US" sz="2800" dirty="0" smtClean="0"/>
                    </a:p>
                    <a:p>
                      <a:r>
                        <a:rPr lang="en-US" sz="2800" dirty="0" err="1" smtClean="0"/>
                        <a:t>ought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oughtn’t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need+n’t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needn’t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do+n’t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don’t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does+n’t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doesn’t</a:t>
                      </a:r>
                    </a:p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did+n’t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didn’t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3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7848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ব্যক্তিবাচক+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Singular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he/she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বস্তুবাচক+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Singular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it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ব্যক্তিবাচক/বস্তুবাচক+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Plural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they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দেশ/নদী/জাহাজ এর ক্ষেত্রে=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Abstract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কিছুর ক্ষেত্রে=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it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Everybody/Everyone/Nobody/No one/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None/Somebody/Someone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they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Everything/Anything/ Something/Nothing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ইত্যাদি=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it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1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87934"/>
            <a:ext cx="9144000" cy="56938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s-IN" sz="2800" dirty="0" smtClean="0"/>
              <a:t>সাধারণত </a:t>
            </a:r>
            <a:r>
              <a:rPr lang="en-US" sz="2800" dirty="0"/>
              <a:t>positive </a:t>
            </a:r>
            <a:r>
              <a:rPr lang="as-IN" sz="2800" dirty="0"/>
              <a:t>বা  </a:t>
            </a:r>
            <a:r>
              <a:rPr lang="en-US" sz="2800" dirty="0"/>
              <a:t>affirmative statement -</a:t>
            </a:r>
            <a:r>
              <a:rPr lang="as-IN" sz="2800" dirty="0"/>
              <a:t>এ </a:t>
            </a:r>
            <a:r>
              <a:rPr lang="en-US" sz="2800" dirty="0"/>
              <a:t>negative tag </a:t>
            </a:r>
            <a:r>
              <a:rPr lang="as-IN" sz="2800" dirty="0"/>
              <a:t>এবং </a:t>
            </a:r>
            <a:r>
              <a:rPr lang="en-US" sz="2800" dirty="0"/>
              <a:t>negative statement -</a:t>
            </a:r>
            <a:r>
              <a:rPr lang="as-IN" sz="2800" dirty="0"/>
              <a:t>এ </a:t>
            </a:r>
            <a:r>
              <a:rPr lang="en-US" sz="2800" dirty="0"/>
              <a:t>affirmative tag </a:t>
            </a:r>
            <a:r>
              <a:rPr lang="as-IN" sz="2800" dirty="0"/>
              <a:t>ব্যবহৃত হয়। সেই সাথে </a:t>
            </a:r>
            <a:r>
              <a:rPr lang="en-US" sz="2800" dirty="0"/>
              <a:t>statement </a:t>
            </a:r>
            <a:r>
              <a:rPr lang="as-IN" sz="2800" dirty="0"/>
              <a:t>এর শেষে </a:t>
            </a:r>
            <a:r>
              <a:rPr lang="en-US" sz="2800" dirty="0"/>
              <a:t>comma (,) </a:t>
            </a:r>
            <a:r>
              <a:rPr lang="as-IN" sz="2800" dirty="0"/>
              <a:t>এবং </a:t>
            </a:r>
            <a:r>
              <a:rPr lang="en-US" sz="2800" dirty="0"/>
              <a:t>tag question </a:t>
            </a:r>
            <a:r>
              <a:rPr lang="as-IN" sz="2800" dirty="0"/>
              <a:t>এর শেষে প্রশ্ন বোধক (?) চিহ্ন বসে।</a:t>
            </a:r>
          </a:p>
          <a:p>
            <a:r>
              <a:rPr lang="en-US" sz="2800" b="1" dirty="0"/>
              <a:t>Positive Statement: </a:t>
            </a:r>
            <a:r>
              <a:rPr lang="en-US" sz="2800" dirty="0"/>
              <a:t>She knows you,</a:t>
            </a:r>
            <a:br>
              <a:rPr lang="en-US" sz="2800" dirty="0"/>
            </a:br>
            <a:r>
              <a:rPr lang="en-US" sz="2800" b="1" dirty="0"/>
              <a:t>Negative Tag: </a:t>
            </a:r>
            <a:r>
              <a:rPr lang="en-US" sz="2800"/>
              <a:t>doesn’t </a:t>
            </a:r>
            <a:r>
              <a:rPr lang="en-US" sz="2800" smtClean="0"/>
              <a:t>she</a:t>
            </a:r>
            <a:r>
              <a:rPr lang="en-US" sz="2800" dirty="0"/>
              <a:t>?</a:t>
            </a:r>
          </a:p>
          <a:p>
            <a:r>
              <a:rPr lang="en-US" sz="2800" b="1" dirty="0"/>
              <a:t>Negative Statement:</a:t>
            </a:r>
            <a:r>
              <a:rPr lang="en-US" sz="2800" dirty="0"/>
              <a:t> She does not know you,</a:t>
            </a:r>
            <a:br>
              <a:rPr lang="en-US" sz="2800" dirty="0"/>
            </a:br>
            <a:r>
              <a:rPr lang="en-US" sz="2800" b="1" dirty="0"/>
              <a:t>Positive Tag:</a:t>
            </a:r>
            <a:r>
              <a:rPr lang="en-US" sz="2800" dirty="0"/>
              <a:t> does she</a:t>
            </a:r>
            <a:r>
              <a:rPr lang="en-US" sz="2800" dirty="0" smtClean="0"/>
              <a:t>?</a:t>
            </a:r>
            <a:endParaRPr lang="bn-IN" sz="2800" dirty="0" smtClean="0"/>
          </a:p>
          <a:p>
            <a:endParaRPr lang="bn-IN" sz="2800" dirty="0" smtClean="0"/>
          </a:p>
          <a:p>
            <a:endParaRPr lang="bn-IN" sz="2800" dirty="0"/>
          </a:p>
          <a:p>
            <a:endParaRPr lang="bn-IN" sz="2800" dirty="0" smtClean="0"/>
          </a:p>
          <a:p>
            <a:endParaRPr lang="bn-IN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615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Primary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Auxiliary verb do, does, did, am, is, are, was, were, have, has, had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Tag Question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 am a student,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aren’t 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She didn’t go there,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did she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You have done it,</a:t>
            </a:r>
            <a:r>
              <a:rPr lang="en-US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haven’t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They were playing football,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weren’t they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He had gone there,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hadn’t he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He is not a teacher,</a:t>
            </a:r>
            <a:r>
              <a:rPr lang="en-US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 he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  Auxiliary verb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Exclamatory Sentence-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isn’t/ aren’t/ wasn’t/ weren’t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আবার মূল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Exclamatory Sentence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শেষে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don’t/ didn’t/ doesn’t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এক্ষেত্রে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Statement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Subject Noun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Pronoun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বসে। যেমনঃ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a. How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beautiful the picture is,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it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b. How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nicely the bird sings,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doesn’t it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sz="2400" b="0" i="0" dirty="0">
              <a:solidFill>
                <a:srgbClr val="3C48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8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6172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Tag Question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নিয়মঃ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0221"/>
            <a:ext cx="9144000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Model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Auxiliary Verb (may, dare, might, can, could, shall, should, will, would, must, need etc.)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Tag Question: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We may fail at first,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mayn’t we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You must have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 hard to prosper,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mustn’t you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None could prosper in life without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industry,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b="1" u="sng">
                <a:latin typeface="NikoshBAN" panose="02000000000000000000" pitchFamily="2" charset="0"/>
                <a:cs typeface="NikoshBAN" panose="02000000000000000000" pitchFamily="2" charset="0"/>
              </a:rPr>
              <a:t>could </a:t>
            </a:r>
            <a:r>
              <a:rPr lang="en-US" sz="24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they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lphaLcPeriod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shall do that,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shan’t 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Exclamatory Sentence-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উহ্য থাকলে, সেক্ষেত্রে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Subject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Verb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ধরে নিয়ে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Tag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গঠন করতে হয়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an idea!,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it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a pity, </a:t>
            </a:r>
            <a:r>
              <a:rPr lang="en-US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isn’t it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7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78A6F6A-66A7-4D29-8280-95B4E2A3F758}" vid="{8E8E3F15-F531-41D0-A0EF-E63A26CA2B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698</TotalTime>
  <Words>381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NikoshBAN</vt:lpstr>
      <vt:lpstr>Times New Roman</vt:lpstr>
      <vt:lpstr>Vrinda</vt:lpstr>
      <vt:lpstr>Wingdings 2</vt:lpstr>
      <vt:lpstr>Theme1</vt:lpstr>
      <vt:lpstr>PowerPoint Presentation</vt:lpstr>
      <vt:lpstr>Introduction</vt:lpstr>
      <vt:lpstr> Today’s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RJ</dc:creator>
  <cp:lastModifiedBy>Jewel</cp:lastModifiedBy>
  <cp:revision>80</cp:revision>
  <dcterms:created xsi:type="dcterms:W3CDTF">2006-08-16T00:00:00Z</dcterms:created>
  <dcterms:modified xsi:type="dcterms:W3CDTF">2020-12-03T19:15:04Z</dcterms:modified>
</cp:coreProperties>
</file>