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27" r:id="rId2"/>
    <p:sldId id="428" r:id="rId3"/>
    <p:sldId id="473" r:id="rId4"/>
    <p:sldId id="474" r:id="rId5"/>
    <p:sldId id="431" r:id="rId6"/>
    <p:sldId id="429" r:id="rId7"/>
    <p:sldId id="497" r:id="rId8"/>
    <p:sldId id="478" r:id="rId9"/>
    <p:sldId id="464" r:id="rId10"/>
    <p:sldId id="445" r:id="rId11"/>
    <p:sldId id="499" r:id="rId12"/>
    <p:sldId id="477" r:id="rId13"/>
    <p:sldId id="476" r:id="rId14"/>
    <p:sldId id="472" r:id="rId15"/>
    <p:sldId id="446" r:id="rId16"/>
    <p:sldId id="494" r:id="rId17"/>
    <p:sldId id="495" r:id="rId18"/>
    <p:sldId id="471" r:id="rId19"/>
    <p:sldId id="454" r:id="rId20"/>
    <p:sldId id="456" r:id="rId21"/>
    <p:sldId id="457" r:id="rId22"/>
    <p:sldId id="46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QnOt6uuLB7fjkOQnb/TgCg==" hashData="NGfBSekIPIWc4uOPFY3hN/srq7oXHcRnqk+Gl6DQUkDw//ns4aksmHeMejJyKjn8QzqRE2ZnteMmGuu1aPVTew=="/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DA"/>
    <a:srgbClr val="0000FF"/>
    <a:srgbClr val="B0DD7F"/>
    <a:srgbClr val="FCDDC4"/>
    <a:srgbClr val="F9B67F"/>
    <a:srgbClr val="F8A968"/>
    <a:srgbClr val="112B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Sheet1!$A$2:$A$27</c:f>
              <c:strCache>
                <c:ptCount val="25"/>
                <c:pt idx="0">
                  <c:v>Categ1ory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8">
                  <c:v>Category 1</c:v>
                </c:pt>
                <c:pt idx="9">
                  <c:v>Category 2</c:v>
                </c:pt>
                <c:pt idx="10">
                  <c:v>Category 3</c:v>
                </c:pt>
                <c:pt idx="11">
                  <c:v>Category 4</c:v>
                </c:pt>
                <c:pt idx="12">
                  <c:v>Category 5</c:v>
                </c:pt>
                <c:pt idx="16">
                  <c:v>Category 1</c:v>
                </c:pt>
                <c:pt idx="17">
                  <c:v>Category 2</c:v>
                </c:pt>
                <c:pt idx="18">
                  <c:v>Category 3</c:v>
                </c:pt>
                <c:pt idx="19">
                  <c:v>Category 4</c:v>
                </c:pt>
                <c:pt idx="20">
                  <c:v>Category 5</c:v>
                </c:pt>
                <c:pt idx="22">
                  <c:v>Category 3</c:v>
                </c:pt>
                <c:pt idx="23">
                  <c:v>Category 4</c:v>
                </c:pt>
                <c:pt idx="24">
                  <c:v>Category 5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39-4A48-AE4C-939ADE5DB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9357696"/>
        <c:axId val="129790720"/>
      </c:barChart>
      <c:catAx>
        <c:axId val="1293576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29790720"/>
        <c:crosses val="autoZero"/>
        <c:auto val="1"/>
        <c:lblAlgn val="ctr"/>
        <c:lblOffset val="100"/>
        <c:noMultiLvlLbl val="0"/>
      </c:catAx>
      <c:valAx>
        <c:axId val="129790720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129357696"/>
        <c:crosses val="autoZero"/>
        <c:crossBetween val="between"/>
      </c:valAx>
      <c:spPr>
        <a:ln w="76200"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04451598848008E-2"/>
          <c:y val="0.125"/>
          <c:w val="0.98595548401151989"/>
          <c:h val="0.7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Sheet1!$A$2:$A$27</c:f>
              <c:strCache>
                <c:ptCount val="25"/>
                <c:pt idx="0">
                  <c:v>Categ1ory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8">
                  <c:v>Category 1</c:v>
                </c:pt>
                <c:pt idx="9">
                  <c:v>Category 2</c:v>
                </c:pt>
                <c:pt idx="10">
                  <c:v>Category 3</c:v>
                </c:pt>
                <c:pt idx="11">
                  <c:v>Category 4</c:v>
                </c:pt>
                <c:pt idx="12">
                  <c:v>Category 5</c:v>
                </c:pt>
                <c:pt idx="16">
                  <c:v>Category 1</c:v>
                </c:pt>
                <c:pt idx="17">
                  <c:v>Category 2</c:v>
                </c:pt>
                <c:pt idx="18">
                  <c:v>Category 3</c:v>
                </c:pt>
                <c:pt idx="19">
                  <c:v>Category 4</c:v>
                </c:pt>
                <c:pt idx="20">
                  <c:v>Category 5</c:v>
                </c:pt>
                <c:pt idx="22">
                  <c:v>Category 3</c:v>
                </c:pt>
                <c:pt idx="23">
                  <c:v>Category 4</c:v>
                </c:pt>
                <c:pt idx="24">
                  <c:v>Category 5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  <c:pt idx="24">
                  <c:v>2</c:v>
                </c:pt>
                <c:pt idx="2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AF-4EEF-9361-B1781E50D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9979136"/>
        <c:axId val="129980672"/>
      </c:barChart>
      <c:catAx>
        <c:axId val="12997913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29980672"/>
        <c:crosses val="autoZero"/>
        <c:auto val="1"/>
        <c:lblAlgn val="ctr"/>
        <c:lblOffset val="100"/>
        <c:noMultiLvlLbl val="0"/>
      </c:catAx>
      <c:valAx>
        <c:axId val="129980672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129979136"/>
        <c:crosses val="autoZero"/>
        <c:crossBetween val="between"/>
      </c:valAx>
      <c:spPr>
        <a:ln w="76200"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9ABB7A-E0EF-444A-A658-3CE6F62F4436}" type="doc">
      <dgm:prSet loTypeId="urn:microsoft.com/office/officeart/2005/8/layout/matrix3" loCatId="matrix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5899F0-AC66-42A1-AD34-EFF27416EDD2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bn-BD" sz="4800" b="0" cap="none" spc="0" dirty="0" smtClean="0">
              <a:ln w="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আজকের পাঠ</a:t>
          </a:r>
          <a:endParaRPr lang="en-US" sz="4800" b="0" cap="none" spc="0" dirty="0">
            <a:ln w="0"/>
            <a:solidFill>
              <a:schemeClr val="tx1"/>
            </a:solidFill>
            <a:effectLst/>
            <a:latin typeface="NikoshBAN" pitchFamily="2" charset="0"/>
            <a:cs typeface="NikoshBAN" pitchFamily="2" charset="0"/>
          </a:endParaRPr>
        </a:p>
      </dgm:t>
    </dgm:pt>
    <dgm:pt modelId="{9E27BCD9-31A7-435B-A3D8-A445A1FF6E1C}" type="parTrans" cxnId="{47C8D252-0042-4BA9-97C4-97CE64E9670B}">
      <dgm:prSet/>
      <dgm:spPr/>
      <dgm:t>
        <a:bodyPr/>
        <a:lstStyle/>
        <a:p>
          <a:endParaRPr lang="en-US"/>
        </a:p>
      </dgm:t>
    </dgm:pt>
    <dgm:pt modelId="{FD288F5C-36E4-4FDC-9D6C-37BCF12768DF}" type="sibTrans" cxnId="{47C8D252-0042-4BA9-97C4-97CE64E9670B}">
      <dgm:prSet/>
      <dgm:spPr/>
      <dgm:t>
        <a:bodyPr/>
        <a:lstStyle/>
        <a:p>
          <a:endParaRPr lang="en-US"/>
        </a:p>
      </dgm:t>
    </dgm:pt>
    <dgm:pt modelId="{C5EBC874-76D0-47B6-BE0C-D4F40E793FA8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bn-BD" sz="4800" b="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গুণিতক  </a:t>
          </a:r>
          <a:endParaRPr lang="en-US" sz="4800" b="0" dirty="0">
            <a:ln>
              <a:solidFill>
                <a:schemeClr val="accent6">
                  <a:lumMod val="50000"/>
                </a:schemeClr>
              </a:solidFill>
            </a:ln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350E667-931E-41A6-9C5E-91F3DF3968CB}" type="parTrans" cxnId="{CDE91AA5-BDF8-4432-93ED-D3CDAF440C93}">
      <dgm:prSet/>
      <dgm:spPr/>
      <dgm:t>
        <a:bodyPr/>
        <a:lstStyle/>
        <a:p>
          <a:endParaRPr lang="en-US"/>
        </a:p>
      </dgm:t>
    </dgm:pt>
    <dgm:pt modelId="{3EB7B306-B19C-4FC7-ABBE-B8581A8795CE}" type="sibTrans" cxnId="{CDE91AA5-BDF8-4432-93ED-D3CDAF440C93}">
      <dgm:prSet/>
      <dgm:spPr/>
      <dgm:t>
        <a:bodyPr/>
        <a:lstStyle/>
        <a:p>
          <a:endParaRPr lang="en-US"/>
        </a:p>
      </dgm:t>
    </dgm:pt>
    <dgm:pt modelId="{1B4492C6-2472-4D74-B562-43F7DEFC485B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BD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পাঠ্যাংশ</a:t>
          </a:r>
          <a:endParaRPr lang="en-US" sz="4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151F10DC-10EA-489D-A6A3-805ADC7F9FAE}" type="parTrans" cxnId="{28D3F027-9B62-4AE4-993C-958E56217D21}">
      <dgm:prSet/>
      <dgm:spPr/>
      <dgm:t>
        <a:bodyPr/>
        <a:lstStyle/>
        <a:p>
          <a:endParaRPr lang="en-US"/>
        </a:p>
      </dgm:t>
    </dgm:pt>
    <dgm:pt modelId="{C5CCE0A7-F60F-4FAE-BA0E-86BDBFF71669}" type="sibTrans" cxnId="{28D3F027-9B62-4AE4-993C-958E56217D21}">
      <dgm:prSet/>
      <dgm:spPr/>
      <dgm:t>
        <a:bodyPr/>
        <a:lstStyle/>
        <a:p>
          <a:endParaRPr lang="en-US"/>
        </a:p>
      </dgm:t>
    </dgm:pt>
    <dgm:pt modelId="{294B05F9-80F6-454C-8CEC-2843287C8450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BD" sz="4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লঘিষ্ট সাধারণ গুণিতক (লসাগু) </a:t>
          </a:r>
          <a:endParaRPr lang="en-US" sz="4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34A8F48C-6B9B-4F98-A12A-A47719F20CA7}" type="parTrans" cxnId="{710D6C50-B41F-4BD6-9FFB-7AB324DA310F}">
      <dgm:prSet/>
      <dgm:spPr/>
      <dgm:t>
        <a:bodyPr/>
        <a:lstStyle/>
        <a:p>
          <a:endParaRPr lang="en-US"/>
        </a:p>
      </dgm:t>
    </dgm:pt>
    <dgm:pt modelId="{C74F7E96-333F-4E7D-85B2-CFB475078C71}" type="sibTrans" cxnId="{710D6C50-B41F-4BD6-9FFB-7AB324DA310F}">
      <dgm:prSet/>
      <dgm:spPr/>
      <dgm:t>
        <a:bodyPr/>
        <a:lstStyle/>
        <a:p>
          <a:endParaRPr lang="en-US"/>
        </a:p>
      </dgm:t>
    </dgm:pt>
    <dgm:pt modelId="{EE604128-7515-4BE8-A881-8457659DF1AA}" type="pres">
      <dgm:prSet presAssocID="{C99ABB7A-E0EF-444A-A658-3CE6F62F443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A7814A-E14C-41D5-B1B5-4736775115A4}" type="pres">
      <dgm:prSet presAssocID="{C99ABB7A-E0EF-444A-A658-3CE6F62F4436}" presName="diamond" presStyleLbl="bgShp" presStyleIdx="0" presStyleCnt="1"/>
      <dgm:spPr/>
    </dgm:pt>
    <dgm:pt modelId="{660A1904-B572-46EA-94D1-5854625F58F9}" type="pres">
      <dgm:prSet presAssocID="{C99ABB7A-E0EF-444A-A658-3CE6F62F4436}" presName="quad1" presStyleLbl="node1" presStyleIdx="0" presStyleCnt="4" custScaleX="1081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635192-3A82-4A68-A166-E54FB82AEEB9}" type="pres">
      <dgm:prSet presAssocID="{C99ABB7A-E0EF-444A-A658-3CE6F62F4436}" presName="quad2" presStyleLbl="node1" presStyleIdx="1" presStyleCnt="4" custScaleX="103534" custLinFactNeighborX="-204" custLinFactNeighborY="15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3E5E1-2D0E-4C86-A681-FF528D9FA489}" type="pres">
      <dgm:prSet presAssocID="{C99ABB7A-E0EF-444A-A658-3CE6F62F4436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635FAC-2F0A-4FD0-830A-493FEF06A4A7}" type="pres">
      <dgm:prSet presAssocID="{C99ABB7A-E0EF-444A-A658-3CE6F62F4436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C8D252-0042-4BA9-97C4-97CE64E9670B}" srcId="{C99ABB7A-E0EF-444A-A658-3CE6F62F4436}" destId="{7D5899F0-AC66-42A1-AD34-EFF27416EDD2}" srcOrd="0" destOrd="0" parTransId="{9E27BCD9-31A7-435B-A3D8-A445A1FF6E1C}" sibTransId="{FD288F5C-36E4-4FDC-9D6C-37BCF12768DF}"/>
    <dgm:cxn modelId="{05A10B37-4963-4F38-A142-3D293C19D088}" type="presOf" srcId="{7D5899F0-AC66-42A1-AD34-EFF27416EDD2}" destId="{660A1904-B572-46EA-94D1-5854625F58F9}" srcOrd="0" destOrd="0" presId="urn:microsoft.com/office/officeart/2005/8/layout/matrix3"/>
    <dgm:cxn modelId="{710D6C50-B41F-4BD6-9FFB-7AB324DA310F}" srcId="{C99ABB7A-E0EF-444A-A658-3CE6F62F4436}" destId="{294B05F9-80F6-454C-8CEC-2843287C8450}" srcOrd="3" destOrd="0" parTransId="{34A8F48C-6B9B-4F98-A12A-A47719F20CA7}" sibTransId="{C74F7E96-333F-4E7D-85B2-CFB475078C71}"/>
    <dgm:cxn modelId="{95D3F4A5-D8FF-4B9E-A70F-EBA8BA326FCE}" type="presOf" srcId="{1B4492C6-2472-4D74-B562-43F7DEFC485B}" destId="{8BA3E5E1-2D0E-4C86-A681-FF528D9FA489}" srcOrd="0" destOrd="0" presId="urn:microsoft.com/office/officeart/2005/8/layout/matrix3"/>
    <dgm:cxn modelId="{CDE91AA5-BDF8-4432-93ED-D3CDAF440C93}" srcId="{C99ABB7A-E0EF-444A-A658-3CE6F62F4436}" destId="{C5EBC874-76D0-47B6-BE0C-D4F40E793FA8}" srcOrd="1" destOrd="0" parTransId="{F350E667-931E-41A6-9C5E-91F3DF3968CB}" sibTransId="{3EB7B306-B19C-4FC7-ABBE-B8581A8795CE}"/>
    <dgm:cxn modelId="{28D3F027-9B62-4AE4-993C-958E56217D21}" srcId="{C99ABB7A-E0EF-444A-A658-3CE6F62F4436}" destId="{1B4492C6-2472-4D74-B562-43F7DEFC485B}" srcOrd="2" destOrd="0" parTransId="{151F10DC-10EA-489D-A6A3-805ADC7F9FAE}" sibTransId="{C5CCE0A7-F60F-4FAE-BA0E-86BDBFF71669}"/>
    <dgm:cxn modelId="{EB9FC549-939B-4CEF-845A-B00219B8F47F}" type="presOf" srcId="{294B05F9-80F6-454C-8CEC-2843287C8450}" destId="{B0635FAC-2F0A-4FD0-830A-493FEF06A4A7}" srcOrd="0" destOrd="0" presId="urn:microsoft.com/office/officeart/2005/8/layout/matrix3"/>
    <dgm:cxn modelId="{C769A529-9DF1-48F3-8D73-A4B5F556C826}" type="presOf" srcId="{C5EBC874-76D0-47B6-BE0C-D4F40E793FA8}" destId="{D0635192-3A82-4A68-A166-E54FB82AEEB9}" srcOrd="0" destOrd="0" presId="urn:microsoft.com/office/officeart/2005/8/layout/matrix3"/>
    <dgm:cxn modelId="{C8E1A959-89AC-4449-B15F-E4EED1F18995}" type="presOf" srcId="{C99ABB7A-E0EF-444A-A658-3CE6F62F4436}" destId="{EE604128-7515-4BE8-A881-8457659DF1AA}" srcOrd="0" destOrd="0" presId="urn:microsoft.com/office/officeart/2005/8/layout/matrix3"/>
    <dgm:cxn modelId="{BF267B56-5921-4682-82B1-712F20BD9923}" type="presParOf" srcId="{EE604128-7515-4BE8-A881-8457659DF1AA}" destId="{1DA7814A-E14C-41D5-B1B5-4736775115A4}" srcOrd="0" destOrd="0" presId="urn:microsoft.com/office/officeart/2005/8/layout/matrix3"/>
    <dgm:cxn modelId="{B8B7FE7B-0B01-432F-A8FC-C03333C45597}" type="presParOf" srcId="{EE604128-7515-4BE8-A881-8457659DF1AA}" destId="{660A1904-B572-46EA-94D1-5854625F58F9}" srcOrd="1" destOrd="0" presId="urn:microsoft.com/office/officeart/2005/8/layout/matrix3"/>
    <dgm:cxn modelId="{D9C7A8F7-EF1F-4EE0-AD97-A12622BE54D0}" type="presParOf" srcId="{EE604128-7515-4BE8-A881-8457659DF1AA}" destId="{D0635192-3A82-4A68-A166-E54FB82AEEB9}" srcOrd="2" destOrd="0" presId="urn:microsoft.com/office/officeart/2005/8/layout/matrix3"/>
    <dgm:cxn modelId="{E476F24C-157B-4C9C-80BC-F793EB2AD71E}" type="presParOf" srcId="{EE604128-7515-4BE8-A881-8457659DF1AA}" destId="{8BA3E5E1-2D0E-4C86-A681-FF528D9FA489}" srcOrd="3" destOrd="0" presId="urn:microsoft.com/office/officeart/2005/8/layout/matrix3"/>
    <dgm:cxn modelId="{56884582-D0D5-40FD-8402-E4171E05F1A5}" type="presParOf" srcId="{EE604128-7515-4BE8-A881-8457659DF1AA}" destId="{B0635FAC-2F0A-4FD0-830A-493FEF06A4A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FE8DAA-2767-4C22-AF49-2F8F606158C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en-US"/>
        </a:p>
      </dgm:t>
    </dgm:pt>
    <dgm:pt modelId="{A025C8E5-EEA5-42B7-B8E9-A7A74B553FA8}" type="pres">
      <dgm:prSet presAssocID="{DDFE8DAA-2767-4C22-AF49-2F8F606158C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131BA4-5AD4-400F-80AA-0CDDF6AF67D7}" type="presOf" srcId="{DDFE8DAA-2767-4C22-AF49-2F8F606158C2}" destId="{A025C8E5-EEA5-42B7-B8E9-A7A74B553FA8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7814A-E14C-41D5-B1B5-4736775115A4}">
      <dsp:nvSpPr>
        <dsp:cNvPr id="0" name=""/>
        <dsp:cNvSpPr/>
      </dsp:nvSpPr>
      <dsp:spPr>
        <a:xfrm>
          <a:off x="3353737" y="0"/>
          <a:ext cx="5484526" cy="548452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A1904-B572-46EA-94D1-5854625F58F9}">
      <dsp:nvSpPr>
        <dsp:cNvPr id="0" name=""/>
        <dsp:cNvSpPr/>
      </dsp:nvSpPr>
      <dsp:spPr>
        <a:xfrm>
          <a:off x="3787358" y="521029"/>
          <a:ext cx="2313782" cy="213896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0" kern="1200" cap="none" spc="0" dirty="0" smtClean="0">
              <a:ln w="0"/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আজকের পাঠ</a:t>
          </a:r>
          <a:endParaRPr lang="en-US" sz="4800" b="0" kern="1200" cap="none" spc="0" dirty="0">
            <a:ln w="0"/>
            <a:solidFill>
              <a:schemeClr val="tx1"/>
            </a:solidFill>
            <a:effectLst/>
            <a:latin typeface="NikoshBAN" pitchFamily="2" charset="0"/>
            <a:cs typeface="NikoshBAN" pitchFamily="2" charset="0"/>
          </a:endParaRPr>
        </a:p>
      </dsp:txBody>
      <dsp:txXfrm>
        <a:off x="3891774" y="625445"/>
        <a:ext cx="2104950" cy="1930133"/>
      </dsp:txXfrm>
    </dsp:sp>
    <dsp:sp modelId="{D0635192-3A82-4A68-A166-E54FB82AEEB9}">
      <dsp:nvSpPr>
        <dsp:cNvPr id="0" name=""/>
        <dsp:cNvSpPr/>
      </dsp:nvSpPr>
      <dsp:spPr>
        <a:xfrm>
          <a:off x="6136108" y="554975"/>
          <a:ext cx="2214556" cy="213896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0" kern="120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গুণিতক  </a:t>
          </a:r>
          <a:endParaRPr lang="en-US" sz="4800" b="0" kern="1200" dirty="0">
            <a:ln>
              <a:solidFill>
                <a:schemeClr val="accent6">
                  <a:lumMod val="50000"/>
                </a:schemeClr>
              </a:solidFill>
            </a:ln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240524" y="659391"/>
        <a:ext cx="2005724" cy="1930133"/>
      </dsp:txXfrm>
    </dsp:sp>
    <dsp:sp modelId="{8BA3E5E1-2D0E-4C86-A681-FF528D9FA489}">
      <dsp:nvSpPr>
        <dsp:cNvPr id="0" name=""/>
        <dsp:cNvSpPr/>
      </dsp:nvSpPr>
      <dsp:spPr>
        <a:xfrm>
          <a:off x="3874766" y="2824530"/>
          <a:ext cx="2138965" cy="2138965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পাঠ্যাংশ</a:t>
          </a:r>
          <a:endParaRPr lang="en-US" sz="4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3979182" y="2928946"/>
        <a:ext cx="1930133" cy="1930133"/>
      </dsp:txXfrm>
    </dsp:sp>
    <dsp:sp modelId="{B0635FAC-2F0A-4FD0-830A-493FEF06A4A7}">
      <dsp:nvSpPr>
        <dsp:cNvPr id="0" name=""/>
        <dsp:cNvSpPr/>
      </dsp:nvSpPr>
      <dsp:spPr>
        <a:xfrm>
          <a:off x="6178267" y="2824530"/>
          <a:ext cx="2138965" cy="2138965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rPr>
            <a:t>লঘিষ্ট সাধারণ গুণিতক (লসাগু) </a:t>
          </a:r>
          <a:endParaRPr lang="en-US" sz="4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itchFamily="2" charset="0"/>
            <a:cs typeface="NikoshBAN" pitchFamily="2" charset="0"/>
          </a:endParaRPr>
        </a:p>
      </dsp:txBody>
      <dsp:txXfrm>
        <a:off x="6282683" y="2928946"/>
        <a:ext cx="1930133" cy="19301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3B3347-7C57-494A-A52F-C967900EC818}" type="datetimeFigureOut">
              <a:rPr lang="en-US" smtClean="0"/>
              <a:t>06-Dec-20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5DC5C0-DC4F-4C62-9942-E88DA1D03F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30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959735" y="6374999"/>
            <a:ext cx="10515600" cy="523517"/>
          </a:xfrm>
          <a:prstGeom prst="rect">
            <a:avLst/>
          </a:prstGeom>
        </p:spPr>
        <p:txBody>
          <a:bodyPr/>
          <a:lstStyle>
            <a:lvl1pPr>
              <a:defRPr sz="3200" b="1" baseline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 smtClean="0"/>
              <a:t>আবুল</a:t>
            </a:r>
            <a:r>
              <a:rPr lang="en-US" dirty="0" smtClean="0"/>
              <a:t> </a:t>
            </a:r>
            <a:r>
              <a:rPr lang="en-US" dirty="0" err="1" smtClean="0"/>
              <a:t>কালাম</a:t>
            </a:r>
            <a:r>
              <a:rPr lang="en-US" dirty="0" smtClean="0"/>
              <a:t> </a:t>
            </a:r>
            <a:r>
              <a:rPr lang="en-US" dirty="0" err="1" smtClean="0"/>
              <a:t>আজাদ</a:t>
            </a:r>
            <a:r>
              <a:rPr lang="en-US" dirty="0" smtClean="0"/>
              <a:t> ,</a:t>
            </a:r>
            <a:r>
              <a:rPr lang="bn-BD" dirty="0" smtClean="0"/>
              <a:t> সহকারি শিক্ষক, নাসিরাবাদ দুলাহার স প্রা বি।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438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959735" y="6374999"/>
            <a:ext cx="10515600" cy="523517"/>
          </a:xfrm>
          <a:prstGeom prst="rect">
            <a:avLst/>
          </a:prstGeom>
        </p:spPr>
        <p:txBody>
          <a:bodyPr/>
          <a:lstStyle>
            <a:lvl1pPr>
              <a:defRPr sz="3200" b="1" baseline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 smtClean="0"/>
              <a:t>আবুল</a:t>
            </a:r>
            <a:r>
              <a:rPr lang="en-US" dirty="0" smtClean="0"/>
              <a:t> </a:t>
            </a:r>
            <a:r>
              <a:rPr lang="en-US" dirty="0" err="1" smtClean="0"/>
              <a:t>কালাম</a:t>
            </a:r>
            <a:r>
              <a:rPr lang="en-US" dirty="0" smtClean="0"/>
              <a:t> </a:t>
            </a:r>
            <a:r>
              <a:rPr lang="en-US" dirty="0" err="1" smtClean="0"/>
              <a:t>আজাদ</a:t>
            </a:r>
            <a:r>
              <a:rPr lang="en-US" dirty="0" smtClean="0"/>
              <a:t> ,</a:t>
            </a:r>
            <a:r>
              <a:rPr lang="bn-BD" dirty="0" smtClean="0"/>
              <a:t> সহকারি শিক্ষক, নাসিরাবাদ দুলাহার স প্রা বি।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116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959735" y="6374999"/>
            <a:ext cx="10515600" cy="523517"/>
          </a:xfrm>
          <a:prstGeom prst="rect">
            <a:avLst/>
          </a:prstGeom>
        </p:spPr>
        <p:txBody>
          <a:bodyPr/>
          <a:lstStyle>
            <a:lvl1pPr>
              <a:defRPr sz="3200" b="1" baseline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 smtClean="0"/>
              <a:t>আবুল</a:t>
            </a:r>
            <a:r>
              <a:rPr lang="en-US" dirty="0" smtClean="0"/>
              <a:t> </a:t>
            </a:r>
            <a:r>
              <a:rPr lang="en-US" dirty="0" err="1" smtClean="0"/>
              <a:t>কালাম</a:t>
            </a:r>
            <a:r>
              <a:rPr lang="en-US" dirty="0" smtClean="0"/>
              <a:t> </a:t>
            </a:r>
            <a:r>
              <a:rPr lang="en-US" dirty="0" err="1" smtClean="0"/>
              <a:t>আজাদ</a:t>
            </a:r>
            <a:r>
              <a:rPr lang="en-US" dirty="0" smtClean="0"/>
              <a:t> ,</a:t>
            </a:r>
            <a:r>
              <a:rPr lang="bn-BD" dirty="0" smtClean="0"/>
              <a:t> সহকারি শিক্ষক, নাসিরাবাদ দুলাহার স প্রা বি।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97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959735" y="6374999"/>
            <a:ext cx="10515600" cy="523517"/>
          </a:xfrm>
          <a:prstGeom prst="rect">
            <a:avLst/>
          </a:prstGeom>
        </p:spPr>
        <p:txBody>
          <a:bodyPr/>
          <a:lstStyle>
            <a:lvl1pPr>
              <a:defRPr sz="3200" b="1" baseline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 smtClean="0"/>
              <a:t>আবুল</a:t>
            </a:r>
            <a:r>
              <a:rPr lang="en-US" dirty="0" smtClean="0"/>
              <a:t> </a:t>
            </a:r>
            <a:r>
              <a:rPr lang="en-US" dirty="0" err="1" smtClean="0"/>
              <a:t>কালাম</a:t>
            </a:r>
            <a:r>
              <a:rPr lang="en-US" dirty="0" smtClean="0"/>
              <a:t> </a:t>
            </a:r>
            <a:r>
              <a:rPr lang="en-US" dirty="0" err="1" smtClean="0"/>
              <a:t>আজাদ</a:t>
            </a:r>
            <a:r>
              <a:rPr lang="en-US" dirty="0" smtClean="0"/>
              <a:t> ,</a:t>
            </a:r>
            <a:r>
              <a:rPr lang="bn-BD" dirty="0" smtClean="0"/>
              <a:t> সহকারি শিক্ষক, নাসিরাবাদ দুলাহার স প্রা বি।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817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959735" y="6374999"/>
            <a:ext cx="10515600" cy="523517"/>
          </a:xfrm>
          <a:prstGeom prst="rect">
            <a:avLst/>
          </a:prstGeom>
        </p:spPr>
        <p:txBody>
          <a:bodyPr/>
          <a:lstStyle>
            <a:lvl1pPr>
              <a:defRPr sz="3200" b="1" baseline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 smtClean="0"/>
              <a:t>আবুল</a:t>
            </a:r>
            <a:r>
              <a:rPr lang="en-US" dirty="0" smtClean="0"/>
              <a:t> </a:t>
            </a:r>
            <a:r>
              <a:rPr lang="en-US" dirty="0" err="1" smtClean="0"/>
              <a:t>কালাম</a:t>
            </a:r>
            <a:r>
              <a:rPr lang="en-US" dirty="0" smtClean="0"/>
              <a:t> </a:t>
            </a:r>
            <a:r>
              <a:rPr lang="en-US" dirty="0" err="1" smtClean="0"/>
              <a:t>আজাদ</a:t>
            </a:r>
            <a:r>
              <a:rPr lang="en-US" dirty="0" smtClean="0"/>
              <a:t> ,</a:t>
            </a:r>
            <a:r>
              <a:rPr lang="bn-BD" dirty="0" smtClean="0"/>
              <a:t> সহকারি শিক্ষক, নাসিরাবাদ দুলাহার স প্রা বি।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025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959735" y="6374999"/>
            <a:ext cx="10515600" cy="523517"/>
          </a:xfrm>
          <a:prstGeom prst="rect">
            <a:avLst/>
          </a:prstGeom>
        </p:spPr>
        <p:txBody>
          <a:bodyPr/>
          <a:lstStyle>
            <a:lvl1pPr>
              <a:defRPr sz="3200" b="1" baseline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 smtClean="0"/>
              <a:t>আবুল</a:t>
            </a:r>
            <a:r>
              <a:rPr lang="en-US" dirty="0" smtClean="0"/>
              <a:t> </a:t>
            </a:r>
            <a:r>
              <a:rPr lang="en-US" dirty="0" err="1" smtClean="0"/>
              <a:t>কালাম</a:t>
            </a:r>
            <a:r>
              <a:rPr lang="en-US" dirty="0" smtClean="0"/>
              <a:t> </a:t>
            </a:r>
            <a:r>
              <a:rPr lang="en-US" dirty="0" err="1" smtClean="0"/>
              <a:t>আজাদ</a:t>
            </a:r>
            <a:r>
              <a:rPr lang="en-US" dirty="0" smtClean="0"/>
              <a:t> ,</a:t>
            </a:r>
            <a:r>
              <a:rPr lang="bn-BD" dirty="0" smtClean="0"/>
              <a:t> সহকারি শিক্ষক, নাসিরাবাদ দুলাহার স প্রা বি।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809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871200" y="6356351"/>
            <a:ext cx="711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06-Dec-20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922"/>
            </a:avLst>
          </a:prstGeom>
          <a:gradFill flip="none" rotWithShape="1">
            <a:gsLst>
              <a:gs pos="67000">
                <a:schemeClr val="accent6">
                  <a:lumMod val="20000"/>
                  <a:lumOff val="80000"/>
                </a:schemeClr>
              </a:gs>
              <a:gs pos="36268">
                <a:srgbClr val="EBF4E4"/>
              </a:gs>
              <a:gs pos="27412">
                <a:schemeClr val="accent2">
                  <a:lumMod val="40000"/>
                  <a:lumOff val="60000"/>
                </a:schemeClr>
              </a:gs>
              <a:gs pos="88046">
                <a:schemeClr val="accent4">
                  <a:lumMod val="60000"/>
                  <a:lumOff val="40000"/>
                </a:schemeClr>
              </a:gs>
              <a:gs pos="76093">
                <a:schemeClr val="accent6">
                  <a:lumMod val="40000"/>
                  <a:lumOff val="60000"/>
                </a:schemeClr>
              </a:gs>
              <a:gs pos="13276">
                <a:schemeClr val="bg2">
                  <a:lumMod val="75000"/>
                </a:schemeClr>
              </a:gs>
              <a:gs pos="0">
                <a:schemeClr val="accent6">
                  <a:alpha val="66000"/>
                  <a:lumMod val="68000"/>
                  <a:lumOff val="32000"/>
                </a:schemeClr>
              </a:gs>
              <a:gs pos="1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>
                <a:solidFill>
                  <a:srgbClr val="FF0000"/>
                </a:solidFill>
              </a:ln>
              <a:solidFill>
                <a:srgbClr val="002060"/>
              </a:solidFill>
              <a:effectLst/>
              <a:latin typeface="BenguiatItcTEE" pitchFamily="2" charset="0"/>
            </a:endParaRPr>
          </a:p>
        </p:txBody>
      </p:sp>
      <p:sp>
        <p:nvSpPr>
          <p:cNvPr id="7" name="Date Placeholder 1"/>
          <p:cNvSpPr txBox="1">
            <a:spLocks/>
          </p:cNvSpPr>
          <p:nvPr userDrawn="1"/>
        </p:nvSpPr>
        <p:spPr>
          <a:xfrm>
            <a:off x="9677400" y="-76200"/>
            <a:ext cx="2286000" cy="3810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FE4688-7E59-4286-BF82-F6B5BE96FA3D}" type="datetime8">
              <a:rPr lang="en-US" smtClean="0"/>
              <a:pPr/>
              <a:t>06-Dec-20 12:39 PM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971800" y="6613489"/>
            <a:ext cx="8248430" cy="274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84" dirty="0" smtClean="0">
                <a:latin typeface="+mj-lt"/>
              </a:rPr>
              <a:t>Abul Kalam Azad , Assist. Teacher , Nasirabad Dulahar Government Primary school , Nachole ,Chapainabawganj. </a:t>
            </a:r>
            <a:endParaRPr lang="en-US" sz="1184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6" r:id="rId16"/>
    <p:sldLayoutId id="2147483672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tm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13" Type="http://schemas.microsoft.com/office/2007/relationships/diagramDrawing" Target="../diagrams/drawing4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14.gif"/><Relationship Id="rId12" Type="http://schemas.openxmlformats.org/officeDocument/2006/relationships/diagramColors" Target="../diagrams/colors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11" Type="http://schemas.openxmlformats.org/officeDocument/2006/relationships/diagramQuickStyle" Target="../diagrams/quickStyle4.xml"/><Relationship Id="rId5" Type="http://schemas.openxmlformats.org/officeDocument/2006/relationships/diagramColors" Target="../diagrams/colors3.xml"/><Relationship Id="rId10" Type="http://schemas.openxmlformats.org/officeDocument/2006/relationships/diagramLayout" Target="../diagrams/layout4.xml"/><Relationship Id="rId4" Type="http://schemas.openxmlformats.org/officeDocument/2006/relationships/diagramQuickStyle" Target="../diagrams/quickStyle3.xml"/><Relationship Id="rId9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chart" Target="../charts/chart2.xml"/><Relationship Id="rId7" Type="http://schemas.openxmlformats.org/officeDocument/2006/relationships/diagramQuickStyle" Target="../diagrams/quickStyle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7.png"/><Relationship Id="rId9" Type="http://schemas.microsoft.com/office/2007/relationships/diagramDrawing" Target="../diagrams/drawing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2-Point Star 5"/>
          <p:cNvSpPr/>
          <p:nvPr/>
        </p:nvSpPr>
        <p:spPr>
          <a:xfrm>
            <a:off x="2133598" y="291347"/>
            <a:ext cx="3104697" cy="2667000"/>
          </a:xfrm>
          <a:prstGeom prst="star32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endParaRPr lang="en-US" sz="199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32-Point Star 6"/>
          <p:cNvSpPr/>
          <p:nvPr/>
        </p:nvSpPr>
        <p:spPr>
          <a:xfrm>
            <a:off x="4044339" y="1592850"/>
            <a:ext cx="3118577" cy="266700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23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32-Point Star 7"/>
          <p:cNvSpPr/>
          <p:nvPr/>
        </p:nvSpPr>
        <p:spPr>
          <a:xfrm>
            <a:off x="6470607" y="2746711"/>
            <a:ext cx="2819400" cy="2667000"/>
          </a:xfrm>
          <a:prstGeom prst="star32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239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32-Point Star 8"/>
          <p:cNvSpPr/>
          <p:nvPr/>
        </p:nvSpPr>
        <p:spPr>
          <a:xfrm>
            <a:off x="8510155" y="3917974"/>
            <a:ext cx="2819400" cy="266700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239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99591" y="3610775"/>
            <a:ext cx="658326" cy="2786397"/>
          </a:xfrm>
          <a:custGeom>
            <a:avLst/>
            <a:gdLst>
              <a:gd name="connsiteX0" fmla="*/ 184180 w 658326"/>
              <a:gd name="connsiteY0" fmla="*/ 2786397 h 2786397"/>
              <a:gd name="connsiteX1" fmla="*/ 227723 w 658326"/>
              <a:gd name="connsiteY1" fmla="*/ 2771883 h 2786397"/>
              <a:gd name="connsiteX2" fmla="*/ 256752 w 658326"/>
              <a:gd name="connsiteY2" fmla="*/ 2728340 h 2786397"/>
              <a:gd name="connsiteX3" fmla="*/ 300295 w 658326"/>
              <a:gd name="connsiteY3" fmla="*/ 2684797 h 2786397"/>
              <a:gd name="connsiteX4" fmla="*/ 314809 w 658326"/>
              <a:gd name="connsiteY4" fmla="*/ 2641255 h 2786397"/>
              <a:gd name="connsiteX5" fmla="*/ 343838 w 658326"/>
              <a:gd name="connsiteY5" fmla="*/ 2597712 h 2786397"/>
              <a:gd name="connsiteX6" fmla="*/ 372866 w 658326"/>
              <a:gd name="connsiteY6" fmla="*/ 2510626 h 2786397"/>
              <a:gd name="connsiteX7" fmla="*/ 387380 w 658326"/>
              <a:gd name="connsiteY7" fmla="*/ 2467083 h 2786397"/>
              <a:gd name="connsiteX8" fmla="*/ 401895 w 658326"/>
              <a:gd name="connsiteY8" fmla="*/ 2423540 h 2786397"/>
              <a:gd name="connsiteX9" fmla="*/ 387380 w 658326"/>
              <a:gd name="connsiteY9" fmla="*/ 1581712 h 2786397"/>
              <a:gd name="connsiteX10" fmla="*/ 372866 w 658326"/>
              <a:gd name="connsiteY10" fmla="*/ 1538169 h 2786397"/>
              <a:gd name="connsiteX11" fmla="*/ 358352 w 658326"/>
              <a:gd name="connsiteY11" fmla="*/ 1465597 h 2786397"/>
              <a:gd name="connsiteX12" fmla="*/ 314809 w 658326"/>
              <a:gd name="connsiteY12" fmla="*/ 1320455 h 2786397"/>
              <a:gd name="connsiteX13" fmla="*/ 285780 w 658326"/>
              <a:gd name="connsiteY13" fmla="*/ 1276912 h 2786397"/>
              <a:gd name="connsiteX14" fmla="*/ 242238 w 658326"/>
              <a:gd name="connsiteY14" fmla="*/ 1117255 h 2786397"/>
              <a:gd name="connsiteX15" fmla="*/ 213209 w 658326"/>
              <a:gd name="connsiteY15" fmla="*/ 1073712 h 2786397"/>
              <a:gd name="connsiteX16" fmla="*/ 184180 w 658326"/>
              <a:gd name="connsiteY16" fmla="*/ 986626 h 2786397"/>
              <a:gd name="connsiteX17" fmla="*/ 169666 w 658326"/>
              <a:gd name="connsiteY17" fmla="*/ 943083 h 2786397"/>
              <a:gd name="connsiteX18" fmla="*/ 140638 w 658326"/>
              <a:gd name="connsiteY18" fmla="*/ 899540 h 2786397"/>
              <a:gd name="connsiteX19" fmla="*/ 111609 w 658326"/>
              <a:gd name="connsiteY19" fmla="*/ 812455 h 2786397"/>
              <a:gd name="connsiteX20" fmla="*/ 68066 w 658326"/>
              <a:gd name="connsiteY20" fmla="*/ 638283 h 2786397"/>
              <a:gd name="connsiteX21" fmla="*/ 53552 w 658326"/>
              <a:gd name="connsiteY21" fmla="*/ 594740 h 2786397"/>
              <a:gd name="connsiteX22" fmla="*/ 24523 w 658326"/>
              <a:gd name="connsiteY22" fmla="*/ 551197 h 2786397"/>
              <a:gd name="connsiteX23" fmla="*/ 24523 w 658326"/>
              <a:gd name="connsiteY23" fmla="*/ 217369 h 2786397"/>
              <a:gd name="connsiteX24" fmla="*/ 39038 w 658326"/>
              <a:gd name="connsiteY24" fmla="*/ 173826 h 2786397"/>
              <a:gd name="connsiteX25" fmla="*/ 140638 w 658326"/>
              <a:gd name="connsiteY25" fmla="*/ 57712 h 2786397"/>
              <a:gd name="connsiteX26" fmla="*/ 198695 w 658326"/>
              <a:gd name="connsiteY26" fmla="*/ 43197 h 2786397"/>
              <a:gd name="connsiteX27" fmla="*/ 242238 w 658326"/>
              <a:gd name="connsiteY27" fmla="*/ 14169 h 2786397"/>
              <a:gd name="connsiteX28" fmla="*/ 401895 w 658326"/>
              <a:gd name="connsiteY28" fmla="*/ 57712 h 2786397"/>
              <a:gd name="connsiteX29" fmla="*/ 459952 w 658326"/>
              <a:gd name="connsiteY29" fmla="*/ 72226 h 2786397"/>
              <a:gd name="connsiteX30" fmla="*/ 503495 w 658326"/>
              <a:gd name="connsiteY30" fmla="*/ 115769 h 2786397"/>
              <a:gd name="connsiteX31" fmla="*/ 547038 w 658326"/>
              <a:gd name="connsiteY31" fmla="*/ 144797 h 2786397"/>
              <a:gd name="connsiteX32" fmla="*/ 605095 w 658326"/>
              <a:gd name="connsiteY32" fmla="*/ 231883 h 2786397"/>
              <a:gd name="connsiteX33" fmla="*/ 619609 w 658326"/>
              <a:gd name="connsiteY33" fmla="*/ 478626 h 2786397"/>
              <a:gd name="connsiteX34" fmla="*/ 532523 w 658326"/>
              <a:gd name="connsiteY34" fmla="*/ 522169 h 2786397"/>
              <a:gd name="connsiteX35" fmla="*/ 329323 w 658326"/>
              <a:gd name="connsiteY35" fmla="*/ 507655 h 2786397"/>
              <a:gd name="connsiteX36" fmla="*/ 300295 w 658326"/>
              <a:gd name="connsiteY36" fmla="*/ 420569 h 2786397"/>
              <a:gd name="connsiteX37" fmla="*/ 314809 w 658326"/>
              <a:gd name="connsiteY37" fmla="*/ 318969 h 2786397"/>
              <a:gd name="connsiteX38" fmla="*/ 416409 w 658326"/>
              <a:gd name="connsiteY38" fmla="*/ 246397 h 2786397"/>
              <a:gd name="connsiteX39" fmla="*/ 430923 w 658326"/>
              <a:gd name="connsiteY39" fmla="*/ 377026 h 278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58326" h="2786397">
                <a:moveTo>
                  <a:pt x="184180" y="2786397"/>
                </a:moveTo>
                <a:cubicBezTo>
                  <a:pt x="198694" y="2781559"/>
                  <a:pt x="215776" y="2781440"/>
                  <a:pt x="227723" y="2771883"/>
                </a:cubicBezTo>
                <a:cubicBezTo>
                  <a:pt x="241345" y="2760986"/>
                  <a:pt x="245585" y="2741741"/>
                  <a:pt x="256752" y="2728340"/>
                </a:cubicBezTo>
                <a:cubicBezTo>
                  <a:pt x="269893" y="2712571"/>
                  <a:pt x="285781" y="2699311"/>
                  <a:pt x="300295" y="2684797"/>
                </a:cubicBezTo>
                <a:cubicBezTo>
                  <a:pt x="305133" y="2670283"/>
                  <a:pt x="307967" y="2654939"/>
                  <a:pt x="314809" y="2641255"/>
                </a:cubicBezTo>
                <a:cubicBezTo>
                  <a:pt x="322610" y="2625653"/>
                  <a:pt x="336753" y="2613653"/>
                  <a:pt x="343838" y="2597712"/>
                </a:cubicBezTo>
                <a:cubicBezTo>
                  <a:pt x="356265" y="2569750"/>
                  <a:pt x="363190" y="2539655"/>
                  <a:pt x="372866" y="2510626"/>
                </a:cubicBezTo>
                <a:lnTo>
                  <a:pt x="387380" y="2467083"/>
                </a:lnTo>
                <a:lnTo>
                  <a:pt x="401895" y="2423540"/>
                </a:lnTo>
                <a:cubicBezTo>
                  <a:pt x="397057" y="2142931"/>
                  <a:pt x="396577" y="1862212"/>
                  <a:pt x="387380" y="1581712"/>
                </a:cubicBezTo>
                <a:cubicBezTo>
                  <a:pt x="386879" y="1566421"/>
                  <a:pt x="376577" y="1553012"/>
                  <a:pt x="372866" y="1538169"/>
                </a:cubicBezTo>
                <a:cubicBezTo>
                  <a:pt x="366883" y="1514236"/>
                  <a:pt x="363703" y="1489679"/>
                  <a:pt x="358352" y="1465597"/>
                </a:cubicBezTo>
                <a:cubicBezTo>
                  <a:pt x="351591" y="1435170"/>
                  <a:pt x="326871" y="1338548"/>
                  <a:pt x="314809" y="1320455"/>
                </a:cubicBezTo>
                <a:lnTo>
                  <a:pt x="285780" y="1276912"/>
                </a:lnTo>
                <a:cubicBezTo>
                  <a:pt x="277991" y="1237965"/>
                  <a:pt x="263283" y="1148823"/>
                  <a:pt x="242238" y="1117255"/>
                </a:cubicBezTo>
                <a:lnTo>
                  <a:pt x="213209" y="1073712"/>
                </a:lnTo>
                <a:lnTo>
                  <a:pt x="184180" y="986626"/>
                </a:lnTo>
                <a:cubicBezTo>
                  <a:pt x="179342" y="972112"/>
                  <a:pt x="178152" y="955813"/>
                  <a:pt x="169666" y="943083"/>
                </a:cubicBezTo>
                <a:cubicBezTo>
                  <a:pt x="159990" y="928569"/>
                  <a:pt x="147723" y="915480"/>
                  <a:pt x="140638" y="899540"/>
                </a:cubicBezTo>
                <a:cubicBezTo>
                  <a:pt x="128211" y="871579"/>
                  <a:pt x="111609" y="812455"/>
                  <a:pt x="111609" y="812455"/>
                </a:cubicBezTo>
                <a:cubicBezTo>
                  <a:pt x="92064" y="695184"/>
                  <a:pt x="106402" y="753290"/>
                  <a:pt x="68066" y="638283"/>
                </a:cubicBezTo>
                <a:cubicBezTo>
                  <a:pt x="63228" y="623769"/>
                  <a:pt x="62039" y="607470"/>
                  <a:pt x="53552" y="594740"/>
                </a:cubicBezTo>
                <a:lnTo>
                  <a:pt x="24523" y="551197"/>
                </a:lnTo>
                <a:cubicBezTo>
                  <a:pt x="11122" y="376976"/>
                  <a:pt x="0" y="376764"/>
                  <a:pt x="24523" y="217369"/>
                </a:cubicBezTo>
                <a:cubicBezTo>
                  <a:pt x="26849" y="202247"/>
                  <a:pt x="31608" y="187200"/>
                  <a:pt x="39038" y="173826"/>
                </a:cubicBezTo>
                <a:cubicBezTo>
                  <a:pt x="66758" y="123930"/>
                  <a:pt x="88073" y="80240"/>
                  <a:pt x="140638" y="57712"/>
                </a:cubicBezTo>
                <a:cubicBezTo>
                  <a:pt x="158973" y="49854"/>
                  <a:pt x="179343" y="48035"/>
                  <a:pt x="198695" y="43197"/>
                </a:cubicBezTo>
                <a:cubicBezTo>
                  <a:pt x="213209" y="33521"/>
                  <a:pt x="224866" y="15748"/>
                  <a:pt x="242238" y="14169"/>
                </a:cubicBezTo>
                <a:cubicBezTo>
                  <a:pt x="398097" y="0"/>
                  <a:pt x="315864" y="20841"/>
                  <a:pt x="401895" y="57712"/>
                </a:cubicBezTo>
                <a:cubicBezTo>
                  <a:pt x="420230" y="65570"/>
                  <a:pt x="440600" y="67388"/>
                  <a:pt x="459952" y="72226"/>
                </a:cubicBezTo>
                <a:cubicBezTo>
                  <a:pt x="474466" y="86740"/>
                  <a:pt x="487726" y="102628"/>
                  <a:pt x="503495" y="115769"/>
                </a:cubicBezTo>
                <a:cubicBezTo>
                  <a:pt x="516896" y="126936"/>
                  <a:pt x="535551" y="131669"/>
                  <a:pt x="547038" y="144797"/>
                </a:cubicBezTo>
                <a:cubicBezTo>
                  <a:pt x="570012" y="171053"/>
                  <a:pt x="605095" y="231883"/>
                  <a:pt x="605095" y="231883"/>
                </a:cubicBezTo>
                <a:cubicBezTo>
                  <a:pt x="638749" y="332847"/>
                  <a:pt x="658326" y="352795"/>
                  <a:pt x="619609" y="478626"/>
                </a:cubicBezTo>
                <a:cubicBezTo>
                  <a:pt x="613178" y="499528"/>
                  <a:pt x="548901" y="516710"/>
                  <a:pt x="532523" y="522169"/>
                </a:cubicBezTo>
                <a:cubicBezTo>
                  <a:pt x="464790" y="517331"/>
                  <a:pt x="391535" y="534873"/>
                  <a:pt x="329323" y="507655"/>
                </a:cubicBezTo>
                <a:cubicBezTo>
                  <a:pt x="301290" y="495390"/>
                  <a:pt x="300295" y="420569"/>
                  <a:pt x="300295" y="420569"/>
                </a:cubicBezTo>
                <a:cubicBezTo>
                  <a:pt x="305133" y="386702"/>
                  <a:pt x="302104" y="350733"/>
                  <a:pt x="314809" y="318969"/>
                </a:cubicBezTo>
                <a:cubicBezTo>
                  <a:pt x="329519" y="282193"/>
                  <a:pt x="386512" y="261346"/>
                  <a:pt x="416409" y="246397"/>
                </a:cubicBezTo>
                <a:cubicBezTo>
                  <a:pt x="440102" y="317479"/>
                  <a:pt x="430923" y="274641"/>
                  <a:pt x="430923" y="377026"/>
                </a:cubicBez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778895" y="5627914"/>
            <a:ext cx="4054363" cy="721598"/>
          </a:xfrm>
          <a:custGeom>
            <a:avLst/>
            <a:gdLst>
              <a:gd name="connsiteX0" fmla="*/ 19392 w 4054363"/>
              <a:gd name="connsiteY0" fmla="*/ 783772 h 819736"/>
              <a:gd name="connsiteX1" fmla="*/ 222592 w 4054363"/>
              <a:gd name="connsiteY1" fmla="*/ 783772 h 819736"/>
              <a:gd name="connsiteX2" fmla="*/ 1049906 w 4054363"/>
              <a:gd name="connsiteY2" fmla="*/ 798286 h 819736"/>
              <a:gd name="connsiteX3" fmla="*/ 1746592 w 4054363"/>
              <a:gd name="connsiteY3" fmla="*/ 783772 h 819736"/>
              <a:gd name="connsiteX4" fmla="*/ 1804649 w 4054363"/>
              <a:gd name="connsiteY4" fmla="*/ 769257 h 819736"/>
              <a:gd name="connsiteX5" fmla="*/ 1891735 w 4054363"/>
              <a:gd name="connsiteY5" fmla="*/ 740229 h 819736"/>
              <a:gd name="connsiteX6" fmla="*/ 1978820 w 4054363"/>
              <a:gd name="connsiteY6" fmla="*/ 711200 h 819736"/>
              <a:gd name="connsiteX7" fmla="*/ 2123963 w 4054363"/>
              <a:gd name="connsiteY7" fmla="*/ 667657 h 819736"/>
              <a:gd name="connsiteX8" fmla="*/ 2211049 w 4054363"/>
              <a:gd name="connsiteY8" fmla="*/ 609600 h 819736"/>
              <a:gd name="connsiteX9" fmla="*/ 2254592 w 4054363"/>
              <a:gd name="connsiteY9" fmla="*/ 566057 h 819736"/>
              <a:gd name="connsiteX10" fmla="*/ 2312649 w 4054363"/>
              <a:gd name="connsiteY10" fmla="*/ 551543 h 819736"/>
              <a:gd name="connsiteX11" fmla="*/ 2399735 w 4054363"/>
              <a:gd name="connsiteY11" fmla="*/ 478972 h 819736"/>
              <a:gd name="connsiteX12" fmla="*/ 2457792 w 4054363"/>
              <a:gd name="connsiteY12" fmla="*/ 449943 h 819736"/>
              <a:gd name="connsiteX13" fmla="*/ 2515849 w 4054363"/>
              <a:gd name="connsiteY13" fmla="*/ 406400 h 819736"/>
              <a:gd name="connsiteX14" fmla="*/ 2559392 w 4054363"/>
              <a:gd name="connsiteY14" fmla="*/ 377372 h 819736"/>
              <a:gd name="connsiteX15" fmla="*/ 2602935 w 4054363"/>
              <a:gd name="connsiteY15" fmla="*/ 333829 h 819736"/>
              <a:gd name="connsiteX16" fmla="*/ 2660992 w 4054363"/>
              <a:gd name="connsiteY16" fmla="*/ 290286 h 819736"/>
              <a:gd name="connsiteX17" fmla="*/ 2748077 w 4054363"/>
              <a:gd name="connsiteY17" fmla="*/ 261257 h 819736"/>
              <a:gd name="connsiteX18" fmla="*/ 2835163 w 4054363"/>
              <a:gd name="connsiteY18" fmla="*/ 188686 h 819736"/>
              <a:gd name="connsiteX19" fmla="*/ 2878706 w 4054363"/>
              <a:gd name="connsiteY19" fmla="*/ 174172 h 819736"/>
              <a:gd name="connsiteX20" fmla="*/ 2965792 w 4054363"/>
              <a:gd name="connsiteY20" fmla="*/ 130629 h 819736"/>
              <a:gd name="connsiteX21" fmla="*/ 3052877 w 4054363"/>
              <a:gd name="connsiteY21" fmla="*/ 87086 h 819736"/>
              <a:gd name="connsiteX22" fmla="*/ 3212535 w 4054363"/>
              <a:gd name="connsiteY22" fmla="*/ 29029 h 819736"/>
              <a:gd name="connsiteX23" fmla="*/ 3299620 w 4054363"/>
              <a:gd name="connsiteY23" fmla="*/ 0 h 819736"/>
              <a:gd name="connsiteX24" fmla="*/ 3836649 w 4054363"/>
              <a:gd name="connsiteY24" fmla="*/ 14515 h 819736"/>
              <a:gd name="connsiteX25" fmla="*/ 3996306 w 4054363"/>
              <a:gd name="connsiteY25" fmla="*/ 145143 h 819736"/>
              <a:gd name="connsiteX26" fmla="*/ 4054363 w 4054363"/>
              <a:gd name="connsiteY26" fmla="*/ 232229 h 819736"/>
              <a:gd name="connsiteX27" fmla="*/ 4025335 w 4054363"/>
              <a:gd name="connsiteY27" fmla="*/ 420915 h 819736"/>
              <a:gd name="connsiteX28" fmla="*/ 3996306 w 4054363"/>
              <a:gd name="connsiteY28" fmla="*/ 464457 h 819736"/>
              <a:gd name="connsiteX29" fmla="*/ 3952763 w 4054363"/>
              <a:gd name="connsiteY29" fmla="*/ 493486 h 819736"/>
              <a:gd name="connsiteX30" fmla="*/ 3909220 w 4054363"/>
              <a:gd name="connsiteY30" fmla="*/ 508000 h 819736"/>
              <a:gd name="connsiteX31" fmla="*/ 3865677 w 4054363"/>
              <a:gd name="connsiteY31" fmla="*/ 537029 h 819736"/>
              <a:gd name="connsiteX32" fmla="*/ 3647963 w 4054363"/>
              <a:gd name="connsiteY32" fmla="*/ 537029 h 819736"/>
              <a:gd name="connsiteX33" fmla="*/ 3560877 w 4054363"/>
              <a:gd name="connsiteY33" fmla="*/ 493486 h 819736"/>
              <a:gd name="connsiteX34" fmla="*/ 3546363 w 4054363"/>
              <a:gd name="connsiteY34" fmla="*/ 449943 h 819736"/>
              <a:gd name="connsiteX35" fmla="*/ 3502820 w 4054363"/>
              <a:gd name="connsiteY35" fmla="*/ 406400 h 819736"/>
              <a:gd name="connsiteX36" fmla="*/ 3517335 w 4054363"/>
              <a:gd name="connsiteY36" fmla="*/ 261257 h 819736"/>
              <a:gd name="connsiteX37" fmla="*/ 3647963 w 4054363"/>
              <a:gd name="connsiteY37" fmla="*/ 188686 h 819736"/>
              <a:gd name="connsiteX38" fmla="*/ 3793106 w 4054363"/>
              <a:gd name="connsiteY38" fmla="*/ 232229 h 819736"/>
              <a:gd name="connsiteX39" fmla="*/ 3807620 w 4054363"/>
              <a:gd name="connsiteY39" fmla="*/ 290286 h 819736"/>
              <a:gd name="connsiteX40" fmla="*/ 3778592 w 4054363"/>
              <a:gd name="connsiteY40" fmla="*/ 391886 h 819736"/>
              <a:gd name="connsiteX41" fmla="*/ 3735049 w 4054363"/>
              <a:gd name="connsiteY41" fmla="*/ 406400 h 819736"/>
              <a:gd name="connsiteX42" fmla="*/ 3618935 w 4054363"/>
              <a:gd name="connsiteY42" fmla="*/ 391886 h 819736"/>
              <a:gd name="connsiteX43" fmla="*/ 3735049 w 4054363"/>
              <a:gd name="connsiteY43" fmla="*/ 348343 h 81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054363" h="819736">
                <a:moveTo>
                  <a:pt x="19392" y="783772"/>
                </a:moveTo>
                <a:cubicBezTo>
                  <a:pt x="127287" y="819736"/>
                  <a:pt x="0" y="783772"/>
                  <a:pt x="222592" y="783772"/>
                </a:cubicBezTo>
                <a:cubicBezTo>
                  <a:pt x="498406" y="783772"/>
                  <a:pt x="774135" y="793448"/>
                  <a:pt x="1049906" y="798286"/>
                </a:cubicBezTo>
                <a:lnTo>
                  <a:pt x="1746592" y="783772"/>
                </a:lnTo>
                <a:cubicBezTo>
                  <a:pt x="1766525" y="783005"/>
                  <a:pt x="1785542" y="774989"/>
                  <a:pt x="1804649" y="769257"/>
                </a:cubicBezTo>
                <a:cubicBezTo>
                  <a:pt x="1833957" y="760464"/>
                  <a:pt x="1862706" y="749905"/>
                  <a:pt x="1891735" y="740229"/>
                </a:cubicBezTo>
                <a:cubicBezTo>
                  <a:pt x="1920763" y="730553"/>
                  <a:pt x="1949135" y="718621"/>
                  <a:pt x="1978820" y="711200"/>
                </a:cubicBezTo>
                <a:cubicBezTo>
                  <a:pt x="2011276" y="703086"/>
                  <a:pt x="2102759" y="681793"/>
                  <a:pt x="2123963" y="667657"/>
                </a:cubicBezTo>
                <a:cubicBezTo>
                  <a:pt x="2152992" y="648305"/>
                  <a:pt x="2186379" y="634270"/>
                  <a:pt x="2211049" y="609600"/>
                </a:cubicBezTo>
                <a:cubicBezTo>
                  <a:pt x="2225563" y="595086"/>
                  <a:pt x="2236770" y="576241"/>
                  <a:pt x="2254592" y="566057"/>
                </a:cubicBezTo>
                <a:cubicBezTo>
                  <a:pt x="2271912" y="556160"/>
                  <a:pt x="2293297" y="556381"/>
                  <a:pt x="2312649" y="551543"/>
                </a:cubicBezTo>
                <a:cubicBezTo>
                  <a:pt x="2352677" y="511515"/>
                  <a:pt x="2352582" y="505916"/>
                  <a:pt x="2399735" y="478972"/>
                </a:cubicBezTo>
                <a:cubicBezTo>
                  <a:pt x="2418521" y="468237"/>
                  <a:pt x="2439444" y="461410"/>
                  <a:pt x="2457792" y="449943"/>
                </a:cubicBezTo>
                <a:cubicBezTo>
                  <a:pt x="2478305" y="437122"/>
                  <a:pt x="2496164" y="420460"/>
                  <a:pt x="2515849" y="406400"/>
                </a:cubicBezTo>
                <a:cubicBezTo>
                  <a:pt x="2530044" y="396261"/>
                  <a:pt x="2545991" y="388539"/>
                  <a:pt x="2559392" y="377372"/>
                </a:cubicBezTo>
                <a:cubicBezTo>
                  <a:pt x="2575161" y="364231"/>
                  <a:pt x="2587350" y="347187"/>
                  <a:pt x="2602935" y="333829"/>
                </a:cubicBezTo>
                <a:cubicBezTo>
                  <a:pt x="2621302" y="318086"/>
                  <a:pt x="2639355" y="301104"/>
                  <a:pt x="2660992" y="290286"/>
                </a:cubicBezTo>
                <a:cubicBezTo>
                  <a:pt x="2688360" y="276602"/>
                  <a:pt x="2748077" y="261257"/>
                  <a:pt x="2748077" y="261257"/>
                </a:cubicBezTo>
                <a:cubicBezTo>
                  <a:pt x="2780175" y="229159"/>
                  <a:pt x="2794750" y="208892"/>
                  <a:pt x="2835163" y="188686"/>
                </a:cubicBezTo>
                <a:cubicBezTo>
                  <a:pt x="2848847" y="181844"/>
                  <a:pt x="2864192" y="179010"/>
                  <a:pt x="2878706" y="174172"/>
                </a:cubicBezTo>
                <a:cubicBezTo>
                  <a:pt x="3003495" y="90979"/>
                  <a:pt x="2845608" y="190721"/>
                  <a:pt x="2965792" y="130629"/>
                </a:cubicBezTo>
                <a:cubicBezTo>
                  <a:pt x="3078340" y="74355"/>
                  <a:pt x="2943431" y="123568"/>
                  <a:pt x="3052877" y="87086"/>
                </a:cubicBezTo>
                <a:cubicBezTo>
                  <a:pt x="3144160" y="26230"/>
                  <a:pt x="3046231" y="84465"/>
                  <a:pt x="3212535" y="29029"/>
                </a:cubicBezTo>
                <a:lnTo>
                  <a:pt x="3299620" y="0"/>
                </a:lnTo>
                <a:cubicBezTo>
                  <a:pt x="3478630" y="4838"/>
                  <a:pt x="3658051" y="1447"/>
                  <a:pt x="3836649" y="14515"/>
                </a:cubicBezTo>
                <a:cubicBezTo>
                  <a:pt x="3888857" y="18335"/>
                  <a:pt x="3987182" y="131457"/>
                  <a:pt x="3996306" y="145143"/>
                </a:cubicBezTo>
                <a:lnTo>
                  <a:pt x="4054363" y="232229"/>
                </a:lnTo>
                <a:cubicBezTo>
                  <a:pt x="4050201" y="273848"/>
                  <a:pt x="4051488" y="368610"/>
                  <a:pt x="4025335" y="420915"/>
                </a:cubicBezTo>
                <a:cubicBezTo>
                  <a:pt x="4017534" y="436517"/>
                  <a:pt x="4008641" y="452122"/>
                  <a:pt x="3996306" y="464457"/>
                </a:cubicBezTo>
                <a:cubicBezTo>
                  <a:pt x="3983971" y="476792"/>
                  <a:pt x="3968365" y="485685"/>
                  <a:pt x="3952763" y="493486"/>
                </a:cubicBezTo>
                <a:cubicBezTo>
                  <a:pt x="3939079" y="500328"/>
                  <a:pt x="3923734" y="503162"/>
                  <a:pt x="3909220" y="508000"/>
                </a:cubicBezTo>
                <a:cubicBezTo>
                  <a:pt x="3894706" y="517676"/>
                  <a:pt x="3881279" y="529228"/>
                  <a:pt x="3865677" y="537029"/>
                </a:cubicBezTo>
                <a:cubicBezTo>
                  <a:pt x="3795099" y="572319"/>
                  <a:pt x="3729873" y="543855"/>
                  <a:pt x="3647963" y="537029"/>
                </a:cubicBezTo>
                <a:cubicBezTo>
                  <a:pt x="3619278" y="527468"/>
                  <a:pt x="3581340" y="519065"/>
                  <a:pt x="3560877" y="493486"/>
                </a:cubicBezTo>
                <a:cubicBezTo>
                  <a:pt x="3551320" y="481539"/>
                  <a:pt x="3554850" y="462673"/>
                  <a:pt x="3546363" y="449943"/>
                </a:cubicBezTo>
                <a:cubicBezTo>
                  <a:pt x="3534977" y="432864"/>
                  <a:pt x="3517334" y="420914"/>
                  <a:pt x="3502820" y="406400"/>
                </a:cubicBezTo>
                <a:cubicBezTo>
                  <a:pt x="3507658" y="358019"/>
                  <a:pt x="3495590" y="304746"/>
                  <a:pt x="3517335" y="261257"/>
                </a:cubicBezTo>
                <a:cubicBezTo>
                  <a:pt x="3537299" y="221330"/>
                  <a:pt x="3606340" y="202560"/>
                  <a:pt x="3647963" y="188686"/>
                </a:cubicBezTo>
                <a:cubicBezTo>
                  <a:pt x="3680120" y="193280"/>
                  <a:pt x="3765313" y="190540"/>
                  <a:pt x="3793106" y="232229"/>
                </a:cubicBezTo>
                <a:cubicBezTo>
                  <a:pt x="3804171" y="248827"/>
                  <a:pt x="3802782" y="270934"/>
                  <a:pt x="3807620" y="290286"/>
                </a:cubicBezTo>
                <a:cubicBezTo>
                  <a:pt x="3797944" y="324153"/>
                  <a:pt x="3797259" y="362018"/>
                  <a:pt x="3778592" y="391886"/>
                </a:cubicBezTo>
                <a:cubicBezTo>
                  <a:pt x="3770483" y="404860"/>
                  <a:pt x="3750348" y="406400"/>
                  <a:pt x="3735049" y="406400"/>
                </a:cubicBezTo>
                <a:cubicBezTo>
                  <a:pt x="3696043" y="406400"/>
                  <a:pt x="3657640" y="396724"/>
                  <a:pt x="3618935" y="391886"/>
                </a:cubicBezTo>
                <a:cubicBezTo>
                  <a:pt x="3644158" y="316214"/>
                  <a:pt x="3618150" y="348343"/>
                  <a:pt x="3735049" y="348343"/>
                </a:cubicBez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986971" y="4116475"/>
            <a:ext cx="1393372" cy="1830755"/>
          </a:xfrm>
          <a:custGeom>
            <a:avLst/>
            <a:gdLst>
              <a:gd name="connsiteX0" fmla="*/ 58058 w 1393372"/>
              <a:gd name="connsiteY0" fmla="*/ 1830755 h 1830755"/>
              <a:gd name="connsiteX1" fmla="*/ 72572 w 1393372"/>
              <a:gd name="connsiteY1" fmla="*/ 1453383 h 1830755"/>
              <a:gd name="connsiteX2" fmla="*/ 87086 w 1393372"/>
              <a:gd name="connsiteY2" fmla="*/ 1351783 h 1830755"/>
              <a:gd name="connsiteX3" fmla="*/ 101600 w 1393372"/>
              <a:gd name="connsiteY3" fmla="*/ 1235669 h 1830755"/>
              <a:gd name="connsiteX4" fmla="*/ 145143 w 1393372"/>
              <a:gd name="connsiteY4" fmla="*/ 698640 h 1830755"/>
              <a:gd name="connsiteX5" fmla="*/ 217715 w 1393372"/>
              <a:gd name="connsiteY5" fmla="*/ 568012 h 1830755"/>
              <a:gd name="connsiteX6" fmla="*/ 246743 w 1393372"/>
              <a:gd name="connsiteY6" fmla="*/ 524469 h 1830755"/>
              <a:gd name="connsiteX7" fmla="*/ 449943 w 1393372"/>
              <a:gd name="connsiteY7" fmla="*/ 480926 h 1830755"/>
              <a:gd name="connsiteX8" fmla="*/ 551543 w 1393372"/>
              <a:gd name="connsiteY8" fmla="*/ 495440 h 1830755"/>
              <a:gd name="connsiteX9" fmla="*/ 609600 w 1393372"/>
              <a:gd name="connsiteY9" fmla="*/ 524469 h 1830755"/>
              <a:gd name="connsiteX10" fmla="*/ 653143 w 1393372"/>
              <a:gd name="connsiteY10" fmla="*/ 538983 h 1830755"/>
              <a:gd name="connsiteX11" fmla="*/ 740229 w 1393372"/>
              <a:gd name="connsiteY11" fmla="*/ 597040 h 1830755"/>
              <a:gd name="connsiteX12" fmla="*/ 783772 w 1393372"/>
              <a:gd name="connsiteY12" fmla="*/ 626069 h 1830755"/>
              <a:gd name="connsiteX13" fmla="*/ 841829 w 1393372"/>
              <a:gd name="connsiteY13" fmla="*/ 713155 h 1830755"/>
              <a:gd name="connsiteX14" fmla="*/ 870858 w 1393372"/>
              <a:gd name="connsiteY14" fmla="*/ 756697 h 1830755"/>
              <a:gd name="connsiteX15" fmla="*/ 885372 w 1393372"/>
              <a:gd name="connsiteY15" fmla="*/ 829269 h 1830755"/>
              <a:gd name="connsiteX16" fmla="*/ 899886 w 1393372"/>
              <a:gd name="connsiteY16" fmla="*/ 872812 h 1830755"/>
              <a:gd name="connsiteX17" fmla="*/ 885372 w 1393372"/>
              <a:gd name="connsiteY17" fmla="*/ 1017955 h 1830755"/>
              <a:gd name="connsiteX18" fmla="*/ 870858 w 1393372"/>
              <a:gd name="connsiteY18" fmla="*/ 1061497 h 1830755"/>
              <a:gd name="connsiteX19" fmla="*/ 783772 w 1393372"/>
              <a:gd name="connsiteY19" fmla="*/ 1119555 h 1830755"/>
              <a:gd name="connsiteX20" fmla="*/ 595086 w 1393372"/>
              <a:gd name="connsiteY20" fmla="*/ 1061497 h 1830755"/>
              <a:gd name="connsiteX21" fmla="*/ 580572 w 1393372"/>
              <a:gd name="connsiteY21" fmla="*/ 1017955 h 1830755"/>
              <a:gd name="connsiteX22" fmla="*/ 682172 w 1393372"/>
              <a:gd name="connsiteY22" fmla="*/ 930869 h 1830755"/>
              <a:gd name="connsiteX23" fmla="*/ 667658 w 1393372"/>
              <a:gd name="connsiteY23" fmla="*/ 887326 h 1830755"/>
              <a:gd name="connsiteX24" fmla="*/ 580572 w 1393372"/>
              <a:gd name="connsiteY24" fmla="*/ 814755 h 1830755"/>
              <a:gd name="connsiteX25" fmla="*/ 493486 w 1393372"/>
              <a:gd name="connsiteY25" fmla="*/ 829269 h 1830755"/>
              <a:gd name="connsiteX26" fmla="*/ 449943 w 1393372"/>
              <a:gd name="connsiteY26" fmla="*/ 843783 h 1830755"/>
              <a:gd name="connsiteX27" fmla="*/ 391886 w 1393372"/>
              <a:gd name="connsiteY27" fmla="*/ 930869 h 1830755"/>
              <a:gd name="connsiteX28" fmla="*/ 377372 w 1393372"/>
              <a:gd name="connsiteY28" fmla="*/ 974412 h 1830755"/>
              <a:gd name="connsiteX29" fmla="*/ 348343 w 1393372"/>
              <a:gd name="connsiteY29" fmla="*/ 1017955 h 1830755"/>
              <a:gd name="connsiteX30" fmla="*/ 333829 w 1393372"/>
              <a:gd name="connsiteY30" fmla="*/ 1076012 h 1830755"/>
              <a:gd name="connsiteX31" fmla="*/ 348343 w 1393372"/>
              <a:gd name="connsiteY31" fmla="*/ 1250183 h 1830755"/>
              <a:gd name="connsiteX32" fmla="*/ 362858 w 1393372"/>
              <a:gd name="connsiteY32" fmla="*/ 1308240 h 1830755"/>
              <a:gd name="connsiteX33" fmla="*/ 449943 w 1393372"/>
              <a:gd name="connsiteY33" fmla="*/ 1337269 h 1830755"/>
              <a:gd name="connsiteX34" fmla="*/ 595086 w 1393372"/>
              <a:gd name="connsiteY34" fmla="*/ 1308240 h 1830755"/>
              <a:gd name="connsiteX35" fmla="*/ 638629 w 1393372"/>
              <a:gd name="connsiteY35" fmla="*/ 1293726 h 1830755"/>
              <a:gd name="connsiteX36" fmla="*/ 667658 w 1393372"/>
              <a:gd name="connsiteY36" fmla="*/ 1250183 h 1830755"/>
              <a:gd name="connsiteX37" fmla="*/ 711200 w 1393372"/>
              <a:gd name="connsiteY37" fmla="*/ 1496926 h 1830755"/>
              <a:gd name="connsiteX38" fmla="*/ 798286 w 1393372"/>
              <a:gd name="connsiteY38" fmla="*/ 1569497 h 1830755"/>
              <a:gd name="connsiteX39" fmla="*/ 885372 w 1393372"/>
              <a:gd name="connsiteY39" fmla="*/ 1598526 h 1830755"/>
              <a:gd name="connsiteX40" fmla="*/ 1030515 w 1393372"/>
              <a:gd name="connsiteY40" fmla="*/ 1569497 h 1830755"/>
              <a:gd name="connsiteX41" fmla="*/ 1074058 w 1393372"/>
              <a:gd name="connsiteY41" fmla="*/ 1540469 h 1830755"/>
              <a:gd name="connsiteX42" fmla="*/ 1117600 w 1393372"/>
              <a:gd name="connsiteY42" fmla="*/ 1496926 h 1830755"/>
              <a:gd name="connsiteX43" fmla="*/ 1132115 w 1393372"/>
              <a:gd name="connsiteY43" fmla="*/ 1453383 h 1830755"/>
              <a:gd name="connsiteX44" fmla="*/ 1161143 w 1393372"/>
              <a:gd name="connsiteY44" fmla="*/ 1409840 h 1830755"/>
              <a:gd name="connsiteX45" fmla="*/ 1132115 w 1393372"/>
              <a:gd name="connsiteY45" fmla="*/ 1119555 h 1830755"/>
              <a:gd name="connsiteX46" fmla="*/ 1074058 w 1393372"/>
              <a:gd name="connsiteY46" fmla="*/ 988926 h 1830755"/>
              <a:gd name="connsiteX47" fmla="*/ 1030515 w 1393372"/>
              <a:gd name="connsiteY47" fmla="*/ 945383 h 1830755"/>
              <a:gd name="connsiteX48" fmla="*/ 1146629 w 1393372"/>
              <a:gd name="connsiteY48" fmla="*/ 974412 h 1830755"/>
              <a:gd name="connsiteX49" fmla="*/ 1219200 w 1393372"/>
              <a:gd name="connsiteY49" fmla="*/ 959897 h 1830755"/>
              <a:gd name="connsiteX50" fmla="*/ 1262743 w 1393372"/>
              <a:gd name="connsiteY50" fmla="*/ 945383 h 1830755"/>
              <a:gd name="connsiteX51" fmla="*/ 1335315 w 1393372"/>
              <a:gd name="connsiteY51" fmla="*/ 814755 h 1830755"/>
              <a:gd name="connsiteX52" fmla="*/ 1349829 w 1393372"/>
              <a:gd name="connsiteY52" fmla="*/ 756697 h 1830755"/>
              <a:gd name="connsiteX53" fmla="*/ 1378858 w 1393372"/>
              <a:gd name="connsiteY53" fmla="*/ 713155 h 1830755"/>
              <a:gd name="connsiteX54" fmla="*/ 1393372 w 1393372"/>
              <a:gd name="connsiteY54" fmla="*/ 669612 h 1830755"/>
              <a:gd name="connsiteX55" fmla="*/ 1378858 w 1393372"/>
              <a:gd name="connsiteY55" fmla="*/ 597040 h 1830755"/>
              <a:gd name="connsiteX56" fmla="*/ 1320800 w 1393372"/>
              <a:gd name="connsiteY56" fmla="*/ 466412 h 1830755"/>
              <a:gd name="connsiteX57" fmla="*/ 1277258 w 1393372"/>
              <a:gd name="connsiteY57" fmla="*/ 437383 h 1830755"/>
              <a:gd name="connsiteX58" fmla="*/ 1233715 w 1393372"/>
              <a:gd name="connsiteY58" fmla="*/ 393840 h 1830755"/>
              <a:gd name="connsiteX59" fmla="*/ 1088572 w 1393372"/>
              <a:gd name="connsiteY59" fmla="*/ 335783 h 1830755"/>
              <a:gd name="connsiteX60" fmla="*/ 1088572 w 1393372"/>
              <a:gd name="connsiteY60" fmla="*/ 335783 h 1830755"/>
              <a:gd name="connsiteX61" fmla="*/ 1001486 w 1393372"/>
              <a:gd name="connsiteY61" fmla="*/ 292240 h 1830755"/>
              <a:gd name="connsiteX62" fmla="*/ 711200 w 1393372"/>
              <a:gd name="connsiteY62" fmla="*/ 306755 h 1830755"/>
              <a:gd name="connsiteX63" fmla="*/ 667658 w 1393372"/>
              <a:gd name="connsiteY63" fmla="*/ 321269 h 1830755"/>
              <a:gd name="connsiteX64" fmla="*/ 624115 w 1393372"/>
              <a:gd name="connsiteY64" fmla="*/ 350297 h 1830755"/>
              <a:gd name="connsiteX65" fmla="*/ 624115 w 1393372"/>
              <a:gd name="connsiteY65" fmla="*/ 219669 h 1830755"/>
              <a:gd name="connsiteX66" fmla="*/ 638629 w 1393372"/>
              <a:gd name="connsiteY66" fmla="*/ 176126 h 1830755"/>
              <a:gd name="connsiteX67" fmla="*/ 653143 w 1393372"/>
              <a:gd name="connsiteY67" fmla="*/ 132583 h 1830755"/>
              <a:gd name="connsiteX68" fmla="*/ 595086 w 1393372"/>
              <a:gd name="connsiteY68" fmla="*/ 16469 h 1830755"/>
              <a:gd name="connsiteX69" fmla="*/ 537029 w 1393372"/>
              <a:gd name="connsiteY69" fmla="*/ 1955 h 1830755"/>
              <a:gd name="connsiteX70" fmla="*/ 333829 w 1393372"/>
              <a:gd name="connsiteY70" fmla="*/ 16469 h 1830755"/>
              <a:gd name="connsiteX71" fmla="*/ 246743 w 1393372"/>
              <a:gd name="connsiteY71" fmla="*/ 74526 h 1830755"/>
              <a:gd name="connsiteX72" fmla="*/ 159658 w 1393372"/>
              <a:gd name="connsiteY72" fmla="*/ 147097 h 1830755"/>
              <a:gd name="connsiteX73" fmla="*/ 145143 w 1393372"/>
              <a:gd name="connsiteY73" fmla="*/ 190640 h 1830755"/>
              <a:gd name="connsiteX74" fmla="*/ 87086 w 1393372"/>
              <a:gd name="connsiteY74" fmla="*/ 292240 h 1830755"/>
              <a:gd name="connsiteX75" fmla="*/ 58058 w 1393372"/>
              <a:gd name="connsiteY75" fmla="*/ 393840 h 1830755"/>
              <a:gd name="connsiteX76" fmla="*/ 29029 w 1393372"/>
              <a:gd name="connsiteY76" fmla="*/ 524469 h 1830755"/>
              <a:gd name="connsiteX77" fmla="*/ 14515 w 1393372"/>
              <a:gd name="connsiteY77" fmla="*/ 582526 h 1830755"/>
              <a:gd name="connsiteX78" fmla="*/ 0 w 1393372"/>
              <a:gd name="connsiteY78" fmla="*/ 698640 h 1830755"/>
              <a:gd name="connsiteX79" fmla="*/ 14515 w 1393372"/>
              <a:gd name="connsiteY79" fmla="*/ 945383 h 1830755"/>
              <a:gd name="connsiteX80" fmla="*/ 29029 w 1393372"/>
              <a:gd name="connsiteY80" fmla="*/ 1003440 h 1830755"/>
              <a:gd name="connsiteX81" fmla="*/ 43543 w 1393372"/>
              <a:gd name="connsiteY81" fmla="*/ 1076012 h 1830755"/>
              <a:gd name="connsiteX82" fmla="*/ 72572 w 1393372"/>
              <a:gd name="connsiteY82" fmla="*/ 1206640 h 1830755"/>
              <a:gd name="connsiteX83" fmla="*/ 58058 w 1393372"/>
              <a:gd name="connsiteY83" fmla="*/ 1395326 h 1830755"/>
              <a:gd name="connsiteX84" fmla="*/ 43543 w 1393372"/>
              <a:gd name="connsiteY84" fmla="*/ 1496926 h 183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393372" h="1830755">
                <a:moveTo>
                  <a:pt x="58058" y="1830755"/>
                </a:moveTo>
                <a:cubicBezTo>
                  <a:pt x="62896" y="1704964"/>
                  <a:pt x="64957" y="1579036"/>
                  <a:pt x="72572" y="1453383"/>
                </a:cubicBezTo>
                <a:cubicBezTo>
                  <a:pt x="74642" y="1419235"/>
                  <a:pt x="82565" y="1385693"/>
                  <a:pt x="87086" y="1351783"/>
                </a:cubicBezTo>
                <a:cubicBezTo>
                  <a:pt x="92241" y="1313119"/>
                  <a:pt x="96762" y="1274374"/>
                  <a:pt x="101600" y="1235669"/>
                </a:cubicBezTo>
                <a:cubicBezTo>
                  <a:pt x="117101" y="755172"/>
                  <a:pt x="68663" y="928079"/>
                  <a:pt x="145143" y="698640"/>
                </a:cubicBezTo>
                <a:cubicBezTo>
                  <a:pt x="170689" y="622002"/>
                  <a:pt x="151176" y="667821"/>
                  <a:pt x="217715" y="568012"/>
                </a:cubicBezTo>
                <a:cubicBezTo>
                  <a:pt x="227391" y="553498"/>
                  <a:pt x="230194" y="529985"/>
                  <a:pt x="246743" y="524469"/>
                </a:cubicBezTo>
                <a:cubicBezTo>
                  <a:pt x="341602" y="492850"/>
                  <a:pt x="275233" y="512692"/>
                  <a:pt x="449943" y="480926"/>
                </a:cubicBezTo>
                <a:cubicBezTo>
                  <a:pt x="483810" y="485764"/>
                  <a:pt x="518538" y="486439"/>
                  <a:pt x="551543" y="495440"/>
                </a:cubicBezTo>
                <a:cubicBezTo>
                  <a:pt x="572417" y="501133"/>
                  <a:pt x="589713" y="515946"/>
                  <a:pt x="609600" y="524469"/>
                </a:cubicBezTo>
                <a:cubicBezTo>
                  <a:pt x="623662" y="530496"/>
                  <a:pt x="638629" y="534145"/>
                  <a:pt x="653143" y="538983"/>
                </a:cubicBezTo>
                <a:lnTo>
                  <a:pt x="740229" y="597040"/>
                </a:lnTo>
                <a:lnTo>
                  <a:pt x="783772" y="626069"/>
                </a:lnTo>
                <a:lnTo>
                  <a:pt x="841829" y="713155"/>
                </a:lnTo>
                <a:lnTo>
                  <a:pt x="870858" y="756697"/>
                </a:lnTo>
                <a:cubicBezTo>
                  <a:pt x="875696" y="780888"/>
                  <a:pt x="879389" y="805336"/>
                  <a:pt x="885372" y="829269"/>
                </a:cubicBezTo>
                <a:cubicBezTo>
                  <a:pt x="889083" y="844112"/>
                  <a:pt x="899886" y="857513"/>
                  <a:pt x="899886" y="872812"/>
                </a:cubicBezTo>
                <a:cubicBezTo>
                  <a:pt x="899886" y="921434"/>
                  <a:pt x="892765" y="969898"/>
                  <a:pt x="885372" y="1017955"/>
                </a:cubicBezTo>
                <a:cubicBezTo>
                  <a:pt x="883046" y="1033076"/>
                  <a:pt x="881676" y="1050679"/>
                  <a:pt x="870858" y="1061497"/>
                </a:cubicBezTo>
                <a:cubicBezTo>
                  <a:pt x="846188" y="1086167"/>
                  <a:pt x="783772" y="1119555"/>
                  <a:pt x="783772" y="1119555"/>
                </a:cubicBezTo>
                <a:cubicBezTo>
                  <a:pt x="684127" y="1109590"/>
                  <a:pt x="645180" y="1136638"/>
                  <a:pt x="595086" y="1061497"/>
                </a:cubicBezTo>
                <a:cubicBezTo>
                  <a:pt x="586600" y="1048767"/>
                  <a:pt x="585410" y="1032469"/>
                  <a:pt x="580572" y="1017955"/>
                </a:cubicBezTo>
                <a:cubicBezTo>
                  <a:pt x="611307" y="802802"/>
                  <a:pt x="550967" y="983351"/>
                  <a:pt x="682172" y="930869"/>
                </a:cubicBezTo>
                <a:cubicBezTo>
                  <a:pt x="696377" y="925187"/>
                  <a:pt x="676145" y="900056"/>
                  <a:pt x="667658" y="887326"/>
                </a:cubicBezTo>
                <a:cubicBezTo>
                  <a:pt x="645307" y="853799"/>
                  <a:pt x="612702" y="836175"/>
                  <a:pt x="580572" y="814755"/>
                </a:cubicBezTo>
                <a:cubicBezTo>
                  <a:pt x="551543" y="819593"/>
                  <a:pt x="522214" y="822885"/>
                  <a:pt x="493486" y="829269"/>
                </a:cubicBezTo>
                <a:cubicBezTo>
                  <a:pt x="478551" y="832588"/>
                  <a:pt x="460761" y="832965"/>
                  <a:pt x="449943" y="843783"/>
                </a:cubicBezTo>
                <a:cubicBezTo>
                  <a:pt x="425273" y="868453"/>
                  <a:pt x="391886" y="930869"/>
                  <a:pt x="391886" y="930869"/>
                </a:cubicBezTo>
                <a:cubicBezTo>
                  <a:pt x="387048" y="945383"/>
                  <a:pt x="384214" y="960728"/>
                  <a:pt x="377372" y="974412"/>
                </a:cubicBezTo>
                <a:cubicBezTo>
                  <a:pt x="369571" y="990014"/>
                  <a:pt x="355215" y="1001921"/>
                  <a:pt x="348343" y="1017955"/>
                </a:cubicBezTo>
                <a:cubicBezTo>
                  <a:pt x="340485" y="1036290"/>
                  <a:pt x="338667" y="1056660"/>
                  <a:pt x="333829" y="1076012"/>
                </a:cubicBezTo>
                <a:cubicBezTo>
                  <a:pt x="338667" y="1134069"/>
                  <a:pt x="341117" y="1192375"/>
                  <a:pt x="348343" y="1250183"/>
                </a:cubicBezTo>
                <a:cubicBezTo>
                  <a:pt x="350817" y="1269977"/>
                  <a:pt x="347712" y="1295258"/>
                  <a:pt x="362858" y="1308240"/>
                </a:cubicBezTo>
                <a:cubicBezTo>
                  <a:pt x="386090" y="1328153"/>
                  <a:pt x="449943" y="1337269"/>
                  <a:pt x="449943" y="1337269"/>
                </a:cubicBezTo>
                <a:cubicBezTo>
                  <a:pt x="498324" y="1327593"/>
                  <a:pt x="547010" y="1319334"/>
                  <a:pt x="595086" y="1308240"/>
                </a:cubicBezTo>
                <a:cubicBezTo>
                  <a:pt x="609994" y="1304800"/>
                  <a:pt x="626682" y="1303283"/>
                  <a:pt x="638629" y="1293726"/>
                </a:cubicBezTo>
                <a:cubicBezTo>
                  <a:pt x="652251" y="1282829"/>
                  <a:pt x="657982" y="1264697"/>
                  <a:pt x="667658" y="1250183"/>
                </a:cubicBezTo>
                <a:cubicBezTo>
                  <a:pt x="677329" y="1385585"/>
                  <a:pt x="646068" y="1418767"/>
                  <a:pt x="711200" y="1496926"/>
                </a:cubicBezTo>
                <a:cubicBezTo>
                  <a:pt x="731307" y="1521055"/>
                  <a:pt x="768063" y="1556065"/>
                  <a:pt x="798286" y="1569497"/>
                </a:cubicBezTo>
                <a:cubicBezTo>
                  <a:pt x="826248" y="1581924"/>
                  <a:pt x="885372" y="1598526"/>
                  <a:pt x="885372" y="1598526"/>
                </a:cubicBezTo>
                <a:cubicBezTo>
                  <a:pt x="922823" y="1593176"/>
                  <a:pt x="989979" y="1589765"/>
                  <a:pt x="1030515" y="1569497"/>
                </a:cubicBezTo>
                <a:cubicBezTo>
                  <a:pt x="1046117" y="1561696"/>
                  <a:pt x="1060657" y="1551636"/>
                  <a:pt x="1074058" y="1540469"/>
                </a:cubicBezTo>
                <a:cubicBezTo>
                  <a:pt x="1089827" y="1527328"/>
                  <a:pt x="1103086" y="1511440"/>
                  <a:pt x="1117600" y="1496926"/>
                </a:cubicBezTo>
                <a:cubicBezTo>
                  <a:pt x="1122438" y="1482412"/>
                  <a:pt x="1125273" y="1467067"/>
                  <a:pt x="1132115" y="1453383"/>
                </a:cubicBezTo>
                <a:cubicBezTo>
                  <a:pt x="1139916" y="1437781"/>
                  <a:pt x="1160226" y="1427260"/>
                  <a:pt x="1161143" y="1409840"/>
                </a:cubicBezTo>
                <a:cubicBezTo>
                  <a:pt x="1166212" y="1313520"/>
                  <a:pt x="1160083" y="1212782"/>
                  <a:pt x="1132115" y="1119555"/>
                </a:cubicBezTo>
                <a:cubicBezTo>
                  <a:pt x="1114316" y="1060226"/>
                  <a:pt x="1110512" y="1032671"/>
                  <a:pt x="1074058" y="988926"/>
                </a:cubicBezTo>
                <a:cubicBezTo>
                  <a:pt x="1060917" y="973157"/>
                  <a:pt x="1016001" y="959898"/>
                  <a:pt x="1030515" y="945383"/>
                </a:cubicBezTo>
                <a:cubicBezTo>
                  <a:pt x="1039273" y="936624"/>
                  <a:pt x="1128562" y="968390"/>
                  <a:pt x="1146629" y="974412"/>
                </a:cubicBezTo>
                <a:cubicBezTo>
                  <a:pt x="1170819" y="969574"/>
                  <a:pt x="1195267" y="965880"/>
                  <a:pt x="1219200" y="959897"/>
                </a:cubicBezTo>
                <a:cubicBezTo>
                  <a:pt x="1234043" y="956186"/>
                  <a:pt x="1251925" y="956201"/>
                  <a:pt x="1262743" y="945383"/>
                </a:cubicBezTo>
                <a:cubicBezTo>
                  <a:pt x="1304321" y="903805"/>
                  <a:pt x="1320714" y="865856"/>
                  <a:pt x="1335315" y="814755"/>
                </a:cubicBezTo>
                <a:cubicBezTo>
                  <a:pt x="1340795" y="795574"/>
                  <a:pt x="1341971" y="775032"/>
                  <a:pt x="1349829" y="756697"/>
                </a:cubicBezTo>
                <a:cubicBezTo>
                  <a:pt x="1356700" y="740664"/>
                  <a:pt x="1369182" y="727669"/>
                  <a:pt x="1378858" y="713155"/>
                </a:cubicBezTo>
                <a:cubicBezTo>
                  <a:pt x="1383696" y="698641"/>
                  <a:pt x="1393372" y="684911"/>
                  <a:pt x="1393372" y="669612"/>
                </a:cubicBezTo>
                <a:cubicBezTo>
                  <a:pt x="1393372" y="644942"/>
                  <a:pt x="1385349" y="620840"/>
                  <a:pt x="1378858" y="597040"/>
                </a:cubicBezTo>
                <a:cubicBezTo>
                  <a:pt x="1368079" y="557516"/>
                  <a:pt x="1353253" y="498866"/>
                  <a:pt x="1320800" y="466412"/>
                </a:cubicBezTo>
                <a:cubicBezTo>
                  <a:pt x="1308465" y="454077"/>
                  <a:pt x="1290659" y="448550"/>
                  <a:pt x="1277258" y="437383"/>
                </a:cubicBezTo>
                <a:cubicBezTo>
                  <a:pt x="1261489" y="424242"/>
                  <a:pt x="1250418" y="405771"/>
                  <a:pt x="1233715" y="393840"/>
                </a:cubicBezTo>
                <a:cubicBezTo>
                  <a:pt x="1196343" y="367146"/>
                  <a:pt x="1128225" y="349001"/>
                  <a:pt x="1088572" y="335783"/>
                </a:cubicBezTo>
                <a:lnTo>
                  <a:pt x="1088572" y="335783"/>
                </a:lnTo>
                <a:cubicBezTo>
                  <a:pt x="1032299" y="298268"/>
                  <a:pt x="1061578" y="312271"/>
                  <a:pt x="1001486" y="292240"/>
                </a:cubicBezTo>
                <a:cubicBezTo>
                  <a:pt x="904724" y="297078"/>
                  <a:pt x="807719" y="298362"/>
                  <a:pt x="711200" y="306755"/>
                </a:cubicBezTo>
                <a:cubicBezTo>
                  <a:pt x="695958" y="308080"/>
                  <a:pt x="681342" y="314427"/>
                  <a:pt x="667658" y="321269"/>
                </a:cubicBezTo>
                <a:cubicBezTo>
                  <a:pt x="652056" y="329070"/>
                  <a:pt x="638629" y="340621"/>
                  <a:pt x="624115" y="350297"/>
                </a:cubicBezTo>
                <a:cubicBezTo>
                  <a:pt x="578112" y="281295"/>
                  <a:pt x="589570" y="323304"/>
                  <a:pt x="624115" y="219669"/>
                </a:cubicBezTo>
                <a:lnTo>
                  <a:pt x="638629" y="176126"/>
                </a:lnTo>
                <a:lnTo>
                  <a:pt x="653143" y="132583"/>
                </a:lnTo>
                <a:cubicBezTo>
                  <a:pt x="641697" y="75350"/>
                  <a:pt x="650171" y="47946"/>
                  <a:pt x="595086" y="16469"/>
                </a:cubicBezTo>
                <a:cubicBezTo>
                  <a:pt x="577766" y="6572"/>
                  <a:pt x="556381" y="6793"/>
                  <a:pt x="537029" y="1955"/>
                </a:cubicBezTo>
                <a:cubicBezTo>
                  <a:pt x="469296" y="6793"/>
                  <a:pt x="399707" y="0"/>
                  <a:pt x="333829" y="16469"/>
                </a:cubicBezTo>
                <a:cubicBezTo>
                  <a:pt x="299983" y="24931"/>
                  <a:pt x="275772" y="55174"/>
                  <a:pt x="246743" y="74526"/>
                </a:cubicBezTo>
                <a:cubicBezTo>
                  <a:pt x="186123" y="114939"/>
                  <a:pt x="215533" y="91222"/>
                  <a:pt x="159658" y="147097"/>
                </a:cubicBezTo>
                <a:cubicBezTo>
                  <a:pt x="154820" y="161611"/>
                  <a:pt x="151170" y="176578"/>
                  <a:pt x="145143" y="190640"/>
                </a:cubicBezTo>
                <a:cubicBezTo>
                  <a:pt x="123043" y="242205"/>
                  <a:pt x="116241" y="248508"/>
                  <a:pt x="87086" y="292240"/>
                </a:cubicBezTo>
                <a:cubicBezTo>
                  <a:pt x="41726" y="473683"/>
                  <a:pt x="99692" y="248124"/>
                  <a:pt x="58058" y="393840"/>
                </a:cubicBezTo>
                <a:cubicBezTo>
                  <a:pt x="40355" y="455800"/>
                  <a:pt x="43998" y="457108"/>
                  <a:pt x="29029" y="524469"/>
                </a:cubicBezTo>
                <a:cubicBezTo>
                  <a:pt x="24702" y="543942"/>
                  <a:pt x="17794" y="562850"/>
                  <a:pt x="14515" y="582526"/>
                </a:cubicBezTo>
                <a:cubicBezTo>
                  <a:pt x="8102" y="621001"/>
                  <a:pt x="4838" y="659935"/>
                  <a:pt x="0" y="698640"/>
                </a:cubicBezTo>
                <a:cubicBezTo>
                  <a:pt x="4838" y="780888"/>
                  <a:pt x="6704" y="863364"/>
                  <a:pt x="14515" y="945383"/>
                </a:cubicBezTo>
                <a:cubicBezTo>
                  <a:pt x="16406" y="965241"/>
                  <a:pt x="24702" y="983967"/>
                  <a:pt x="29029" y="1003440"/>
                </a:cubicBezTo>
                <a:cubicBezTo>
                  <a:pt x="34380" y="1027522"/>
                  <a:pt x="38191" y="1051930"/>
                  <a:pt x="43543" y="1076012"/>
                </a:cubicBezTo>
                <a:cubicBezTo>
                  <a:pt x="84541" y="1260503"/>
                  <a:pt x="28794" y="987747"/>
                  <a:pt x="72572" y="1206640"/>
                </a:cubicBezTo>
                <a:cubicBezTo>
                  <a:pt x="67734" y="1269535"/>
                  <a:pt x="65429" y="1332677"/>
                  <a:pt x="58058" y="1395326"/>
                </a:cubicBezTo>
                <a:cubicBezTo>
                  <a:pt x="40023" y="1548625"/>
                  <a:pt x="43543" y="1374382"/>
                  <a:pt x="43543" y="1496926"/>
                </a:cubicBez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841829" y="4452257"/>
            <a:ext cx="3077028" cy="1859032"/>
          </a:xfrm>
          <a:custGeom>
            <a:avLst/>
            <a:gdLst>
              <a:gd name="connsiteX0" fmla="*/ 0 w 3077028"/>
              <a:gd name="connsiteY0" fmla="*/ 1915886 h 1915886"/>
              <a:gd name="connsiteX1" fmla="*/ 43542 w 3077028"/>
              <a:gd name="connsiteY1" fmla="*/ 1901372 h 1915886"/>
              <a:gd name="connsiteX2" fmla="*/ 203200 w 3077028"/>
              <a:gd name="connsiteY2" fmla="*/ 1872343 h 1915886"/>
              <a:gd name="connsiteX3" fmla="*/ 304800 w 3077028"/>
              <a:gd name="connsiteY3" fmla="*/ 1814286 h 1915886"/>
              <a:gd name="connsiteX4" fmla="*/ 348342 w 3077028"/>
              <a:gd name="connsiteY4" fmla="*/ 1770743 h 1915886"/>
              <a:gd name="connsiteX5" fmla="*/ 406400 w 3077028"/>
              <a:gd name="connsiteY5" fmla="*/ 1756229 h 1915886"/>
              <a:gd name="connsiteX6" fmla="*/ 493485 w 3077028"/>
              <a:gd name="connsiteY6" fmla="*/ 1683657 h 1915886"/>
              <a:gd name="connsiteX7" fmla="*/ 624114 w 3077028"/>
              <a:gd name="connsiteY7" fmla="*/ 1582057 h 1915886"/>
              <a:gd name="connsiteX8" fmla="*/ 711200 w 3077028"/>
              <a:gd name="connsiteY8" fmla="*/ 1538514 h 1915886"/>
              <a:gd name="connsiteX9" fmla="*/ 885371 w 3077028"/>
              <a:gd name="connsiteY9" fmla="*/ 1509486 h 1915886"/>
              <a:gd name="connsiteX10" fmla="*/ 1175657 w 3077028"/>
              <a:gd name="connsiteY10" fmla="*/ 1553029 h 1915886"/>
              <a:gd name="connsiteX11" fmla="*/ 1480457 w 3077028"/>
              <a:gd name="connsiteY11" fmla="*/ 1596572 h 1915886"/>
              <a:gd name="connsiteX12" fmla="*/ 1857828 w 3077028"/>
              <a:gd name="connsiteY12" fmla="*/ 1582057 h 1915886"/>
              <a:gd name="connsiteX13" fmla="*/ 1944914 w 3077028"/>
              <a:gd name="connsiteY13" fmla="*/ 1553029 h 1915886"/>
              <a:gd name="connsiteX14" fmla="*/ 2046514 w 3077028"/>
              <a:gd name="connsiteY14" fmla="*/ 1509486 h 1915886"/>
              <a:gd name="connsiteX15" fmla="*/ 2133600 w 3077028"/>
              <a:gd name="connsiteY15" fmla="*/ 1465943 h 1915886"/>
              <a:gd name="connsiteX16" fmla="*/ 2264228 w 3077028"/>
              <a:gd name="connsiteY16" fmla="*/ 1393372 h 1915886"/>
              <a:gd name="connsiteX17" fmla="*/ 2351314 w 3077028"/>
              <a:gd name="connsiteY17" fmla="*/ 1349829 h 1915886"/>
              <a:gd name="connsiteX18" fmla="*/ 2438400 w 3077028"/>
              <a:gd name="connsiteY18" fmla="*/ 1277257 h 1915886"/>
              <a:gd name="connsiteX19" fmla="*/ 2481942 w 3077028"/>
              <a:gd name="connsiteY19" fmla="*/ 1262743 h 1915886"/>
              <a:gd name="connsiteX20" fmla="*/ 2525485 w 3077028"/>
              <a:gd name="connsiteY20" fmla="*/ 1219200 h 1915886"/>
              <a:gd name="connsiteX21" fmla="*/ 2569028 w 3077028"/>
              <a:gd name="connsiteY21" fmla="*/ 1190172 h 1915886"/>
              <a:gd name="connsiteX22" fmla="*/ 2627085 w 3077028"/>
              <a:gd name="connsiteY22" fmla="*/ 1103086 h 1915886"/>
              <a:gd name="connsiteX23" fmla="*/ 2656114 w 3077028"/>
              <a:gd name="connsiteY23" fmla="*/ 1059543 h 1915886"/>
              <a:gd name="connsiteX24" fmla="*/ 2699657 w 3077028"/>
              <a:gd name="connsiteY24" fmla="*/ 928914 h 1915886"/>
              <a:gd name="connsiteX25" fmla="*/ 2714171 w 3077028"/>
              <a:gd name="connsiteY25" fmla="*/ 885372 h 1915886"/>
              <a:gd name="connsiteX26" fmla="*/ 2728685 w 3077028"/>
              <a:gd name="connsiteY26" fmla="*/ 827314 h 1915886"/>
              <a:gd name="connsiteX27" fmla="*/ 2714171 w 3077028"/>
              <a:gd name="connsiteY27" fmla="*/ 696686 h 1915886"/>
              <a:gd name="connsiteX28" fmla="*/ 2641600 w 3077028"/>
              <a:gd name="connsiteY28" fmla="*/ 624114 h 1915886"/>
              <a:gd name="connsiteX29" fmla="*/ 2598057 w 3077028"/>
              <a:gd name="connsiteY29" fmla="*/ 609600 h 1915886"/>
              <a:gd name="connsiteX30" fmla="*/ 2510971 w 3077028"/>
              <a:gd name="connsiteY30" fmla="*/ 566057 h 1915886"/>
              <a:gd name="connsiteX31" fmla="*/ 2423885 w 3077028"/>
              <a:gd name="connsiteY31" fmla="*/ 580572 h 1915886"/>
              <a:gd name="connsiteX32" fmla="*/ 2322285 w 3077028"/>
              <a:gd name="connsiteY32" fmla="*/ 624114 h 1915886"/>
              <a:gd name="connsiteX33" fmla="*/ 2278742 w 3077028"/>
              <a:gd name="connsiteY33" fmla="*/ 638629 h 1915886"/>
              <a:gd name="connsiteX34" fmla="*/ 2249714 w 3077028"/>
              <a:gd name="connsiteY34" fmla="*/ 725714 h 1915886"/>
              <a:gd name="connsiteX35" fmla="*/ 2235200 w 3077028"/>
              <a:gd name="connsiteY35" fmla="*/ 769257 h 1915886"/>
              <a:gd name="connsiteX36" fmla="*/ 2278742 w 3077028"/>
              <a:gd name="connsiteY36" fmla="*/ 1001486 h 1915886"/>
              <a:gd name="connsiteX37" fmla="*/ 2322285 w 3077028"/>
              <a:gd name="connsiteY37" fmla="*/ 1016000 h 1915886"/>
              <a:gd name="connsiteX38" fmla="*/ 2365828 w 3077028"/>
              <a:gd name="connsiteY38" fmla="*/ 1001486 h 1915886"/>
              <a:gd name="connsiteX39" fmla="*/ 2423885 w 3077028"/>
              <a:gd name="connsiteY39" fmla="*/ 827314 h 1915886"/>
              <a:gd name="connsiteX40" fmla="*/ 2438400 w 3077028"/>
              <a:gd name="connsiteY40" fmla="*/ 885372 h 1915886"/>
              <a:gd name="connsiteX41" fmla="*/ 2423885 w 3077028"/>
              <a:gd name="connsiteY41" fmla="*/ 1059543 h 1915886"/>
              <a:gd name="connsiteX42" fmla="*/ 2394857 w 3077028"/>
              <a:gd name="connsiteY42" fmla="*/ 1103086 h 1915886"/>
              <a:gd name="connsiteX43" fmla="*/ 2177142 w 3077028"/>
              <a:gd name="connsiteY43" fmla="*/ 1146629 h 1915886"/>
              <a:gd name="connsiteX44" fmla="*/ 1901371 w 3077028"/>
              <a:gd name="connsiteY44" fmla="*/ 1103086 h 1915886"/>
              <a:gd name="connsiteX45" fmla="*/ 1872342 w 3077028"/>
              <a:gd name="connsiteY45" fmla="*/ 1059543 h 1915886"/>
              <a:gd name="connsiteX46" fmla="*/ 1857828 w 3077028"/>
              <a:gd name="connsiteY46" fmla="*/ 1001486 h 1915886"/>
              <a:gd name="connsiteX47" fmla="*/ 1828800 w 3077028"/>
              <a:gd name="connsiteY47" fmla="*/ 943429 h 1915886"/>
              <a:gd name="connsiteX48" fmla="*/ 1814285 w 3077028"/>
              <a:gd name="connsiteY48" fmla="*/ 870857 h 1915886"/>
              <a:gd name="connsiteX49" fmla="*/ 1799771 w 3077028"/>
              <a:gd name="connsiteY49" fmla="*/ 827314 h 1915886"/>
              <a:gd name="connsiteX50" fmla="*/ 1814285 w 3077028"/>
              <a:gd name="connsiteY50" fmla="*/ 696686 h 1915886"/>
              <a:gd name="connsiteX51" fmla="*/ 1828800 w 3077028"/>
              <a:gd name="connsiteY51" fmla="*/ 653143 h 1915886"/>
              <a:gd name="connsiteX52" fmla="*/ 1872342 w 3077028"/>
              <a:gd name="connsiteY52" fmla="*/ 624114 h 1915886"/>
              <a:gd name="connsiteX53" fmla="*/ 1915885 w 3077028"/>
              <a:gd name="connsiteY53" fmla="*/ 609600 h 1915886"/>
              <a:gd name="connsiteX54" fmla="*/ 1901371 w 3077028"/>
              <a:gd name="connsiteY54" fmla="*/ 551543 h 1915886"/>
              <a:gd name="connsiteX55" fmla="*/ 1857828 w 3077028"/>
              <a:gd name="connsiteY55" fmla="*/ 522514 h 1915886"/>
              <a:gd name="connsiteX56" fmla="*/ 1785257 w 3077028"/>
              <a:gd name="connsiteY56" fmla="*/ 420914 h 1915886"/>
              <a:gd name="connsiteX57" fmla="*/ 1741714 w 3077028"/>
              <a:gd name="connsiteY57" fmla="*/ 290286 h 1915886"/>
              <a:gd name="connsiteX58" fmla="*/ 1727200 w 3077028"/>
              <a:gd name="connsiteY58" fmla="*/ 246743 h 1915886"/>
              <a:gd name="connsiteX59" fmla="*/ 1770742 w 3077028"/>
              <a:gd name="connsiteY59" fmla="*/ 14514 h 1915886"/>
              <a:gd name="connsiteX60" fmla="*/ 1814285 w 3077028"/>
              <a:gd name="connsiteY60" fmla="*/ 0 h 1915886"/>
              <a:gd name="connsiteX61" fmla="*/ 2046514 w 3077028"/>
              <a:gd name="connsiteY61" fmla="*/ 14514 h 1915886"/>
              <a:gd name="connsiteX62" fmla="*/ 2133600 w 3077028"/>
              <a:gd name="connsiteY62" fmla="*/ 43543 h 1915886"/>
              <a:gd name="connsiteX63" fmla="*/ 2206171 w 3077028"/>
              <a:gd name="connsiteY63" fmla="*/ 116114 h 1915886"/>
              <a:gd name="connsiteX64" fmla="*/ 2278742 w 3077028"/>
              <a:gd name="connsiteY64" fmla="*/ 203200 h 1915886"/>
              <a:gd name="connsiteX65" fmla="*/ 2307771 w 3077028"/>
              <a:gd name="connsiteY65" fmla="*/ 290286 h 1915886"/>
              <a:gd name="connsiteX66" fmla="*/ 2365828 w 3077028"/>
              <a:gd name="connsiteY66" fmla="*/ 203200 h 1915886"/>
              <a:gd name="connsiteX67" fmla="*/ 2423885 w 3077028"/>
              <a:gd name="connsiteY67" fmla="*/ 188686 h 1915886"/>
              <a:gd name="connsiteX68" fmla="*/ 2467428 w 3077028"/>
              <a:gd name="connsiteY68" fmla="*/ 159657 h 1915886"/>
              <a:gd name="connsiteX69" fmla="*/ 2888342 w 3077028"/>
              <a:gd name="connsiteY69" fmla="*/ 203200 h 1915886"/>
              <a:gd name="connsiteX70" fmla="*/ 2931885 w 3077028"/>
              <a:gd name="connsiteY70" fmla="*/ 232229 h 1915886"/>
              <a:gd name="connsiteX71" fmla="*/ 2960914 w 3077028"/>
              <a:gd name="connsiteY71" fmla="*/ 275772 h 1915886"/>
              <a:gd name="connsiteX72" fmla="*/ 3004457 w 3077028"/>
              <a:gd name="connsiteY72" fmla="*/ 319314 h 1915886"/>
              <a:gd name="connsiteX73" fmla="*/ 3018971 w 3077028"/>
              <a:gd name="connsiteY73" fmla="*/ 406400 h 1915886"/>
              <a:gd name="connsiteX74" fmla="*/ 2975428 w 3077028"/>
              <a:gd name="connsiteY74" fmla="*/ 740229 h 1915886"/>
              <a:gd name="connsiteX75" fmla="*/ 2931885 w 3077028"/>
              <a:gd name="connsiteY75" fmla="*/ 769257 h 1915886"/>
              <a:gd name="connsiteX76" fmla="*/ 2946400 w 3077028"/>
              <a:gd name="connsiteY76" fmla="*/ 812800 h 1915886"/>
              <a:gd name="connsiteX77" fmla="*/ 3048000 w 3077028"/>
              <a:gd name="connsiteY77" fmla="*/ 841829 h 1915886"/>
              <a:gd name="connsiteX78" fmla="*/ 3077028 w 3077028"/>
              <a:gd name="connsiteY78" fmla="*/ 943429 h 1915886"/>
              <a:gd name="connsiteX79" fmla="*/ 3062514 w 3077028"/>
              <a:gd name="connsiteY79" fmla="*/ 1030514 h 1915886"/>
              <a:gd name="connsiteX80" fmla="*/ 3033485 w 3077028"/>
              <a:gd name="connsiteY80" fmla="*/ 1088572 h 1915886"/>
              <a:gd name="connsiteX81" fmla="*/ 2989942 w 3077028"/>
              <a:gd name="connsiteY81" fmla="*/ 1117600 h 1915886"/>
              <a:gd name="connsiteX82" fmla="*/ 2801257 w 3077028"/>
              <a:gd name="connsiteY82" fmla="*/ 1146629 h 1915886"/>
              <a:gd name="connsiteX83" fmla="*/ 2699657 w 3077028"/>
              <a:gd name="connsiteY83" fmla="*/ 1175657 h 1915886"/>
              <a:gd name="connsiteX84" fmla="*/ 2612571 w 3077028"/>
              <a:gd name="connsiteY84" fmla="*/ 1233714 h 1915886"/>
              <a:gd name="connsiteX85" fmla="*/ 2554514 w 3077028"/>
              <a:gd name="connsiteY85" fmla="*/ 1320800 h 1915886"/>
              <a:gd name="connsiteX86" fmla="*/ 2525485 w 3077028"/>
              <a:gd name="connsiteY86" fmla="*/ 1364343 h 1915886"/>
              <a:gd name="connsiteX87" fmla="*/ 2438400 w 3077028"/>
              <a:gd name="connsiteY87" fmla="*/ 1436914 h 1915886"/>
              <a:gd name="connsiteX88" fmla="*/ 2336800 w 3077028"/>
              <a:gd name="connsiteY88" fmla="*/ 1553029 h 1915886"/>
              <a:gd name="connsiteX89" fmla="*/ 2264228 w 3077028"/>
              <a:gd name="connsiteY89" fmla="*/ 1640114 h 1915886"/>
              <a:gd name="connsiteX90" fmla="*/ 2206171 w 3077028"/>
              <a:gd name="connsiteY90" fmla="*/ 1669143 h 1915886"/>
              <a:gd name="connsiteX91" fmla="*/ 2119085 w 3077028"/>
              <a:gd name="connsiteY91" fmla="*/ 1727200 h 1915886"/>
              <a:gd name="connsiteX92" fmla="*/ 2075542 w 3077028"/>
              <a:gd name="connsiteY92" fmla="*/ 1756229 h 1915886"/>
              <a:gd name="connsiteX93" fmla="*/ 2032000 w 3077028"/>
              <a:gd name="connsiteY93" fmla="*/ 1770743 h 1915886"/>
              <a:gd name="connsiteX94" fmla="*/ 1872342 w 3077028"/>
              <a:gd name="connsiteY94" fmla="*/ 1799772 h 1915886"/>
              <a:gd name="connsiteX95" fmla="*/ 1596571 w 3077028"/>
              <a:gd name="connsiteY95" fmla="*/ 1770743 h 1915886"/>
              <a:gd name="connsiteX96" fmla="*/ 1524000 w 3077028"/>
              <a:gd name="connsiteY96" fmla="*/ 1756229 h 1915886"/>
              <a:gd name="connsiteX97" fmla="*/ 1436914 w 3077028"/>
              <a:gd name="connsiteY97" fmla="*/ 1727200 h 1915886"/>
              <a:gd name="connsiteX98" fmla="*/ 682171 w 3077028"/>
              <a:gd name="connsiteY98" fmla="*/ 1524000 h 191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3077028" h="1915886">
                <a:moveTo>
                  <a:pt x="0" y="1915886"/>
                </a:moveTo>
                <a:cubicBezTo>
                  <a:pt x="14514" y="1911048"/>
                  <a:pt x="28490" y="1904109"/>
                  <a:pt x="43542" y="1901372"/>
                </a:cubicBezTo>
                <a:cubicBezTo>
                  <a:pt x="125801" y="1886416"/>
                  <a:pt x="141886" y="1898620"/>
                  <a:pt x="203200" y="1872343"/>
                </a:cubicBezTo>
                <a:cubicBezTo>
                  <a:pt x="232423" y="1859819"/>
                  <a:pt x="279080" y="1835719"/>
                  <a:pt x="304800" y="1814286"/>
                </a:cubicBezTo>
                <a:cubicBezTo>
                  <a:pt x="320569" y="1801145"/>
                  <a:pt x="330520" y="1780927"/>
                  <a:pt x="348342" y="1770743"/>
                </a:cubicBezTo>
                <a:cubicBezTo>
                  <a:pt x="365662" y="1760846"/>
                  <a:pt x="387047" y="1761067"/>
                  <a:pt x="406400" y="1756229"/>
                </a:cubicBezTo>
                <a:cubicBezTo>
                  <a:pt x="533599" y="1629027"/>
                  <a:pt x="372250" y="1784687"/>
                  <a:pt x="493485" y="1683657"/>
                </a:cubicBezTo>
                <a:cubicBezTo>
                  <a:pt x="629902" y="1569975"/>
                  <a:pt x="404023" y="1728783"/>
                  <a:pt x="624114" y="1582057"/>
                </a:cubicBezTo>
                <a:cubicBezTo>
                  <a:pt x="660808" y="1557595"/>
                  <a:pt x="668280" y="1547098"/>
                  <a:pt x="711200" y="1538514"/>
                </a:cubicBezTo>
                <a:cubicBezTo>
                  <a:pt x="768915" y="1526971"/>
                  <a:pt x="885371" y="1509486"/>
                  <a:pt x="885371" y="1509486"/>
                </a:cubicBezTo>
                <a:cubicBezTo>
                  <a:pt x="1271302" y="1552366"/>
                  <a:pt x="724061" y="1488515"/>
                  <a:pt x="1175657" y="1553029"/>
                </a:cubicBezTo>
                <a:cubicBezTo>
                  <a:pt x="1593485" y="1612719"/>
                  <a:pt x="1029481" y="1514575"/>
                  <a:pt x="1480457" y="1596572"/>
                </a:cubicBezTo>
                <a:cubicBezTo>
                  <a:pt x="1606247" y="1591734"/>
                  <a:pt x="1732494" y="1593807"/>
                  <a:pt x="1857828" y="1582057"/>
                </a:cubicBezTo>
                <a:cubicBezTo>
                  <a:pt x="1888293" y="1579201"/>
                  <a:pt x="1915885" y="1562705"/>
                  <a:pt x="1944914" y="1553029"/>
                </a:cubicBezTo>
                <a:cubicBezTo>
                  <a:pt x="1993758" y="1536748"/>
                  <a:pt x="1996303" y="1538178"/>
                  <a:pt x="2046514" y="1509486"/>
                </a:cubicBezTo>
                <a:cubicBezTo>
                  <a:pt x="2125298" y="1464467"/>
                  <a:pt x="2053765" y="1492554"/>
                  <a:pt x="2133600" y="1465943"/>
                </a:cubicBezTo>
                <a:cubicBezTo>
                  <a:pt x="2233415" y="1399399"/>
                  <a:pt x="2187587" y="1418918"/>
                  <a:pt x="2264228" y="1393372"/>
                </a:cubicBezTo>
                <a:cubicBezTo>
                  <a:pt x="2389017" y="1310179"/>
                  <a:pt x="2231130" y="1409921"/>
                  <a:pt x="2351314" y="1349829"/>
                </a:cubicBezTo>
                <a:cubicBezTo>
                  <a:pt x="2446284" y="1302344"/>
                  <a:pt x="2342105" y="1341454"/>
                  <a:pt x="2438400" y="1277257"/>
                </a:cubicBezTo>
                <a:cubicBezTo>
                  <a:pt x="2451130" y="1268771"/>
                  <a:pt x="2467428" y="1267581"/>
                  <a:pt x="2481942" y="1262743"/>
                </a:cubicBezTo>
                <a:cubicBezTo>
                  <a:pt x="2496456" y="1248229"/>
                  <a:pt x="2509716" y="1232341"/>
                  <a:pt x="2525485" y="1219200"/>
                </a:cubicBezTo>
                <a:cubicBezTo>
                  <a:pt x="2538886" y="1208033"/>
                  <a:pt x="2557541" y="1203300"/>
                  <a:pt x="2569028" y="1190172"/>
                </a:cubicBezTo>
                <a:cubicBezTo>
                  <a:pt x="2592002" y="1163916"/>
                  <a:pt x="2607733" y="1132115"/>
                  <a:pt x="2627085" y="1103086"/>
                </a:cubicBezTo>
                <a:lnTo>
                  <a:pt x="2656114" y="1059543"/>
                </a:lnTo>
                <a:lnTo>
                  <a:pt x="2699657" y="928914"/>
                </a:lnTo>
                <a:cubicBezTo>
                  <a:pt x="2704495" y="914400"/>
                  <a:pt x="2710461" y="900214"/>
                  <a:pt x="2714171" y="885372"/>
                </a:cubicBezTo>
                <a:lnTo>
                  <a:pt x="2728685" y="827314"/>
                </a:lnTo>
                <a:cubicBezTo>
                  <a:pt x="2723847" y="783771"/>
                  <a:pt x="2724797" y="739189"/>
                  <a:pt x="2714171" y="696686"/>
                </a:cubicBezTo>
                <a:cubicBezTo>
                  <a:pt x="2705877" y="663512"/>
                  <a:pt x="2669245" y="637937"/>
                  <a:pt x="2641600" y="624114"/>
                </a:cubicBezTo>
                <a:cubicBezTo>
                  <a:pt x="2627916" y="617272"/>
                  <a:pt x="2611741" y="616442"/>
                  <a:pt x="2598057" y="609600"/>
                </a:cubicBezTo>
                <a:cubicBezTo>
                  <a:pt x="2485503" y="553324"/>
                  <a:pt x="2620425" y="602543"/>
                  <a:pt x="2510971" y="566057"/>
                </a:cubicBezTo>
                <a:cubicBezTo>
                  <a:pt x="2481942" y="570895"/>
                  <a:pt x="2452613" y="574188"/>
                  <a:pt x="2423885" y="580572"/>
                </a:cubicBezTo>
                <a:cubicBezTo>
                  <a:pt x="2376754" y="591046"/>
                  <a:pt x="2370072" y="603634"/>
                  <a:pt x="2322285" y="624114"/>
                </a:cubicBezTo>
                <a:cubicBezTo>
                  <a:pt x="2308223" y="630141"/>
                  <a:pt x="2293256" y="633791"/>
                  <a:pt x="2278742" y="638629"/>
                </a:cubicBezTo>
                <a:lnTo>
                  <a:pt x="2249714" y="725714"/>
                </a:lnTo>
                <a:lnTo>
                  <a:pt x="2235200" y="769257"/>
                </a:lnTo>
                <a:cubicBezTo>
                  <a:pt x="2237768" y="802648"/>
                  <a:pt x="2218397" y="953210"/>
                  <a:pt x="2278742" y="1001486"/>
                </a:cubicBezTo>
                <a:cubicBezTo>
                  <a:pt x="2290689" y="1011043"/>
                  <a:pt x="2307771" y="1011162"/>
                  <a:pt x="2322285" y="1016000"/>
                </a:cubicBezTo>
                <a:cubicBezTo>
                  <a:pt x="2336799" y="1011162"/>
                  <a:pt x="2353098" y="1009973"/>
                  <a:pt x="2365828" y="1001486"/>
                </a:cubicBezTo>
                <a:cubicBezTo>
                  <a:pt x="2437369" y="953792"/>
                  <a:pt x="2413467" y="921082"/>
                  <a:pt x="2423885" y="827314"/>
                </a:cubicBezTo>
                <a:cubicBezTo>
                  <a:pt x="2428723" y="846667"/>
                  <a:pt x="2438400" y="865424"/>
                  <a:pt x="2438400" y="885372"/>
                </a:cubicBezTo>
                <a:cubicBezTo>
                  <a:pt x="2438400" y="943630"/>
                  <a:pt x="2435310" y="1002416"/>
                  <a:pt x="2423885" y="1059543"/>
                </a:cubicBezTo>
                <a:cubicBezTo>
                  <a:pt x="2420464" y="1076648"/>
                  <a:pt x="2409649" y="1093841"/>
                  <a:pt x="2394857" y="1103086"/>
                </a:cubicBezTo>
                <a:cubicBezTo>
                  <a:pt x="2339227" y="1137854"/>
                  <a:pt x="2233635" y="1140352"/>
                  <a:pt x="2177142" y="1146629"/>
                </a:cubicBezTo>
                <a:cubicBezTo>
                  <a:pt x="2098367" y="1141705"/>
                  <a:pt x="1971020" y="1172734"/>
                  <a:pt x="1901371" y="1103086"/>
                </a:cubicBezTo>
                <a:cubicBezTo>
                  <a:pt x="1889036" y="1090751"/>
                  <a:pt x="1882018" y="1074057"/>
                  <a:pt x="1872342" y="1059543"/>
                </a:cubicBezTo>
                <a:cubicBezTo>
                  <a:pt x="1867504" y="1040191"/>
                  <a:pt x="1864832" y="1020164"/>
                  <a:pt x="1857828" y="1001486"/>
                </a:cubicBezTo>
                <a:cubicBezTo>
                  <a:pt x="1850231" y="981227"/>
                  <a:pt x="1835642" y="963955"/>
                  <a:pt x="1828800" y="943429"/>
                </a:cubicBezTo>
                <a:cubicBezTo>
                  <a:pt x="1820999" y="920025"/>
                  <a:pt x="1820268" y="894790"/>
                  <a:pt x="1814285" y="870857"/>
                </a:cubicBezTo>
                <a:cubicBezTo>
                  <a:pt x="1810574" y="856014"/>
                  <a:pt x="1804609" y="841828"/>
                  <a:pt x="1799771" y="827314"/>
                </a:cubicBezTo>
                <a:cubicBezTo>
                  <a:pt x="1804609" y="783771"/>
                  <a:pt x="1807082" y="739901"/>
                  <a:pt x="1814285" y="696686"/>
                </a:cubicBezTo>
                <a:cubicBezTo>
                  <a:pt x="1816800" y="681595"/>
                  <a:pt x="1819243" y="665090"/>
                  <a:pt x="1828800" y="653143"/>
                </a:cubicBezTo>
                <a:cubicBezTo>
                  <a:pt x="1839697" y="639522"/>
                  <a:pt x="1856740" y="631915"/>
                  <a:pt x="1872342" y="624114"/>
                </a:cubicBezTo>
                <a:cubicBezTo>
                  <a:pt x="1886026" y="617272"/>
                  <a:pt x="1901371" y="614438"/>
                  <a:pt x="1915885" y="609600"/>
                </a:cubicBezTo>
                <a:cubicBezTo>
                  <a:pt x="1911047" y="590248"/>
                  <a:pt x="1912436" y="568141"/>
                  <a:pt x="1901371" y="551543"/>
                </a:cubicBezTo>
                <a:cubicBezTo>
                  <a:pt x="1891695" y="537029"/>
                  <a:pt x="1870163" y="534849"/>
                  <a:pt x="1857828" y="522514"/>
                </a:cubicBezTo>
                <a:cubicBezTo>
                  <a:pt x="1853537" y="518223"/>
                  <a:pt x="1791851" y="435751"/>
                  <a:pt x="1785257" y="420914"/>
                </a:cubicBezTo>
                <a:cubicBezTo>
                  <a:pt x="1785251" y="420900"/>
                  <a:pt x="1748973" y="312064"/>
                  <a:pt x="1741714" y="290286"/>
                </a:cubicBezTo>
                <a:lnTo>
                  <a:pt x="1727200" y="246743"/>
                </a:lnTo>
                <a:cubicBezTo>
                  <a:pt x="1729768" y="213352"/>
                  <a:pt x="1710397" y="62790"/>
                  <a:pt x="1770742" y="14514"/>
                </a:cubicBezTo>
                <a:cubicBezTo>
                  <a:pt x="1782689" y="4957"/>
                  <a:pt x="1799771" y="4838"/>
                  <a:pt x="1814285" y="0"/>
                </a:cubicBezTo>
                <a:cubicBezTo>
                  <a:pt x="1891695" y="4838"/>
                  <a:pt x="1969665" y="4035"/>
                  <a:pt x="2046514" y="14514"/>
                </a:cubicBezTo>
                <a:cubicBezTo>
                  <a:pt x="2076832" y="18648"/>
                  <a:pt x="2133600" y="43543"/>
                  <a:pt x="2133600" y="43543"/>
                </a:cubicBezTo>
                <a:cubicBezTo>
                  <a:pt x="2213427" y="96763"/>
                  <a:pt x="2145695" y="43543"/>
                  <a:pt x="2206171" y="116114"/>
                </a:cubicBezTo>
                <a:cubicBezTo>
                  <a:pt x="2238725" y="155178"/>
                  <a:pt x="2258150" y="156867"/>
                  <a:pt x="2278742" y="203200"/>
                </a:cubicBezTo>
                <a:cubicBezTo>
                  <a:pt x="2291169" y="231162"/>
                  <a:pt x="2307771" y="290286"/>
                  <a:pt x="2307771" y="290286"/>
                </a:cubicBezTo>
                <a:cubicBezTo>
                  <a:pt x="2321626" y="248721"/>
                  <a:pt x="2321060" y="228782"/>
                  <a:pt x="2365828" y="203200"/>
                </a:cubicBezTo>
                <a:cubicBezTo>
                  <a:pt x="2383148" y="193303"/>
                  <a:pt x="2404533" y="193524"/>
                  <a:pt x="2423885" y="188686"/>
                </a:cubicBezTo>
                <a:cubicBezTo>
                  <a:pt x="2438399" y="179010"/>
                  <a:pt x="2449995" y="160280"/>
                  <a:pt x="2467428" y="159657"/>
                </a:cubicBezTo>
                <a:cubicBezTo>
                  <a:pt x="2694470" y="151549"/>
                  <a:pt x="2750155" y="124236"/>
                  <a:pt x="2888342" y="203200"/>
                </a:cubicBezTo>
                <a:cubicBezTo>
                  <a:pt x="2903488" y="211855"/>
                  <a:pt x="2917371" y="222553"/>
                  <a:pt x="2931885" y="232229"/>
                </a:cubicBezTo>
                <a:cubicBezTo>
                  <a:pt x="2941561" y="246743"/>
                  <a:pt x="2949746" y="262371"/>
                  <a:pt x="2960914" y="275772"/>
                </a:cubicBezTo>
                <a:cubicBezTo>
                  <a:pt x="2974055" y="291541"/>
                  <a:pt x="2996121" y="300557"/>
                  <a:pt x="3004457" y="319314"/>
                </a:cubicBezTo>
                <a:cubicBezTo>
                  <a:pt x="3016409" y="346207"/>
                  <a:pt x="3014133" y="377371"/>
                  <a:pt x="3018971" y="406400"/>
                </a:cubicBezTo>
                <a:cubicBezTo>
                  <a:pt x="3015683" y="472164"/>
                  <a:pt x="3056020" y="659638"/>
                  <a:pt x="2975428" y="740229"/>
                </a:cubicBezTo>
                <a:cubicBezTo>
                  <a:pt x="2963093" y="752564"/>
                  <a:pt x="2946399" y="759581"/>
                  <a:pt x="2931885" y="769257"/>
                </a:cubicBezTo>
                <a:cubicBezTo>
                  <a:pt x="2936723" y="783771"/>
                  <a:pt x="2935582" y="801982"/>
                  <a:pt x="2946400" y="812800"/>
                </a:cubicBezTo>
                <a:cubicBezTo>
                  <a:pt x="2953340" y="819740"/>
                  <a:pt x="3047500" y="841704"/>
                  <a:pt x="3048000" y="841829"/>
                </a:cubicBezTo>
                <a:cubicBezTo>
                  <a:pt x="3054844" y="862362"/>
                  <a:pt x="3077028" y="925204"/>
                  <a:pt x="3077028" y="943429"/>
                </a:cubicBezTo>
                <a:cubicBezTo>
                  <a:pt x="3077028" y="972858"/>
                  <a:pt x="3070970" y="1002326"/>
                  <a:pt x="3062514" y="1030514"/>
                </a:cubicBezTo>
                <a:cubicBezTo>
                  <a:pt x="3056297" y="1051238"/>
                  <a:pt x="3047337" y="1071950"/>
                  <a:pt x="3033485" y="1088572"/>
                </a:cubicBezTo>
                <a:cubicBezTo>
                  <a:pt x="3022318" y="1101973"/>
                  <a:pt x="3005544" y="1109799"/>
                  <a:pt x="2989942" y="1117600"/>
                </a:cubicBezTo>
                <a:cubicBezTo>
                  <a:pt x="2937635" y="1143753"/>
                  <a:pt x="2842883" y="1142466"/>
                  <a:pt x="2801257" y="1146629"/>
                </a:cubicBezTo>
                <a:cubicBezTo>
                  <a:pt x="2787592" y="1150045"/>
                  <a:pt x="2716693" y="1166193"/>
                  <a:pt x="2699657" y="1175657"/>
                </a:cubicBezTo>
                <a:cubicBezTo>
                  <a:pt x="2669159" y="1192600"/>
                  <a:pt x="2612571" y="1233714"/>
                  <a:pt x="2612571" y="1233714"/>
                </a:cubicBezTo>
                <a:lnTo>
                  <a:pt x="2554514" y="1320800"/>
                </a:lnTo>
                <a:cubicBezTo>
                  <a:pt x="2544838" y="1335314"/>
                  <a:pt x="2539999" y="1354667"/>
                  <a:pt x="2525485" y="1364343"/>
                </a:cubicBezTo>
                <a:cubicBezTo>
                  <a:pt x="2486781" y="1390146"/>
                  <a:pt x="2468487" y="1398230"/>
                  <a:pt x="2438400" y="1436914"/>
                </a:cubicBezTo>
                <a:cubicBezTo>
                  <a:pt x="2347220" y="1554145"/>
                  <a:pt x="2421093" y="1496831"/>
                  <a:pt x="2336800" y="1553029"/>
                </a:cubicBezTo>
                <a:cubicBezTo>
                  <a:pt x="2313653" y="1587750"/>
                  <a:pt x="2299788" y="1614714"/>
                  <a:pt x="2264228" y="1640114"/>
                </a:cubicBezTo>
                <a:cubicBezTo>
                  <a:pt x="2246622" y="1652690"/>
                  <a:pt x="2223777" y="1656567"/>
                  <a:pt x="2206171" y="1669143"/>
                </a:cubicBezTo>
                <a:cubicBezTo>
                  <a:pt x="2111041" y="1737094"/>
                  <a:pt x="2212488" y="1696066"/>
                  <a:pt x="2119085" y="1727200"/>
                </a:cubicBezTo>
                <a:cubicBezTo>
                  <a:pt x="2104571" y="1736876"/>
                  <a:pt x="2091144" y="1748428"/>
                  <a:pt x="2075542" y="1756229"/>
                </a:cubicBezTo>
                <a:cubicBezTo>
                  <a:pt x="2061858" y="1763071"/>
                  <a:pt x="2046710" y="1766540"/>
                  <a:pt x="2032000" y="1770743"/>
                </a:cubicBezTo>
                <a:cubicBezTo>
                  <a:pt x="1963569" y="1790294"/>
                  <a:pt x="1954562" y="1788026"/>
                  <a:pt x="1872342" y="1799772"/>
                </a:cubicBezTo>
                <a:cubicBezTo>
                  <a:pt x="1741580" y="1788875"/>
                  <a:pt x="1710333" y="1789703"/>
                  <a:pt x="1596571" y="1770743"/>
                </a:cubicBezTo>
                <a:cubicBezTo>
                  <a:pt x="1572237" y="1766687"/>
                  <a:pt x="1547800" y="1762720"/>
                  <a:pt x="1524000" y="1756229"/>
                </a:cubicBezTo>
                <a:cubicBezTo>
                  <a:pt x="1494479" y="1748178"/>
                  <a:pt x="1466461" y="1735155"/>
                  <a:pt x="1436914" y="1727200"/>
                </a:cubicBezTo>
                <a:lnTo>
                  <a:pt x="682171" y="1524000"/>
                </a:ln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682577" y="2188030"/>
            <a:ext cx="465455" cy="1407885"/>
          </a:xfrm>
          <a:custGeom>
            <a:avLst/>
            <a:gdLst>
              <a:gd name="connsiteX0" fmla="*/ 231824 w 465455"/>
              <a:gd name="connsiteY0" fmla="*/ 1407885 h 1407885"/>
              <a:gd name="connsiteX1" fmla="*/ 246338 w 465455"/>
              <a:gd name="connsiteY1" fmla="*/ 1349828 h 1407885"/>
              <a:gd name="connsiteX2" fmla="*/ 217310 w 465455"/>
              <a:gd name="connsiteY2" fmla="*/ 1306285 h 1407885"/>
              <a:gd name="connsiteX3" fmla="*/ 173767 w 465455"/>
              <a:gd name="connsiteY3" fmla="*/ 1219200 h 1407885"/>
              <a:gd name="connsiteX4" fmla="*/ 130224 w 465455"/>
              <a:gd name="connsiteY4" fmla="*/ 1074057 h 1407885"/>
              <a:gd name="connsiteX5" fmla="*/ 115710 w 465455"/>
              <a:gd name="connsiteY5" fmla="*/ 1030514 h 1407885"/>
              <a:gd name="connsiteX6" fmla="*/ 72167 w 465455"/>
              <a:gd name="connsiteY6" fmla="*/ 870857 h 1407885"/>
              <a:gd name="connsiteX7" fmla="*/ 57653 w 465455"/>
              <a:gd name="connsiteY7" fmla="*/ 725714 h 1407885"/>
              <a:gd name="connsiteX8" fmla="*/ 28624 w 465455"/>
              <a:gd name="connsiteY8" fmla="*/ 159657 h 1407885"/>
              <a:gd name="connsiteX9" fmla="*/ 86681 w 465455"/>
              <a:gd name="connsiteY9" fmla="*/ 0 h 1407885"/>
              <a:gd name="connsiteX10" fmla="*/ 130224 w 465455"/>
              <a:gd name="connsiteY10" fmla="*/ 14514 h 1407885"/>
              <a:gd name="connsiteX11" fmla="*/ 260853 w 465455"/>
              <a:gd name="connsiteY11" fmla="*/ 130628 h 1407885"/>
              <a:gd name="connsiteX12" fmla="*/ 304395 w 465455"/>
              <a:gd name="connsiteY12" fmla="*/ 174171 h 1407885"/>
              <a:gd name="connsiteX13" fmla="*/ 318910 w 465455"/>
              <a:gd name="connsiteY13" fmla="*/ 217714 h 1407885"/>
              <a:gd name="connsiteX14" fmla="*/ 347938 w 465455"/>
              <a:gd name="connsiteY14" fmla="*/ 261257 h 1407885"/>
              <a:gd name="connsiteX15" fmla="*/ 376967 w 465455"/>
              <a:gd name="connsiteY15" fmla="*/ 377371 h 1407885"/>
              <a:gd name="connsiteX16" fmla="*/ 246338 w 465455"/>
              <a:gd name="connsiteY16" fmla="*/ 682171 h 1407885"/>
              <a:gd name="connsiteX17" fmla="*/ 217310 w 465455"/>
              <a:gd name="connsiteY17" fmla="*/ 638628 h 1407885"/>
              <a:gd name="connsiteX18" fmla="*/ 217310 w 465455"/>
              <a:gd name="connsiteY18" fmla="*/ 449942 h 1407885"/>
              <a:gd name="connsiteX19" fmla="*/ 246338 w 465455"/>
              <a:gd name="connsiteY19" fmla="*/ 508000 h 140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65455" h="1407885">
                <a:moveTo>
                  <a:pt x="231824" y="1407885"/>
                </a:moveTo>
                <a:cubicBezTo>
                  <a:pt x="236662" y="1388533"/>
                  <a:pt x="249159" y="1369575"/>
                  <a:pt x="246338" y="1349828"/>
                </a:cubicBezTo>
                <a:cubicBezTo>
                  <a:pt x="243871" y="1332559"/>
                  <a:pt x="225111" y="1321887"/>
                  <a:pt x="217310" y="1306285"/>
                </a:cubicBezTo>
                <a:cubicBezTo>
                  <a:pt x="157221" y="1186108"/>
                  <a:pt x="256953" y="1343979"/>
                  <a:pt x="173767" y="1219200"/>
                </a:cubicBezTo>
                <a:cubicBezTo>
                  <a:pt x="104789" y="1012270"/>
                  <a:pt x="174090" y="1227591"/>
                  <a:pt x="130224" y="1074057"/>
                </a:cubicBezTo>
                <a:cubicBezTo>
                  <a:pt x="126021" y="1059346"/>
                  <a:pt x="119736" y="1045274"/>
                  <a:pt x="115710" y="1030514"/>
                </a:cubicBezTo>
                <a:cubicBezTo>
                  <a:pt x="66601" y="850448"/>
                  <a:pt x="105574" y="971081"/>
                  <a:pt x="72167" y="870857"/>
                </a:cubicBezTo>
                <a:cubicBezTo>
                  <a:pt x="67329" y="822476"/>
                  <a:pt x="59861" y="774286"/>
                  <a:pt x="57653" y="725714"/>
                </a:cubicBezTo>
                <a:cubicBezTo>
                  <a:pt x="31656" y="153784"/>
                  <a:pt x="77024" y="401661"/>
                  <a:pt x="28624" y="159657"/>
                </a:cubicBezTo>
                <a:cubicBezTo>
                  <a:pt x="35162" y="94280"/>
                  <a:pt x="0" y="0"/>
                  <a:pt x="86681" y="0"/>
                </a:cubicBezTo>
                <a:cubicBezTo>
                  <a:pt x="101980" y="0"/>
                  <a:pt x="116540" y="7672"/>
                  <a:pt x="130224" y="14514"/>
                </a:cubicBezTo>
                <a:cubicBezTo>
                  <a:pt x="182026" y="40414"/>
                  <a:pt x="222384" y="92159"/>
                  <a:pt x="260853" y="130628"/>
                </a:cubicBezTo>
                <a:lnTo>
                  <a:pt x="304395" y="174171"/>
                </a:lnTo>
                <a:cubicBezTo>
                  <a:pt x="309233" y="188685"/>
                  <a:pt x="312068" y="204030"/>
                  <a:pt x="318910" y="217714"/>
                </a:cubicBezTo>
                <a:cubicBezTo>
                  <a:pt x="326711" y="233316"/>
                  <a:pt x="341977" y="244863"/>
                  <a:pt x="347938" y="261257"/>
                </a:cubicBezTo>
                <a:cubicBezTo>
                  <a:pt x="361572" y="298751"/>
                  <a:pt x="376967" y="377371"/>
                  <a:pt x="376967" y="377371"/>
                </a:cubicBezTo>
                <a:cubicBezTo>
                  <a:pt x="368121" y="571984"/>
                  <a:pt x="465455" y="769817"/>
                  <a:pt x="246338" y="682171"/>
                </a:cubicBezTo>
                <a:cubicBezTo>
                  <a:pt x="230142" y="675693"/>
                  <a:pt x="226986" y="653142"/>
                  <a:pt x="217310" y="638628"/>
                </a:cubicBezTo>
                <a:cubicBezTo>
                  <a:pt x="201049" y="573588"/>
                  <a:pt x="181088" y="522386"/>
                  <a:pt x="217310" y="449942"/>
                </a:cubicBezTo>
                <a:cubicBezTo>
                  <a:pt x="249022" y="386518"/>
                  <a:pt x="246338" y="506826"/>
                  <a:pt x="246338" y="508000"/>
                </a:cubicBez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522514" y="304800"/>
            <a:ext cx="798286" cy="1970315"/>
          </a:xfrm>
          <a:custGeom>
            <a:avLst/>
            <a:gdLst>
              <a:gd name="connsiteX0" fmla="*/ 159657 w 798286"/>
              <a:gd name="connsiteY0" fmla="*/ 2220685 h 2220685"/>
              <a:gd name="connsiteX1" fmla="*/ 174172 w 798286"/>
              <a:gd name="connsiteY1" fmla="*/ 1959428 h 2220685"/>
              <a:gd name="connsiteX2" fmla="*/ 203200 w 798286"/>
              <a:gd name="connsiteY2" fmla="*/ 1886857 h 2220685"/>
              <a:gd name="connsiteX3" fmla="*/ 232229 w 798286"/>
              <a:gd name="connsiteY3" fmla="*/ 1799771 h 2220685"/>
              <a:gd name="connsiteX4" fmla="*/ 290286 w 798286"/>
              <a:gd name="connsiteY4" fmla="*/ 1698171 h 2220685"/>
              <a:gd name="connsiteX5" fmla="*/ 304800 w 798286"/>
              <a:gd name="connsiteY5" fmla="*/ 1654628 h 2220685"/>
              <a:gd name="connsiteX6" fmla="*/ 333829 w 798286"/>
              <a:gd name="connsiteY6" fmla="*/ 1611085 h 2220685"/>
              <a:gd name="connsiteX7" fmla="*/ 348343 w 798286"/>
              <a:gd name="connsiteY7" fmla="*/ 827314 h 2220685"/>
              <a:gd name="connsiteX8" fmla="*/ 362857 w 798286"/>
              <a:gd name="connsiteY8" fmla="*/ 754742 h 2220685"/>
              <a:gd name="connsiteX9" fmla="*/ 391886 w 798286"/>
              <a:gd name="connsiteY9" fmla="*/ 653142 h 2220685"/>
              <a:gd name="connsiteX10" fmla="*/ 406400 w 798286"/>
              <a:gd name="connsiteY10" fmla="*/ 595085 h 2220685"/>
              <a:gd name="connsiteX11" fmla="*/ 435429 w 798286"/>
              <a:gd name="connsiteY11" fmla="*/ 508000 h 2220685"/>
              <a:gd name="connsiteX12" fmla="*/ 449943 w 798286"/>
              <a:gd name="connsiteY12" fmla="*/ 449942 h 2220685"/>
              <a:gd name="connsiteX13" fmla="*/ 478972 w 798286"/>
              <a:gd name="connsiteY13" fmla="*/ 406400 h 2220685"/>
              <a:gd name="connsiteX14" fmla="*/ 493486 w 798286"/>
              <a:gd name="connsiteY14" fmla="*/ 319314 h 2220685"/>
              <a:gd name="connsiteX15" fmla="*/ 522515 w 798286"/>
              <a:gd name="connsiteY15" fmla="*/ 275771 h 2220685"/>
              <a:gd name="connsiteX16" fmla="*/ 464457 w 798286"/>
              <a:gd name="connsiteY16" fmla="*/ 58057 h 2220685"/>
              <a:gd name="connsiteX17" fmla="*/ 420915 w 798286"/>
              <a:gd name="connsiteY17" fmla="*/ 43542 h 2220685"/>
              <a:gd name="connsiteX18" fmla="*/ 261257 w 798286"/>
              <a:gd name="connsiteY18" fmla="*/ 58057 h 2220685"/>
              <a:gd name="connsiteX19" fmla="*/ 217715 w 798286"/>
              <a:gd name="connsiteY19" fmla="*/ 72571 h 2220685"/>
              <a:gd name="connsiteX20" fmla="*/ 203200 w 798286"/>
              <a:gd name="connsiteY20" fmla="*/ 130628 h 2220685"/>
              <a:gd name="connsiteX21" fmla="*/ 188686 w 798286"/>
              <a:gd name="connsiteY21" fmla="*/ 203200 h 2220685"/>
              <a:gd name="connsiteX22" fmla="*/ 232229 w 798286"/>
              <a:gd name="connsiteY22" fmla="*/ 348342 h 2220685"/>
              <a:gd name="connsiteX23" fmla="*/ 261257 w 798286"/>
              <a:gd name="connsiteY23" fmla="*/ 435428 h 2220685"/>
              <a:gd name="connsiteX24" fmla="*/ 246743 w 798286"/>
              <a:gd name="connsiteY24" fmla="*/ 551542 h 2220685"/>
              <a:gd name="connsiteX25" fmla="*/ 159657 w 798286"/>
              <a:gd name="connsiteY25" fmla="*/ 609600 h 2220685"/>
              <a:gd name="connsiteX26" fmla="*/ 72572 w 798286"/>
              <a:gd name="connsiteY26" fmla="*/ 595085 h 2220685"/>
              <a:gd name="connsiteX27" fmla="*/ 0 w 798286"/>
              <a:gd name="connsiteY27" fmla="*/ 464457 h 2220685"/>
              <a:gd name="connsiteX28" fmla="*/ 14515 w 798286"/>
              <a:gd name="connsiteY28" fmla="*/ 130628 h 2220685"/>
              <a:gd name="connsiteX29" fmla="*/ 43543 w 798286"/>
              <a:gd name="connsiteY29" fmla="*/ 43542 h 2220685"/>
              <a:gd name="connsiteX30" fmla="*/ 130629 w 798286"/>
              <a:gd name="connsiteY30" fmla="*/ 0 h 2220685"/>
              <a:gd name="connsiteX31" fmla="*/ 725715 w 798286"/>
              <a:gd name="connsiteY31" fmla="*/ 14514 h 2220685"/>
              <a:gd name="connsiteX32" fmla="*/ 769257 w 798286"/>
              <a:gd name="connsiteY32" fmla="*/ 43542 h 2220685"/>
              <a:gd name="connsiteX33" fmla="*/ 798286 w 798286"/>
              <a:gd name="connsiteY33" fmla="*/ 101600 h 2220685"/>
              <a:gd name="connsiteX34" fmla="*/ 783772 w 798286"/>
              <a:gd name="connsiteY34" fmla="*/ 377371 h 2220685"/>
              <a:gd name="connsiteX35" fmla="*/ 711200 w 798286"/>
              <a:gd name="connsiteY35" fmla="*/ 464457 h 2220685"/>
              <a:gd name="connsiteX36" fmla="*/ 682172 w 798286"/>
              <a:gd name="connsiteY36" fmla="*/ 508000 h 2220685"/>
              <a:gd name="connsiteX37" fmla="*/ 624115 w 798286"/>
              <a:gd name="connsiteY37" fmla="*/ 537028 h 2220685"/>
              <a:gd name="connsiteX38" fmla="*/ 566057 w 798286"/>
              <a:gd name="connsiteY38" fmla="*/ 580571 h 2220685"/>
              <a:gd name="connsiteX39" fmla="*/ 493486 w 798286"/>
              <a:gd name="connsiteY39" fmla="*/ 667657 h 2220685"/>
              <a:gd name="connsiteX40" fmla="*/ 435429 w 798286"/>
              <a:gd name="connsiteY40" fmla="*/ 754742 h 2220685"/>
              <a:gd name="connsiteX41" fmla="*/ 377372 w 798286"/>
              <a:gd name="connsiteY41" fmla="*/ 928914 h 2220685"/>
              <a:gd name="connsiteX42" fmla="*/ 348343 w 798286"/>
              <a:gd name="connsiteY42" fmla="*/ 1016000 h 2220685"/>
              <a:gd name="connsiteX43" fmla="*/ 319315 w 798286"/>
              <a:gd name="connsiteY43" fmla="*/ 1146628 h 2220685"/>
              <a:gd name="connsiteX44" fmla="*/ 304800 w 798286"/>
              <a:gd name="connsiteY44" fmla="*/ 1248228 h 2220685"/>
              <a:gd name="connsiteX45" fmla="*/ 290286 w 798286"/>
              <a:gd name="connsiteY45" fmla="*/ 1393371 h 222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798286" h="2220685">
                <a:moveTo>
                  <a:pt x="159657" y="2220685"/>
                </a:moveTo>
                <a:cubicBezTo>
                  <a:pt x="164495" y="2133599"/>
                  <a:pt x="162891" y="2045915"/>
                  <a:pt x="174172" y="1959428"/>
                </a:cubicBezTo>
                <a:cubicBezTo>
                  <a:pt x="177542" y="1933593"/>
                  <a:pt x="194296" y="1911342"/>
                  <a:pt x="203200" y="1886857"/>
                </a:cubicBezTo>
                <a:cubicBezTo>
                  <a:pt x="213657" y="1858100"/>
                  <a:pt x="218545" y="1827140"/>
                  <a:pt x="232229" y="1799771"/>
                </a:cubicBezTo>
                <a:cubicBezTo>
                  <a:pt x="269058" y="1726111"/>
                  <a:pt x="249255" y="1759717"/>
                  <a:pt x="290286" y="1698171"/>
                </a:cubicBezTo>
                <a:cubicBezTo>
                  <a:pt x="295124" y="1683657"/>
                  <a:pt x="297958" y="1668312"/>
                  <a:pt x="304800" y="1654628"/>
                </a:cubicBezTo>
                <a:cubicBezTo>
                  <a:pt x="312601" y="1639026"/>
                  <a:pt x="332912" y="1628505"/>
                  <a:pt x="333829" y="1611085"/>
                </a:cubicBezTo>
                <a:cubicBezTo>
                  <a:pt x="347563" y="1350144"/>
                  <a:pt x="339491" y="1088466"/>
                  <a:pt x="348343" y="827314"/>
                </a:cubicBezTo>
                <a:cubicBezTo>
                  <a:pt x="349179" y="802658"/>
                  <a:pt x="357505" y="778824"/>
                  <a:pt x="362857" y="754742"/>
                </a:cubicBezTo>
                <a:cubicBezTo>
                  <a:pt x="385542" y="652661"/>
                  <a:pt x="367644" y="737990"/>
                  <a:pt x="391886" y="653142"/>
                </a:cubicBezTo>
                <a:cubicBezTo>
                  <a:pt x="397366" y="633962"/>
                  <a:pt x="400668" y="614192"/>
                  <a:pt x="406400" y="595085"/>
                </a:cubicBezTo>
                <a:cubicBezTo>
                  <a:pt x="415193" y="565777"/>
                  <a:pt x="428008" y="537685"/>
                  <a:pt x="435429" y="508000"/>
                </a:cubicBezTo>
                <a:cubicBezTo>
                  <a:pt x="440267" y="488647"/>
                  <a:pt x="442085" y="468277"/>
                  <a:pt x="449943" y="449942"/>
                </a:cubicBezTo>
                <a:cubicBezTo>
                  <a:pt x="456814" y="433909"/>
                  <a:pt x="469296" y="420914"/>
                  <a:pt x="478972" y="406400"/>
                </a:cubicBezTo>
                <a:cubicBezTo>
                  <a:pt x="483810" y="377371"/>
                  <a:pt x="484180" y="347233"/>
                  <a:pt x="493486" y="319314"/>
                </a:cubicBezTo>
                <a:cubicBezTo>
                  <a:pt x="499002" y="302765"/>
                  <a:pt x="521355" y="293176"/>
                  <a:pt x="522515" y="275771"/>
                </a:cubicBezTo>
                <a:cubicBezTo>
                  <a:pt x="529131" y="176533"/>
                  <a:pt x="541149" y="109186"/>
                  <a:pt x="464457" y="58057"/>
                </a:cubicBezTo>
                <a:cubicBezTo>
                  <a:pt x="451727" y="49570"/>
                  <a:pt x="435429" y="48380"/>
                  <a:pt x="420915" y="43542"/>
                </a:cubicBezTo>
                <a:cubicBezTo>
                  <a:pt x="367696" y="48380"/>
                  <a:pt x="314159" y="50500"/>
                  <a:pt x="261257" y="58057"/>
                </a:cubicBezTo>
                <a:cubicBezTo>
                  <a:pt x="246112" y="60221"/>
                  <a:pt x="227272" y="60624"/>
                  <a:pt x="217715" y="72571"/>
                </a:cubicBezTo>
                <a:cubicBezTo>
                  <a:pt x="205254" y="88148"/>
                  <a:pt x="207527" y="111155"/>
                  <a:pt x="203200" y="130628"/>
                </a:cubicBezTo>
                <a:cubicBezTo>
                  <a:pt x="197848" y="154710"/>
                  <a:pt x="193524" y="179009"/>
                  <a:pt x="188686" y="203200"/>
                </a:cubicBezTo>
                <a:cubicBezTo>
                  <a:pt x="220533" y="426133"/>
                  <a:pt x="176643" y="223273"/>
                  <a:pt x="232229" y="348342"/>
                </a:cubicBezTo>
                <a:cubicBezTo>
                  <a:pt x="244656" y="376304"/>
                  <a:pt x="261257" y="435428"/>
                  <a:pt x="261257" y="435428"/>
                </a:cubicBezTo>
                <a:cubicBezTo>
                  <a:pt x="256419" y="474133"/>
                  <a:pt x="266397" y="517850"/>
                  <a:pt x="246743" y="551542"/>
                </a:cubicBezTo>
                <a:cubicBezTo>
                  <a:pt x="229164" y="581678"/>
                  <a:pt x="159657" y="609600"/>
                  <a:pt x="159657" y="609600"/>
                </a:cubicBezTo>
                <a:cubicBezTo>
                  <a:pt x="130629" y="604762"/>
                  <a:pt x="96681" y="611961"/>
                  <a:pt x="72572" y="595085"/>
                </a:cubicBezTo>
                <a:cubicBezTo>
                  <a:pt x="29175" y="564707"/>
                  <a:pt x="15397" y="510647"/>
                  <a:pt x="0" y="464457"/>
                </a:cubicBezTo>
                <a:cubicBezTo>
                  <a:pt x="4838" y="353181"/>
                  <a:pt x="3054" y="241418"/>
                  <a:pt x="14515" y="130628"/>
                </a:cubicBezTo>
                <a:cubicBezTo>
                  <a:pt x="17664" y="100192"/>
                  <a:pt x="14514" y="53218"/>
                  <a:pt x="43543" y="43542"/>
                </a:cubicBezTo>
                <a:cubicBezTo>
                  <a:pt x="103635" y="23512"/>
                  <a:pt x="74356" y="37514"/>
                  <a:pt x="130629" y="0"/>
                </a:cubicBezTo>
                <a:cubicBezTo>
                  <a:pt x="328991" y="4838"/>
                  <a:pt x="527754" y="1017"/>
                  <a:pt x="725715" y="14514"/>
                </a:cubicBezTo>
                <a:cubicBezTo>
                  <a:pt x="743118" y="15701"/>
                  <a:pt x="758090" y="30141"/>
                  <a:pt x="769257" y="43542"/>
                </a:cubicBezTo>
                <a:cubicBezTo>
                  <a:pt x="783109" y="60164"/>
                  <a:pt x="788610" y="82247"/>
                  <a:pt x="798286" y="101600"/>
                </a:cubicBezTo>
                <a:cubicBezTo>
                  <a:pt x="793448" y="193524"/>
                  <a:pt x="796209" y="286164"/>
                  <a:pt x="783772" y="377371"/>
                </a:cubicBezTo>
                <a:cubicBezTo>
                  <a:pt x="780247" y="403223"/>
                  <a:pt x="723670" y="449493"/>
                  <a:pt x="711200" y="464457"/>
                </a:cubicBezTo>
                <a:cubicBezTo>
                  <a:pt x="700033" y="477858"/>
                  <a:pt x="695573" y="496833"/>
                  <a:pt x="682172" y="508000"/>
                </a:cubicBezTo>
                <a:cubicBezTo>
                  <a:pt x="665550" y="521851"/>
                  <a:pt x="642463" y="525561"/>
                  <a:pt x="624115" y="537028"/>
                </a:cubicBezTo>
                <a:cubicBezTo>
                  <a:pt x="603601" y="549849"/>
                  <a:pt x="585410" y="566057"/>
                  <a:pt x="566057" y="580571"/>
                </a:cubicBezTo>
                <a:cubicBezTo>
                  <a:pt x="462341" y="736149"/>
                  <a:pt x="623852" y="500044"/>
                  <a:pt x="493486" y="667657"/>
                </a:cubicBezTo>
                <a:cubicBezTo>
                  <a:pt x="472067" y="695196"/>
                  <a:pt x="435429" y="754742"/>
                  <a:pt x="435429" y="754742"/>
                </a:cubicBezTo>
                <a:lnTo>
                  <a:pt x="377372" y="928914"/>
                </a:lnTo>
                <a:cubicBezTo>
                  <a:pt x="377370" y="928921"/>
                  <a:pt x="348344" y="1015992"/>
                  <a:pt x="348343" y="1016000"/>
                </a:cubicBezTo>
                <a:cubicBezTo>
                  <a:pt x="331314" y="1118176"/>
                  <a:pt x="343135" y="1075166"/>
                  <a:pt x="319315" y="1146628"/>
                </a:cubicBezTo>
                <a:cubicBezTo>
                  <a:pt x="314477" y="1180495"/>
                  <a:pt x="308797" y="1214252"/>
                  <a:pt x="304800" y="1248228"/>
                </a:cubicBezTo>
                <a:cubicBezTo>
                  <a:pt x="299119" y="1296517"/>
                  <a:pt x="290286" y="1393371"/>
                  <a:pt x="290286" y="1393371"/>
                </a:cubicBez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449944" y="5263855"/>
            <a:ext cx="3553025" cy="1218310"/>
          </a:xfrm>
          <a:custGeom>
            <a:avLst/>
            <a:gdLst>
              <a:gd name="connsiteX0" fmla="*/ 72571 w 3553025"/>
              <a:gd name="connsiteY0" fmla="*/ 465659 h 1438116"/>
              <a:gd name="connsiteX1" fmla="*/ 116114 w 3553025"/>
              <a:gd name="connsiteY1" fmla="*/ 436631 h 1438116"/>
              <a:gd name="connsiteX2" fmla="*/ 188686 w 3553025"/>
              <a:gd name="connsiteY2" fmla="*/ 494688 h 1438116"/>
              <a:gd name="connsiteX3" fmla="*/ 130628 w 3553025"/>
              <a:gd name="connsiteY3" fmla="*/ 668859 h 1438116"/>
              <a:gd name="connsiteX4" fmla="*/ 72571 w 3553025"/>
              <a:gd name="connsiteY4" fmla="*/ 654345 h 1438116"/>
              <a:gd name="connsiteX5" fmla="*/ 14514 w 3553025"/>
              <a:gd name="connsiteY5" fmla="*/ 523716 h 1438116"/>
              <a:gd name="connsiteX6" fmla="*/ 0 w 3553025"/>
              <a:gd name="connsiteY6" fmla="*/ 480174 h 1438116"/>
              <a:gd name="connsiteX7" fmla="*/ 29028 w 3553025"/>
              <a:gd name="connsiteY7" fmla="*/ 262459 h 1438116"/>
              <a:gd name="connsiteX8" fmla="*/ 58057 w 3553025"/>
              <a:gd name="connsiteY8" fmla="*/ 218916 h 1438116"/>
              <a:gd name="connsiteX9" fmla="*/ 101600 w 3553025"/>
              <a:gd name="connsiteY9" fmla="*/ 88288 h 1438116"/>
              <a:gd name="connsiteX10" fmla="*/ 116114 w 3553025"/>
              <a:gd name="connsiteY10" fmla="*/ 44745 h 1438116"/>
              <a:gd name="connsiteX11" fmla="*/ 145143 w 3553025"/>
              <a:gd name="connsiteY11" fmla="*/ 1202 h 1438116"/>
              <a:gd name="connsiteX12" fmla="*/ 304800 w 3553025"/>
              <a:gd name="connsiteY12" fmla="*/ 15716 h 1438116"/>
              <a:gd name="connsiteX13" fmla="*/ 333828 w 3553025"/>
              <a:gd name="connsiteY13" fmla="*/ 59259 h 1438116"/>
              <a:gd name="connsiteX14" fmla="*/ 319314 w 3553025"/>
              <a:gd name="connsiteY14" fmla="*/ 784974 h 1438116"/>
              <a:gd name="connsiteX15" fmla="*/ 290286 w 3553025"/>
              <a:gd name="connsiteY15" fmla="*/ 901088 h 1438116"/>
              <a:gd name="connsiteX16" fmla="*/ 246743 w 3553025"/>
              <a:gd name="connsiteY16" fmla="*/ 930116 h 1438116"/>
              <a:gd name="connsiteX17" fmla="*/ 174171 w 3553025"/>
              <a:gd name="connsiteY17" fmla="*/ 1017202 h 1438116"/>
              <a:gd name="connsiteX18" fmla="*/ 130628 w 3553025"/>
              <a:gd name="connsiteY18" fmla="*/ 1104288 h 1438116"/>
              <a:gd name="connsiteX19" fmla="*/ 87086 w 3553025"/>
              <a:gd name="connsiteY19" fmla="*/ 1191374 h 1438116"/>
              <a:gd name="connsiteX20" fmla="*/ 101600 w 3553025"/>
              <a:gd name="connsiteY20" fmla="*/ 1336516 h 1438116"/>
              <a:gd name="connsiteX21" fmla="*/ 217714 w 3553025"/>
              <a:gd name="connsiteY21" fmla="*/ 1292974 h 1438116"/>
              <a:gd name="connsiteX22" fmla="*/ 232228 w 3553025"/>
              <a:gd name="connsiteY22" fmla="*/ 1249431 h 1438116"/>
              <a:gd name="connsiteX23" fmla="*/ 333828 w 3553025"/>
              <a:gd name="connsiteY23" fmla="*/ 1191374 h 1438116"/>
              <a:gd name="connsiteX24" fmla="*/ 420914 w 3553025"/>
              <a:gd name="connsiteY24" fmla="*/ 1278459 h 1438116"/>
              <a:gd name="connsiteX25" fmla="*/ 566057 w 3553025"/>
              <a:gd name="connsiteY25" fmla="*/ 1380059 h 1438116"/>
              <a:gd name="connsiteX26" fmla="*/ 609600 w 3553025"/>
              <a:gd name="connsiteY26" fmla="*/ 1409088 h 1438116"/>
              <a:gd name="connsiteX27" fmla="*/ 725714 w 3553025"/>
              <a:gd name="connsiteY27" fmla="*/ 1438116 h 1438116"/>
              <a:gd name="connsiteX28" fmla="*/ 986971 w 3553025"/>
              <a:gd name="connsiteY28" fmla="*/ 1423602 h 1438116"/>
              <a:gd name="connsiteX29" fmla="*/ 1059543 w 3553025"/>
              <a:gd name="connsiteY29" fmla="*/ 1409088 h 1438116"/>
              <a:gd name="connsiteX30" fmla="*/ 1364343 w 3553025"/>
              <a:gd name="connsiteY30" fmla="*/ 1365545 h 1438116"/>
              <a:gd name="connsiteX31" fmla="*/ 2075543 w 3553025"/>
              <a:gd name="connsiteY31" fmla="*/ 1380059 h 1438116"/>
              <a:gd name="connsiteX32" fmla="*/ 2438400 w 3553025"/>
              <a:gd name="connsiteY32" fmla="*/ 1351031 h 1438116"/>
              <a:gd name="connsiteX33" fmla="*/ 2496457 w 3553025"/>
              <a:gd name="connsiteY33" fmla="*/ 1322002 h 1438116"/>
              <a:gd name="connsiteX34" fmla="*/ 2583543 w 3553025"/>
              <a:gd name="connsiteY34" fmla="*/ 1292974 h 1438116"/>
              <a:gd name="connsiteX35" fmla="*/ 2627086 w 3553025"/>
              <a:gd name="connsiteY35" fmla="*/ 1263945 h 1438116"/>
              <a:gd name="connsiteX36" fmla="*/ 2757714 w 3553025"/>
              <a:gd name="connsiteY36" fmla="*/ 1162345 h 1438116"/>
              <a:gd name="connsiteX37" fmla="*/ 2801257 w 3553025"/>
              <a:gd name="connsiteY37" fmla="*/ 1147831 h 1438116"/>
              <a:gd name="connsiteX38" fmla="*/ 2844800 w 3553025"/>
              <a:gd name="connsiteY38" fmla="*/ 1118802 h 1438116"/>
              <a:gd name="connsiteX39" fmla="*/ 2888343 w 3553025"/>
              <a:gd name="connsiteY39" fmla="*/ 1104288 h 1438116"/>
              <a:gd name="connsiteX40" fmla="*/ 2975428 w 3553025"/>
              <a:gd name="connsiteY40" fmla="*/ 1046231 h 1438116"/>
              <a:gd name="connsiteX41" fmla="*/ 3077028 w 3553025"/>
              <a:gd name="connsiteY41" fmla="*/ 1002688 h 1438116"/>
              <a:gd name="connsiteX42" fmla="*/ 3164114 w 3553025"/>
              <a:gd name="connsiteY42" fmla="*/ 973659 h 1438116"/>
              <a:gd name="connsiteX43" fmla="*/ 3512457 w 3553025"/>
              <a:gd name="connsiteY43" fmla="*/ 1046231 h 1438116"/>
              <a:gd name="connsiteX44" fmla="*/ 3541486 w 3553025"/>
              <a:gd name="connsiteY44" fmla="*/ 1089774 h 1438116"/>
              <a:gd name="connsiteX45" fmla="*/ 3526971 w 3553025"/>
              <a:gd name="connsiteY45" fmla="*/ 1263945 h 1438116"/>
              <a:gd name="connsiteX46" fmla="*/ 3439886 w 3553025"/>
              <a:gd name="connsiteY46" fmla="*/ 1292974 h 1438116"/>
              <a:gd name="connsiteX47" fmla="*/ 3381828 w 3553025"/>
              <a:gd name="connsiteY47" fmla="*/ 1322002 h 1438116"/>
              <a:gd name="connsiteX48" fmla="*/ 3207657 w 3553025"/>
              <a:gd name="connsiteY48" fmla="*/ 1307488 h 1438116"/>
              <a:gd name="connsiteX49" fmla="*/ 3178628 w 3553025"/>
              <a:gd name="connsiteY49" fmla="*/ 1220402 h 1438116"/>
              <a:gd name="connsiteX50" fmla="*/ 3193143 w 3553025"/>
              <a:gd name="connsiteY50" fmla="*/ 1147831 h 1438116"/>
              <a:gd name="connsiteX51" fmla="*/ 3396343 w 3553025"/>
              <a:gd name="connsiteY51" fmla="*/ 1133316 h 1438116"/>
              <a:gd name="connsiteX52" fmla="*/ 3396343 w 3553025"/>
              <a:gd name="connsiteY52" fmla="*/ 1220402 h 1438116"/>
              <a:gd name="connsiteX53" fmla="*/ 3367314 w 3553025"/>
              <a:gd name="connsiteY53" fmla="*/ 1234916 h 143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553025" h="1438116">
                <a:moveTo>
                  <a:pt x="72571" y="465659"/>
                </a:moveTo>
                <a:cubicBezTo>
                  <a:pt x="87085" y="455983"/>
                  <a:pt x="98907" y="439499"/>
                  <a:pt x="116114" y="436631"/>
                </a:cubicBezTo>
                <a:cubicBezTo>
                  <a:pt x="158179" y="429620"/>
                  <a:pt x="171725" y="469247"/>
                  <a:pt x="188686" y="494688"/>
                </a:cubicBezTo>
                <a:cubicBezTo>
                  <a:pt x="182761" y="559863"/>
                  <a:pt x="222011" y="668859"/>
                  <a:pt x="130628" y="668859"/>
                </a:cubicBezTo>
                <a:cubicBezTo>
                  <a:pt x="110680" y="668859"/>
                  <a:pt x="91923" y="659183"/>
                  <a:pt x="72571" y="654345"/>
                </a:cubicBezTo>
                <a:cubicBezTo>
                  <a:pt x="26570" y="585342"/>
                  <a:pt x="49059" y="627350"/>
                  <a:pt x="14514" y="523716"/>
                </a:cubicBezTo>
                <a:lnTo>
                  <a:pt x="0" y="480174"/>
                </a:lnTo>
                <a:cubicBezTo>
                  <a:pt x="2166" y="456353"/>
                  <a:pt x="6837" y="314238"/>
                  <a:pt x="29028" y="262459"/>
                </a:cubicBezTo>
                <a:cubicBezTo>
                  <a:pt x="35900" y="246425"/>
                  <a:pt x="48381" y="233430"/>
                  <a:pt x="58057" y="218916"/>
                </a:cubicBezTo>
                <a:lnTo>
                  <a:pt x="101600" y="88288"/>
                </a:lnTo>
                <a:cubicBezTo>
                  <a:pt x="106438" y="73774"/>
                  <a:pt x="107627" y="57475"/>
                  <a:pt x="116114" y="44745"/>
                </a:cubicBezTo>
                <a:lnTo>
                  <a:pt x="145143" y="1202"/>
                </a:lnTo>
                <a:cubicBezTo>
                  <a:pt x="198362" y="6040"/>
                  <a:pt x="253725" y="0"/>
                  <a:pt x="304800" y="15716"/>
                </a:cubicBezTo>
                <a:cubicBezTo>
                  <a:pt x="321473" y="20846"/>
                  <a:pt x="333499" y="41818"/>
                  <a:pt x="333828" y="59259"/>
                </a:cubicBezTo>
                <a:cubicBezTo>
                  <a:pt x="338392" y="301169"/>
                  <a:pt x="328106" y="543180"/>
                  <a:pt x="319314" y="784974"/>
                </a:cubicBezTo>
                <a:cubicBezTo>
                  <a:pt x="319211" y="787813"/>
                  <a:pt x="301803" y="886692"/>
                  <a:pt x="290286" y="901088"/>
                </a:cubicBezTo>
                <a:cubicBezTo>
                  <a:pt x="279389" y="914709"/>
                  <a:pt x="261257" y="920440"/>
                  <a:pt x="246743" y="930116"/>
                </a:cubicBezTo>
                <a:cubicBezTo>
                  <a:pt x="174665" y="1038232"/>
                  <a:pt x="267306" y="905439"/>
                  <a:pt x="174171" y="1017202"/>
                </a:cubicBezTo>
                <a:cubicBezTo>
                  <a:pt x="122180" y="1079591"/>
                  <a:pt x="163356" y="1038832"/>
                  <a:pt x="130628" y="1104288"/>
                </a:cubicBezTo>
                <a:cubicBezTo>
                  <a:pt x="74359" y="1216826"/>
                  <a:pt x="123565" y="1081934"/>
                  <a:pt x="87086" y="1191374"/>
                </a:cubicBezTo>
                <a:cubicBezTo>
                  <a:pt x="91924" y="1239755"/>
                  <a:pt x="63220" y="1306665"/>
                  <a:pt x="101600" y="1336516"/>
                </a:cubicBezTo>
                <a:cubicBezTo>
                  <a:pt x="134229" y="1361894"/>
                  <a:pt x="183320" y="1315903"/>
                  <a:pt x="217714" y="1292974"/>
                </a:cubicBezTo>
                <a:cubicBezTo>
                  <a:pt x="230444" y="1284487"/>
                  <a:pt x="222671" y="1261378"/>
                  <a:pt x="232228" y="1249431"/>
                </a:cubicBezTo>
                <a:cubicBezTo>
                  <a:pt x="245906" y="1232334"/>
                  <a:pt x="319540" y="1198518"/>
                  <a:pt x="333828" y="1191374"/>
                </a:cubicBezTo>
                <a:cubicBezTo>
                  <a:pt x="362857" y="1220402"/>
                  <a:pt x="388072" y="1253827"/>
                  <a:pt x="420914" y="1278459"/>
                </a:cubicBezTo>
                <a:cubicBezTo>
                  <a:pt x="506885" y="1342937"/>
                  <a:pt x="458838" y="1308580"/>
                  <a:pt x="566057" y="1380059"/>
                </a:cubicBezTo>
                <a:cubicBezTo>
                  <a:pt x="580571" y="1389735"/>
                  <a:pt x="592677" y="1404857"/>
                  <a:pt x="609600" y="1409088"/>
                </a:cubicBezTo>
                <a:lnTo>
                  <a:pt x="725714" y="1438116"/>
                </a:lnTo>
                <a:cubicBezTo>
                  <a:pt x="812800" y="1433278"/>
                  <a:pt x="900079" y="1431158"/>
                  <a:pt x="986971" y="1423602"/>
                </a:cubicBezTo>
                <a:cubicBezTo>
                  <a:pt x="1011548" y="1421465"/>
                  <a:pt x="1035121" y="1412577"/>
                  <a:pt x="1059543" y="1409088"/>
                </a:cubicBezTo>
                <a:cubicBezTo>
                  <a:pt x="1396472" y="1360955"/>
                  <a:pt x="1189905" y="1400432"/>
                  <a:pt x="1364343" y="1365545"/>
                </a:cubicBezTo>
                <a:cubicBezTo>
                  <a:pt x="1601410" y="1370383"/>
                  <a:pt x="1838427" y="1380059"/>
                  <a:pt x="2075543" y="1380059"/>
                </a:cubicBezTo>
                <a:cubicBezTo>
                  <a:pt x="2311735" y="1380059"/>
                  <a:pt x="2290875" y="1380535"/>
                  <a:pt x="2438400" y="1351031"/>
                </a:cubicBezTo>
                <a:cubicBezTo>
                  <a:pt x="2457752" y="1341355"/>
                  <a:pt x="2476368" y="1330038"/>
                  <a:pt x="2496457" y="1322002"/>
                </a:cubicBezTo>
                <a:cubicBezTo>
                  <a:pt x="2524867" y="1310638"/>
                  <a:pt x="2583543" y="1292974"/>
                  <a:pt x="2583543" y="1292974"/>
                </a:cubicBezTo>
                <a:cubicBezTo>
                  <a:pt x="2598057" y="1283298"/>
                  <a:pt x="2613131" y="1274412"/>
                  <a:pt x="2627086" y="1263945"/>
                </a:cubicBezTo>
                <a:cubicBezTo>
                  <a:pt x="2671216" y="1230847"/>
                  <a:pt x="2705382" y="1179789"/>
                  <a:pt x="2757714" y="1162345"/>
                </a:cubicBezTo>
                <a:lnTo>
                  <a:pt x="2801257" y="1147831"/>
                </a:lnTo>
                <a:cubicBezTo>
                  <a:pt x="2815771" y="1138155"/>
                  <a:pt x="2829198" y="1126603"/>
                  <a:pt x="2844800" y="1118802"/>
                </a:cubicBezTo>
                <a:cubicBezTo>
                  <a:pt x="2858484" y="1111960"/>
                  <a:pt x="2876396" y="1113845"/>
                  <a:pt x="2888343" y="1104288"/>
                </a:cubicBezTo>
                <a:cubicBezTo>
                  <a:pt x="2979465" y="1031390"/>
                  <a:pt x="2842094" y="1079564"/>
                  <a:pt x="2975428" y="1046231"/>
                </a:cubicBezTo>
                <a:cubicBezTo>
                  <a:pt x="3044511" y="1000175"/>
                  <a:pt x="2991822" y="1028250"/>
                  <a:pt x="3077028" y="1002688"/>
                </a:cubicBezTo>
                <a:cubicBezTo>
                  <a:pt x="3106336" y="993895"/>
                  <a:pt x="3164114" y="973659"/>
                  <a:pt x="3164114" y="973659"/>
                </a:cubicBezTo>
                <a:cubicBezTo>
                  <a:pt x="3471403" y="988293"/>
                  <a:pt x="3413039" y="907048"/>
                  <a:pt x="3512457" y="1046231"/>
                </a:cubicBezTo>
                <a:cubicBezTo>
                  <a:pt x="3522596" y="1060426"/>
                  <a:pt x="3531810" y="1075260"/>
                  <a:pt x="3541486" y="1089774"/>
                </a:cubicBezTo>
                <a:cubicBezTo>
                  <a:pt x="3536648" y="1147831"/>
                  <a:pt x="3553025" y="1211837"/>
                  <a:pt x="3526971" y="1263945"/>
                </a:cubicBezTo>
                <a:cubicBezTo>
                  <a:pt x="3513287" y="1291313"/>
                  <a:pt x="3467254" y="1279290"/>
                  <a:pt x="3439886" y="1292974"/>
                </a:cubicBezTo>
                <a:lnTo>
                  <a:pt x="3381828" y="1322002"/>
                </a:lnTo>
                <a:cubicBezTo>
                  <a:pt x="3323771" y="1317164"/>
                  <a:pt x="3259765" y="1333542"/>
                  <a:pt x="3207657" y="1307488"/>
                </a:cubicBezTo>
                <a:cubicBezTo>
                  <a:pt x="3180288" y="1293804"/>
                  <a:pt x="3178628" y="1220402"/>
                  <a:pt x="3178628" y="1220402"/>
                </a:cubicBezTo>
                <a:cubicBezTo>
                  <a:pt x="3183466" y="1196212"/>
                  <a:pt x="3180903" y="1169250"/>
                  <a:pt x="3193143" y="1147831"/>
                </a:cubicBezTo>
                <a:cubicBezTo>
                  <a:pt x="3229360" y="1084451"/>
                  <a:pt x="3377964" y="1131645"/>
                  <a:pt x="3396343" y="1133316"/>
                </a:cubicBezTo>
                <a:cubicBezTo>
                  <a:pt x="3408252" y="1169043"/>
                  <a:pt x="3423138" y="1184675"/>
                  <a:pt x="3396343" y="1220402"/>
                </a:cubicBezTo>
                <a:cubicBezTo>
                  <a:pt x="3389852" y="1229057"/>
                  <a:pt x="3376990" y="1230078"/>
                  <a:pt x="3367314" y="1234916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 26"/>
          <p:cNvSpPr/>
          <p:nvPr/>
        </p:nvSpPr>
        <p:spPr>
          <a:xfrm rot="5400000">
            <a:off x="3848485" y="6103181"/>
            <a:ext cx="462355" cy="348831"/>
          </a:xfrm>
          <a:custGeom>
            <a:avLst/>
            <a:gdLst>
              <a:gd name="connsiteX0" fmla="*/ 68154 w 462355"/>
              <a:gd name="connsiteY0" fmla="*/ 348831 h 348831"/>
              <a:gd name="connsiteX1" fmla="*/ 24612 w 462355"/>
              <a:gd name="connsiteY1" fmla="*/ 334317 h 348831"/>
              <a:gd name="connsiteX2" fmla="*/ 10097 w 462355"/>
              <a:gd name="connsiteY2" fmla="*/ 290774 h 348831"/>
              <a:gd name="connsiteX3" fmla="*/ 24612 w 462355"/>
              <a:gd name="connsiteY3" fmla="*/ 87574 h 348831"/>
              <a:gd name="connsiteX4" fmla="*/ 198783 w 462355"/>
              <a:gd name="connsiteY4" fmla="*/ 488 h 348831"/>
              <a:gd name="connsiteX5" fmla="*/ 314897 w 462355"/>
              <a:gd name="connsiteY5" fmla="*/ 15002 h 348831"/>
              <a:gd name="connsiteX6" fmla="*/ 372954 w 462355"/>
              <a:gd name="connsiteY6" fmla="*/ 73059 h 348831"/>
              <a:gd name="connsiteX7" fmla="*/ 416497 w 462355"/>
              <a:gd name="connsiteY7" fmla="*/ 102088 h 348831"/>
              <a:gd name="connsiteX8" fmla="*/ 445526 w 462355"/>
              <a:gd name="connsiteY8" fmla="*/ 348831 h 3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355" h="348831">
                <a:moveTo>
                  <a:pt x="68154" y="348831"/>
                </a:moveTo>
                <a:cubicBezTo>
                  <a:pt x="53640" y="343993"/>
                  <a:pt x="35430" y="345135"/>
                  <a:pt x="24612" y="334317"/>
                </a:cubicBezTo>
                <a:cubicBezTo>
                  <a:pt x="13794" y="323499"/>
                  <a:pt x="10097" y="306074"/>
                  <a:pt x="10097" y="290774"/>
                </a:cubicBezTo>
                <a:cubicBezTo>
                  <a:pt x="10097" y="222868"/>
                  <a:pt x="0" y="150863"/>
                  <a:pt x="24612" y="87574"/>
                </a:cubicBezTo>
                <a:cubicBezTo>
                  <a:pt x="41374" y="44472"/>
                  <a:pt x="162608" y="12547"/>
                  <a:pt x="198783" y="488"/>
                </a:cubicBezTo>
                <a:cubicBezTo>
                  <a:pt x="237488" y="5326"/>
                  <a:pt x="278892" y="0"/>
                  <a:pt x="314897" y="15002"/>
                </a:cubicBezTo>
                <a:cubicBezTo>
                  <a:pt x="340160" y="25528"/>
                  <a:pt x="352174" y="55248"/>
                  <a:pt x="372954" y="73059"/>
                </a:cubicBezTo>
                <a:cubicBezTo>
                  <a:pt x="386199" y="84412"/>
                  <a:pt x="401983" y="92412"/>
                  <a:pt x="416497" y="102088"/>
                </a:cubicBezTo>
                <a:cubicBezTo>
                  <a:pt x="462355" y="239662"/>
                  <a:pt x="445526" y="158575"/>
                  <a:pt x="445526" y="348831"/>
                </a:cubicBezTo>
              </a:path>
            </a:pathLst>
          </a:cu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 rot="20483659">
            <a:off x="457201" y="3352801"/>
            <a:ext cx="462355" cy="348831"/>
          </a:xfrm>
          <a:custGeom>
            <a:avLst/>
            <a:gdLst>
              <a:gd name="connsiteX0" fmla="*/ 68154 w 462355"/>
              <a:gd name="connsiteY0" fmla="*/ 348831 h 348831"/>
              <a:gd name="connsiteX1" fmla="*/ 24612 w 462355"/>
              <a:gd name="connsiteY1" fmla="*/ 334317 h 348831"/>
              <a:gd name="connsiteX2" fmla="*/ 10097 w 462355"/>
              <a:gd name="connsiteY2" fmla="*/ 290774 h 348831"/>
              <a:gd name="connsiteX3" fmla="*/ 24612 w 462355"/>
              <a:gd name="connsiteY3" fmla="*/ 87574 h 348831"/>
              <a:gd name="connsiteX4" fmla="*/ 198783 w 462355"/>
              <a:gd name="connsiteY4" fmla="*/ 488 h 348831"/>
              <a:gd name="connsiteX5" fmla="*/ 314897 w 462355"/>
              <a:gd name="connsiteY5" fmla="*/ 15002 h 348831"/>
              <a:gd name="connsiteX6" fmla="*/ 372954 w 462355"/>
              <a:gd name="connsiteY6" fmla="*/ 73059 h 348831"/>
              <a:gd name="connsiteX7" fmla="*/ 416497 w 462355"/>
              <a:gd name="connsiteY7" fmla="*/ 102088 h 348831"/>
              <a:gd name="connsiteX8" fmla="*/ 445526 w 462355"/>
              <a:gd name="connsiteY8" fmla="*/ 348831 h 3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355" h="348831">
                <a:moveTo>
                  <a:pt x="68154" y="348831"/>
                </a:moveTo>
                <a:cubicBezTo>
                  <a:pt x="53640" y="343993"/>
                  <a:pt x="35430" y="345135"/>
                  <a:pt x="24612" y="334317"/>
                </a:cubicBezTo>
                <a:cubicBezTo>
                  <a:pt x="13794" y="323499"/>
                  <a:pt x="10097" y="306074"/>
                  <a:pt x="10097" y="290774"/>
                </a:cubicBezTo>
                <a:cubicBezTo>
                  <a:pt x="10097" y="222868"/>
                  <a:pt x="0" y="150863"/>
                  <a:pt x="24612" y="87574"/>
                </a:cubicBezTo>
                <a:cubicBezTo>
                  <a:pt x="41374" y="44472"/>
                  <a:pt x="162608" y="12547"/>
                  <a:pt x="198783" y="488"/>
                </a:cubicBezTo>
                <a:cubicBezTo>
                  <a:pt x="237488" y="5326"/>
                  <a:pt x="278892" y="0"/>
                  <a:pt x="314897" y="15002"/>
                </a:cubicBezTo>
                <a:cubicBezTo>
                  <a:pt x="340160" y="25528"/>
                  <a:pt x="352174" y="55248"/>
                  <a:pt x="372954" y="73059"/>
                </a:cubicBezTo>
                <a:cubicBezTo>
                  <a:pt x="386199" y="84412"/>
                  <a:pt x="401983" y="92412"/>
                  <a:pt x="416497" y="102088"/>
                </a:cubicBezTo>
                <a:cubicBezTo>
                  <a:pt x="462355" y="239662"/>
                  <a:pt x="445526" y="158575"/>
                  <a:pt x="445526" y="348831"/>
                </a:cubicBezTo>
              </a:path>
            </a:pathLst>
          </a:cu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 28"/>
          <p:cNvSpPr/>
          <p:nvPr/>
        </p:nvSpPr>
        <p:spPr>
          <a:xfrm>
            <a:off x="4191001" y="5181601"/>
            <a:ext cx="462355" cy="348831"/>
          </a:xfrm>
          <a:custGeom>
            <a:avLst/>
            <a:gdLst>
              <a:gd name="connsiteX0" fmla="*/ 68154 w 462355"/>
              <a:gd name="connsiteY0" fmla="*/ 348831 h 348831"/>
              <a:gd name="connsiteX1" fmla="*/ 24612 w 462355"/>
              <a:gd name="connsiteY1" fmla="*/ 334317 h 348831"/>
              <a:gd name="connsiteX2" fmla="*/ 10097 w 462355"/>
              <a:gd name="connsiteY2" fmla="*/ 290774 h 348831"/>
              <a:gd name="connsiteX3" fmla="*/ 24612 w 462355"/>
              <a:gd name="connsiteY3" fmla="*/ 87574 h 348831"/>
              <a:gd name="connsiteX4" fmla="*/ 198783 w 462355"/>
              <a:gd name="connsiteY4" fmla="*/ 488 h 348831"/>
              <a:gd name="connsiteX5" fmla="*/ 314897 w 462355"/>
              <a:gd name="connsiteY5" fmla="*/ 15002 h 348831"/>
              <a:gd name="connsiteX6" fmla="*/ 372954 w 462355"/>
              <a:gd name="connsiteY6" fmla="*/ 73059 h 348831"/>
              <a:gd name="connsiteX7" fmla="*/ 416497 w 462355"/>
              <a:gd name="connsiteY7" fmla="*/ 102088 h 348831"/>
              <a:gd name="connsiteX8" fmla="*/ 445526 w 462355"/>
              <a:gd name="connsiteY8" fmla="*/ 348831 h 3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355" h="348831">
                <a:moveTo>
                  <a:pt x="68154" y="348831"/>
                </a:moveTo>
                <a:cubicBezTo>
                  <a:pt x="53640" y="343993"/>
                  <a:pt x="35430" y="345135"/>
                  <a:pt x="24612" y="334317"/>
                </a:cubicBezTo>
                <a:cubicBezTo>
                  <a:pt x="13794" y="323499"/>
                  <a:pt x="10097" y="306074"/>
                  <a:pt x="10097" y="290774"/>
                </a:cubicBezTo>
                <a:cubicBezTo>
                  <a:pt x="10097" y="222868"/>
                  <a:pt x="0" y="150863"/>
                  <a:pt x="24612" y="87574"/>
                </a:cubicBezTo>
                <a:cubicBezTo>
                  <a:pt x="41374" y="44472"/>
                  <a:pt x="162608" y="12547"/>
                  <a:pt x="198783" y="488"/>
                </a:cubicBezTo>
                <a:cubicBezTo>
                  <a:pt x="237488" y="5326"/>
                  <a:pt x="278892" y="0"/>
                  <a:pt x="314897" y="15002"/>
                </a:cubicBezTo>
                <a:cubicBezTo>
                  <a:pt x="340160" y="25528"/>
                  <a:pt x="352174" y="55248"/>
                  <a:pt x="372954" y="73059"/>
                </a:cubicBezTo>
                <a:cubicBezTo>
                  <a:pt x="386199" y="84412"/>
                  <a:pt x="401983" y="92412"/>
                  <a:pt x="416497" y="102088"/>
                </a:cubicBezTo>
                <a:cubicBezTo>
                  <a:pt x="462355" y="239662"/>
                  <a:pt x="445526" y="158575"/>
                  <a:pt x="445526" y="348831"/>
                </a:cubicBezTo>
              </a:path>
            </a:pathLst>
          </a:cu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Freeform 29"/>
          <p:cNvSpPr/>
          <p:nvPr/>
        </p:nvSpPr>
        <p:spPr>
          <a:xfrm rot="2020483">
            <a:off x="972317" y="3223116"/>
            <a:ext cx="462355" cy="348831"/>
          </a:xfrm>
          <a:custGeom>
            <a:avLst/>
            <a:gdLst>
              <a:gd name="connsiteX0" fmla="*/ 68154 w 462355"/>
              <a:gd name="connsiteY0" fmla="*/ 348831 h 348831"/>
              <a:gd name="connsiteX1" fmla="*/ 24612 w 462355"/>
              <a:gd name="connsiteY1" fmla="*/ 334317 h 348831"/>
              <a:gd name="connsiteX2" fmla="*/ 10097 w 462355"/>
              <a:gd name="connsiteY2" fmla="*/ 290774 h 348831"/>
              <a:gd name="connsiteX3" fmla="*/ 24612 w 462355"/>
              <a:gd name="connsiteY3" fmla="*/ 87574 h 348831"/>
              <a:gd name="connsiteX4" fmla="*/ 198783 w 462355"/>
              <a:gd name="connsiteY4" fmla="*/ 488 h 348831"/>
              <a:gd name="connsiteX5" fmla="*/ 314897 w 462355"/>
              <a:gd name="connsiteY5" fmla="*/ 15002 h 348831"/>
              <a:gd name="connsiteX6" fmla="*/ 372954 w 462355"/>
              <a:gd name="connsiteY6" fmla="*/ 73059 h 348831"/>
              <a:gd name="connsiteX7" fmla="*/ 416497 w 462355"/>
              <a:gd name="connsiteY7" fmla="*/ 102088 h 348831"/>
              <a:gd name="connsiteX8" fmla="*/ 445526 w 462355"/>
              <a:gd name="connsiteY8" fmla="*/ 348831 h 3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355" h="348831">
                <a:moveTo>
                  <a:pt x="68154" y="348831"/>
                </a:moveTo>
                <a:cubicBezTo>
                  <a:pt x="53640" y="343993"/>
                  <a:pt x="35430" y="345135"/>
                  <a:pt x="24612" y="334317"/>
                </a:cubicBezTo>
                <a:cubicBezTo>
                  <a:pt x="13794" y="323499"/>
                  <a:pt x="10097" y="306074"/>
                  <a:pt x="10097" y="290774"/>
                </a:cubicBezTo>
                <a:cubicBezTo>
                  <a:pt x="10097" y="222868"/>
                  <a:pt x="0" y="150863"/>
                  <a:pt x="24612" y="87574"/>
                </a:cubicBezTo>
                <a:cubicBezTo>
                  <a:pt x="41374" y="44472"/>
                  <a:pt x="162608" y="12547"/>
                  <a:pt x="198783" y="488"/>
                </a:cubicBezTo>
                <a:cubicBezTo>
                  <a:pt x="237488" y="5326"/>
                  <a:pt x="278892" y="0"/>
                  <a:pt x="314897" y="15002"/>
                </a:cubicBezTo>
                <a:cubicBezTo>
                  <a:pt x="340160" y="25528"/>
                  <a:pt x="352174" y="55248"/>
                  <a:pt x="372954" y="73059"/>
                </a:cubicBezTo>
                <a:cubicBezTo>
                  <a:pt x="386199" y="84412"/>
                  <a:pt x="401983" y="92412"/>
                  <a:pt x="416497" y="102088"/>
                </a:cubicBezTo>
                <a:cubicBezTo>
                  <a:pt x="462355" y="239662"/>
                  <a:pt x="445526" y="158575"/>
                  <a:pt x="445526" y="348831"/>
                </a:cubicBezTo>
              </a:path>
            </a:pathLst>
          </a:cu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 30"/>
          <p:cNvSpPr/>
          <p:nvPr/>
        </p:nvSpPr>
        <p:spPr>
          <a:xfrm>
            <a:off x="304801" y="4876801"/>
            <a:ext cx="462355" cy="348831"/>
          </a:xfrm>
          <a:custGeom>
            <a:avLst/>
            <a:gdLst>
              <a:gd name="connsiteX0" fmla="*/ 68154 w 462355"/>
              <a:gd name="connsiteY0" fmla="*/ 348831 h 348831"/>
              <a:gd name="connsiteX1" fmla="*/ 24612 w 462355"/>
              <a:gd name="connsiteY1" fmla="*/ 334317 h 348831"/>
              <a:gd name="connsiteX2" fmla="*/ 10097 w 462355"/>
              <a:gd name="connsiteY2" fmla="*/ 290774 h 348831"/>
              <a:gd name="connsiteX3" fmla="*/ 24612 w 462355"/>
              <a:gd name="connsiteY3" fmla="*/ 87574 h 348831"/>
              <a:gd name="connsiteX4" fmla="*/ 198783 w 462355"/>
              <a:gd name="connsiteY4" fmla="*/ 488 h 348831"/>
              <a:gd name="connsiteX5" fmla="*/ 314897 w 462355"/>
              <a:gd name="connsiteY5" fmla="*/ 15002 h 348831"/>
              <a:gd name="connsiteX6" fmla="*/ 372954 w 462355"/>
              <a:gd name="connsiteY6" fmla="*/ 73059 h 348831"/>
              <a:gd name="connsiteX7" fmla="*/ 416497 w 462355"/>
              <a:gd name="connsiteY7" fmla="*/ 102088 h 348831"/>
              <a:gd name="connsiteX8" fmla="*/ 445526 w 462355"/>
              <a:gd name="connsiteY8" fmla="*/ 348831 h 3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355" h="348831">
                <a:moveTo>
                  <a:pt x="68154" y="348831"/>
                </a:moveTo>
                <a:cubicBezTo>
                  <a:pt x="53640" y="343993"/>
                  <a:pt x="35430" y="345135"/>
                  <a:pt x="24612" y="334317"/>
                </a:cubicBezTo>
                <a:cubicBezTo>
                  <a:pt x="13794" y="323499"/>
                  <a:pt x="10097" y="306074"/>
                  <a:pt x="10097" y="290774"/>
                </a:cubicBezTo>
                <a:cubicBezTo>
                  <a:pt x="10097" y="222868"/>
                  <a:pt x="0" y="150863"/>
                  <a:pt x="24612" y="87574"/>
                </a:cubicBezTo>
                <a:cubicBezTo>
                  <a:pt x="41374" y="44472"/>
                  <a:pt x="162608" y="12547"/>
                  <a:pt x="198783" y="488"/>
                </a:cubicBezTo>
                <a:cubicBezTo>
                  <a:pt x="237488" y="5326"/>
                  <a:pt x="278892" y="0"/>
                  <a:pt x="314897" y="15002"/>
                </a:cubicBezTo>
                <a:cubicBezTo>
                  <a:pt x="340160" y="25528"/>
                  <a:pt x="352174" y="55248"/>
                  <a:pt x="372954" y="73059"/>
                </a:cubicBezTo>
                <a:cubicBezTo>
                  <a:pt x="386199" y="84412"/>
                  <a:pt x="401983" y="92412"/>
                  <a:pt x="416497" y="102088"/>
                </a:cubicBezTo>
                <a:cubicBezTo>
                  <a:pt x="462355" y="239662"/>
                  <a:pt x="445526" y="158575"/>
                  <a:pt x="445526" y="348831"/>
                </a:cubicBezTo>
              </a:path>
            </a:pathLst>
          </a:cu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 31"/>
          <p:cNvSpPr/>
          <p:nvPr/>
        </p:nvSpPr>
        <p:spPr>
          <a:xfrm rot="7255494">
            <a:off x="4724401" y="6019801"/>
            <a:ext cx="462355" cy="348831"/>
          </a:xfrm>
          <a:custGeom>
            <a:avLst/>
            <a:gdLst>
              <a:gd name="connsiteX0" fmla="*/ 68154 w 462355"/>
              <a:gd name="connsiteY0" fmla="*/ 348831 h 348831"/>
              <a:gd name="connsiteX1" fmla="*/ 24612 w 462355"/>
              <a:gd name="connsiteY1" fmla="*/ 334317 h 348831"/>
              <a:gd name="connsiteX2" fmla="*/ 10097 w 462355"/>
              <a:gd name="connsiteY2" fmla="*/ 290774 h 348831"/>
              <a:gd name="connsiteX3" fmla="*/ 24612 w 462355"/>
              <a:gd name="connsiteY3" fmla="*/ 87574 h 348831"/>
              <a:gd name="connsiteX4" fmla="*/ 198783 w 462355"/>
              <a:gd name="connsiteY4" fmla="*/ 488 h 348831"/>
              <a:gd name="connsiteX5" fmla="*/ 314897 w 462355"/>
              <a:gd name="connsiteY5" fmla="*/ 15002 h 348831"/>
              <a:gd name="connsiteX6" fmla="*/ 372954 w 462355"/>
              <a:gd name="connsiteY6" fmla="*/ 73059 h 348831"/>
              <a:gd name="connsiteX7" fmla="*/ 416497 w 462355"/>
              <a:gd name="connsiteY7" fmla="*/ 102088 h 348831"/>
              <a:gd name="connsiteX8" fmla="*/ 445526 w 462355"/>
              <a:gd name="connsiteY8" fmla="*/ 348831 h 3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355" h="348831">
                <a:moveTo>
                  <a:pt x="68154" y="348831"/>
                </a:moveTo>
                <a:cubicBezTo>
                  <a:pt x="53640" y="343993"/>
                  <a:pt x="35430" y="345135"/>
                  <a:pt x="24612" y="334317"/>
                </a:cubicBezTo>
                <a:cubicBezTo>
                  <a:pt x="13794" y="323499"/>
                  <a:pt x="10097" y="306074"/>
                  <a:pt x="10097" y="290774"/>
                </a:cubicBezTo>
                <a:cubicBezTo>
                  <a:pt x="10097" y="222868"/>
                  <a:pt x="0" y="150863"/>
                  <a:pt x="24612" y="87574"/>
                </a:cubicBezTo>
                <a:cubicBezTo>
                  <a:pt x="41374" y="44472"/>
                  <a:pt x="162608" y="12547"/>
                  <a:pt x="198783" y="488"/>
                </a:cubicBezTo>
                <a:cubicBezTo>
                  <a:pt x="237488" y="5326"/>
                  <a:pt x="278892" y="0"/>
                  <a:pt x="314897" y="15002"/>
                </a:cubicBezTo>
                <a:cubicBezTo>
                  <a:pt x="340160" y="25528"/>
                  <a:pt x="352174" y="55248"/>
                  <a:pt x="372954" y="73059"/>
                </a:cubicBezTo>
                <a:cubicBezTo>
                  <a:pt x="386199" y="84412"/>
                  <a:pt x="401983" y="92412"/>
                  <a:pt x="416497" y="102088"/>
                </a:cubicBezTo>
                <a:cubicBezTo>
                  <a:pt x="462355" y="239662"/>
                  <a:pt x="445526" y="158575"/>
                  <a:pt x="445526" y="348831"/>
                </a:cubicBezTo>
              </a:path>
            </a:pathLst>
          </a:cu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Freeform 32"/>
          <p:cNvSpPr/>
          <p:nvPr/>
        </p:nvSpPr>
        <p:spPr>
          <a:xfrm rot="3827576">
            <a:off x="4761651" y="5447534"/>
            <a:ext cx="462355" cy="348831"/>
          </a:xfrm>
          <a:custGeom>
            <a:avLst/>
            <a:gdLst>
              <a:gd name="connsiteX0" fmla="*/ 68154 w 462355"/>
              <a:gd name="connsiteY0" fmla="*/ 348831 h 348831"/>
              <a:gd name="connsiteX1" fmla="*/ 24612 w 462355"/>
              <a:gd name="connsiteY1" fmla="*/ 334317 h 348831"/>
              <a:gd name="connsiteX2" fmla="*/ 10097 w 462355"/>
              <a:gd name="connsiteY2" fmla="*/ 290774 h 348831"/>
              <a:gd name="connsiteX3" fmla="*/ 24612 w 462355"/>
              <a:gd name="connsiteY3" fmla="*/ 87574 h 348831"/>
              <a:gd name="connsiteX4" fmla="*/ 198783 w 462355"/>
              <a:gd name="connsiteY4" fmla="*/ 488 h 348831"/>
              <a:gd name="connsiteX5" fmla="*/ 314897 w 462355"/>
              <a:gd name="connsiteY5" fmla="*/ 15002 h 348831"/>
              <a:gd name="connsiteX6" fmla="*/ 372954 w 462355"/>
              <a:gd name="connsiteY6" fmla="*/ 73059 h 348831"/>
              <a:gd name="connsiteX7" fmla="*/ 416497 w 462355"/>
              <a:gd name="connsiteY7" fmla="*/ 102088 h 348831"/>
              <a:gd name="connsiteX8" fmla="*/ 445526 w 462355"/>
              <a:gd name="connsiteY8" fmla="*/ 348831 h 3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355" h="348831">
                <a:moveTo>
                  <a:pt x="68154" y="348831"/>
                </a:moveTo>
                <a:cubicBezTo>
                  <a:pt x="53640" y="343993"/>
                  <a:pt x="35430" y="345135"/>
                  <a:pt x="24612" y="334317"/>
                </a:cubicBezTo>
                <a:cubicBezTo>
                  <a:pt x="13794" y="323499"/>
                  <a:pt x="10097" y="306074"/>
                  <a:pt x="10097" y="290774"/>
                </a:cubicBezTo>
                <a:cubicBezTo>
                  <a:pt x="10097" y="222868"/>
                  <a:pt x="0" y="150863"/>
                  <a:pt x="24612" y="87574"/>
                </a:cubicBezTo>
                <a:cubicBezTo>
                  <a:pt x="41374" y="44472"/>
                  <a:pt x="162608" y="12547"/>
                  <a:pt x="198783" y="488"/>
                </a:cubicBezTo>
                <a:cubicBezTo>
                  <a:pt x="237488" y="5326"/>
                  <a:pt x="278892" y="0"/>
                  <a:pt x="314897" y="15002"/>
                </a:cubicBezTo>
                <a:cubicBezTo>
                  <a:pt x="340160" y="25528"/>
                  <a:pt x="352174" y="55248"/>
                  <a:pt x="372954" y="73059"/>
                </a:cubicBezTo>
                <a:cubicBezTo>
                  <a:pt x="386199" y="84412"/>
                  <a:pt x="401983" y="92412"/>
                  <a:pt x="416497" y="102088"/>
                </a:cubicBezTo>
                <a:cubicBezTo>
                  <a:pt x="462355" y="239662"/>
                  <a:pt x="445526" y="158575"/>
                  <a:pt x="445526" y="348831"/>
                </a:cubicBezTo>
              </a:path>
            </a:pathLst>
          </a:cu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 33"/>
          <p:cNvSpPr/>
          <p:nvPr/>
        </p:nvSpPr>
        <p:spPr>
          <a:xfrm rot="5573644">
            <a:off x="1270990" y="3695990"/>
            <a:ext cx="462355" cy="348831"/>
          </a:xfrm>
          <a:custGeom>
            <a:avLst/>
            <a:gdLst>
              <a:gd name="connsiteX0" fmla="*/ 68154 w 462355"/>
              <a:gd name="connsiteY0" fmla="*/ 348831 h 348831"/>
              <a:gd name="connsiteX1" fmla="*/ 24612 w 462355"/>
              <a:gd name="connsiteY1" fmla="*/ 334317 h 348831"/>
              <a:gd name="connsiteX2" fmla="*/ 10097 w 462355"/>
              <a:gd name="connsiteY2" fmla="*/ 290774 h 348831"/>
              <a:gd name="connsiteX3" fmla="*/ 24612 w 462355"/>
              <a:gd name="connsiteY3" fmla="*/ 87574 h 348831"/>
              <a:gd name="connsiteX4" fmla="*/ 198783 w 462355"/>
              <a:gd name="connsiteY4" fmla="*/ 488 h 348831"/>
              <a:gd name="connsiteX5" fmla="*/ 314897 w 462355"/>
              <a:gd name="connsiteY5" fmla="*/ 15002 h 348831"/>
              <a:gd name="connsiteX6" fmla="*/ 372954 w 462355"/>
              <a:gd name="connsiteY6" fmla="*/ 73059 h 348831"/>
              <a:gd name="connsiteX7" fmla="*/ 416497 w 462355"/>
              <a:gd name="connsiteY7" fmla="*/ 102088 h 348831"/>
              <a:gd name="connsiteX8" fmla="*/ 445526 w 462355"/>
              <a:gd name="connsiteY8" fmla="*/ 348831 h 3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355" h="348831">
                <a:moveTo>
                  <a:pt x="68154" y="348831"/>
                </a:moveTo>
                <a:cubicBezTo>
                  <a:pt x="53640" y="343993"/>
                  <a:pt x="35430" y="345135"/>
                  <a:pt x="24612" y="334317"/>
                </a:cubicBezTo>
                <a:cubicBezTo>
                  <a:pt x="13794" y="323499"/>
                  <a:pt x="10097" y="306074"/>
                  <a:pt x="10097" y="290774"/>
                </a:cubicBezTo>
                <a:cubicBezTo>
                  <a:pt x="10097" y="222868"/>
                  <a:pt x="0" y="150863"/>
                  <a:pt x="24612" y="87574"/>
                </a:cubicBezTo>
                <a:cubicBezTo>
                  <a:pt x="41374" y="44472"/>
                  <a:pt x="162608" y="12547"/>
                  <a:pt x="198783" y="488"/>
                </a:cubicBezTo>
                <a:cubicBezTo>
                  <a:pt x="237488" y="5326"/>
                  <a:pt x="278892" y="0"/>
                  <a:pt x="314897" y="15002"/>
                </a:cubicBezTo>
                <a:cubicBezTo>
                  <a:pt x="340160" y="25528"/>
                  <a:pt x="352174" y="55248"/>
                  <a:pt x="372954" y="73059"/>
                </a:cubicBezTo>
                <a:cubicBezTo>
                  <a:pt x="386199" y="84412"/>
                  <a:pt x="401983" y="92412"/>
                  <a:pt x="416497" y="102088"/>
                </a:cubicBezTo>
                <a:cubicBezTo>
                  <a:pt x="462355" y="239662"/>
                  <a:pt x="445526" y="158575"/>
                  <a:pt x="445526" y="348831"/>
                </a:cubicBezTo>
              </a:path>
            </a:pathLst>
          </a:cu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Heart 35"/>
          <p:cNvSpPr/>
          <p:nvPr/>
        </p:nvSpPr>
        <p:spPr>
          <a:xfrm rot="3190049">
            <a:off x="371657" y="5782767"/>
            <a:ext cx="843247" cy="810591"/>
          </a:xfrm>
          <a:prstGeom prst="hear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val="3551458494"/>
              </p:ext>
            </p:extLst>
          </p:nvPr>
        </p:nvGraphicFramePr>
        <p:xfrm>
          <a:off x="6393" y="0"/>
          <a:ext cx="12185607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" name="Picture 23" descr="b905c5c096bcf53e41fe3d6d1b449e8f.jpg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29017" y="457200"/>
            <a:ext cx="2812522" cy="29071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400" y="0"/>
            <a:ext cx="6324600" cy="6858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943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5375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2-Point Star 5"/>
          <p:cNvSpPr/>
          <p:nvPr/>
        </p:nvSpPr>
        <p:spPr>
          <a:xfrm>
            <a:off x="3314960" y="353292"/>
            <a:ext cx="6111119" cy="1246908"/>
          </a:xfrm>
          <a:prstGeom prst="star32">
            <a:avLst/>
          </a:prstGeom>
          <a:blipFill>
            <a:blip r:embed="rId2"/>
            <a:tile tx="0" ty="0" sx="100000" sy="100000" flip="none" algn="tl"/>
          </a:blipFill>
          <a:ln w="6350"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SG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192E47-9D14-4922-B845-0E7E97A97E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81000" y="353292"/>
            <a:ext cx="2438400" cy="16279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CB6502-D37B-459D-BA53-EA4E83EB9846}"/>
              </a:ext>
            </a:extLst>
          </p:cNvPr>
          <p:cNvSpPr txBox="1"/>
          <p:nvPr/>
        </p:nvSpPr>
        <p:spPr>
          <a:xfrm>
            <a:off x="942110" y="2667000"/>
            <a:ext cx="59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 গুণিতকগুলি বৃত্তাকারে চিহ্নিত করঃ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C73C88-83B4-463F-92C4-62203DC6C674}"/>
              </a:ext>
            </a:extLst>
          </p:cNvPr>
          <p:cNvSpPr txBox="1"/>
          <p:nvPr/>
        </p:nvSpPr>
        <p:spPr>
          <a:xfrm>
            <a:off x="942110" y="4396296"/>
            <a:ext cx="59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 গুণিতকগুলি বৃত্তাকারে চিহ্নিত করঃ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8570C1-C1EE-4330-847C-7AF5AAD2AE47}"/>
              </a:ext>
            </a:extLst>
          </p:cNvPr>
          <p:cNvSpPr txBox="1"/>
          <p:nvPr/>
        </p:nvSpPr>
        <p:spPr>
          <a:xfrm>
            <a:off x="277095" y="3478119"/>
            <a:ext cx="11623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২ ৩  ৪  ৫  ৬  ৭  ৮  ৯  ১০  ১১  ১২  ১৩  ১৪  ১৫  ১৬  ১৭  ১৮  ১৯  ২০  ২১  ২২  ২৩  ২৪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CB7A34-FEA5-45A3-A8F5-21F97BAEA4FC}"/>
              </a:ext>
            </a:extLst>
          </p:cNvPr>
          <p:cNvSpPr txBox="1"/>
          <p:nvPr/>
        </p:nvSpPr>
        <p:spPr>
          <a:xfrm>
            <a:off x="277094" y="5245354"/>
            <a:ext cx="11623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২ ৩  ৪  ৫  ৬  ৭  ৮  ৯  ১০  ১১  ১২  ১৩  ১৪  ১৫  ১৬  ১৭  ১৮  ১৯  ২০  ২১  ২২  ২৩  ২৪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6F23260-9A51-49AA-BE22-86DFBB7CEF1E}"/>
              </a:ext>
            </a:extLst>
          </p:cNvPr>
          <p:cNvSpPr/>
          <p:nvPr/>
        </p:nvSpPr>
        <p:spPr>
          <a:xfrm>
            <a:off x="1524000" y="3492446"/>
            <a:ext cx="445124" cy="5850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8562590-4DB9-4005-9B30-C0A7D34D52AB}"/>
              </a:ext>
            </a:extLst>
          </p:cNvPr>
          <p:cNvSpPr/>
          <p:nvPr/>
        </p:nvSpPr>
        <p:spPr>
          <a:xfrm>
            <a:off x="3593476" y="3492446"/>
            <a:ext cx="445124" cy="5850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498140-3E75-4615-A9AA-56D81BE7325B}"/>
              </a:ext>
            </a:extLst>
          </p:cNvPr>
          <p:cNvSpPr/>
          <p:nvPr/>
        </p:nvSpPr>
        <p:spPr>
          <a:xfrm>
            <a:off x="6336676" y="3492446"/>
            <a:ext cx="445124" cy="5850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BF673F3-44D2-4E2E-AF96-C706CC734E70}"/>
              </a:ext>
            </a:extLst>
          </p:cNvPr>
          <p:cNvSpPr/>
          <p:nvPr/>
        </p:nvSpPr>
        <p:spPr>
          <a:xfrm>
            <a:off x="9130179" y="3492446"/>
            <a:ext cx="445124" cy="5850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905A625-A2F3-4640-8B6A-EFF04454357E}"/>
              </a:ext>
            </a:extLst>
          </p:cNvPr>
          <p:cNvSpPr/>
          <p:nvPr/>
        </p:nvSpPr>
        <p:spPr>
          <a:xfrm>
            <a:off x="2374276" y="5221742"/>
            <a:ext cx="445124" cy="5850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F28A151-6997-4038-B2AE-62D6A87778EF}"/>
              </a:ext>
            </a:extLst>
          </p:cNvPr>
          <p:cNvSpPr/>
          <p:nvPr/>
        </p:nvSpPr>
        <p:spPr>
          <a:xfrm>
            <a:off x="5803276" y="5221742"/>
            <a:ext cx="445124" cy="5850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9E524CE-761A-4F82-9D1B-1BAE62111CA5}"/>
              </a:ext>
            </a:extLst>
          </p:cNvPr>
          <p:cNvSpPr/>
          <p:nvPr/>
        </p:nvSpPr>
        <p:spPr>
          <a:xfrm>
            <a:off x="9677400" y="5235597"/>
            <a:ext cx="445124" cy="5850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9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486228" y="5029200"/>
            <a:ext cx="11498215" cy="1373869"/>
            <a:chOff x="571865" y="3429000"/>
            <a:chExt cx="11498215" cy="3126469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52C9280-7B71-4C6D-8373-4DA95E4B3FE1}"/>
                </a:ext>
              </a:extLst>
            </p:cNvPr>
            <p:cNvSpPr/>
            <p:nvPr/>
          </p:nvSpPr>
          <p:spPr>
            <a:xfrm>
              <a:off x="11489378" y="4907283"/>
              <a:ext cx="342401" cy="1552162"/>
            </a:xfrm>
            <a:prstGeom prst="rect">
              <a:avLst/>
            </a:prstGeom>
            <a:solidFill>
              <a:srgbClr val="F8A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98148A9-1E0F-4C0E-889E-DFB4937BC82B}"/>
                </a:ext>
              </a:extLst>
            </p:cNvPr>
            <p:cNvSpPr/>
            <p:nvPr/>
          </p:nvSpPr>
          <p:spPr>
            <a:xfrm>
              <a:off x="571865" y="4936311"/>
              <a:ext cx="580572" cy="1619158"/>
            </a:xfrm>
            <a:prstGeom prst="rect">
              <a:avLst/>
            </a:prstGeom>
            <a:solidFill>
              <a:srgbClr val="F8A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350C9B5-63D3-4AC5-A024-549111562C16}"/>
                </a:ext>
              </a:extLst>
            </p:cNvPr>
            <p:cNvSpPr/>
            <p:nvPr/>
          </p:nvSpPr>
          <p:spPr>
            <a:xfrm>
              <a:off x="1277257" y="5039361"/>
              <a:ext cx="580572" cy="1153974"/>
            </a:xfrm>
            <a:prstGeom prst="rect">
              <a:avLst/>
            </a:prstGeom>
            <a:solidFill>
              <a:srgbClr val="F8A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44D3B71-BA17-4097-9987-05FF3E318347}"/>
                </a:ext>
              </a:extLst>
            </p:cNvPr>
            <p:cNvSpPr/>
            <p:nvPr/>
          </p:nvSpPr>
          <p:spPr>
            <a:xfrm>
              <a:off x="11176497" y="4925457"/>
              <a:ext cx="301654" cy="1053269"/>
            </a:xfrm>
            <a:prstGeom prst="rect">
              <a:avLst/>
            </a:prstGeom>
            <a:solidFill>
              <a:srgbClr val="F8A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Parallelogram 64">
              <a:extLst>
                <a:ext uri="{FF2B5EF4-FFF2-40B4-BE49-F238E27FC236}">
                  <a16:creationId xmlns:a16="http://schemas.microsoft.com/office/drawing/2014/main" id="{FD50F1DC-2966-4BB8-8C96-487F028E1E8C}"/>
                </a:ext>
              </a:extLst>
            </p:cNvPr>
            <p:cNvSpPr/>
            <p:nvPr/>
          </p:nvSpPr>
          <p:spPr>
            <a:xfrm>
              <a:off x="574766" y="3429000"/>
              <a:ext cx="11495314" cy="1995054"/>
            </a:xfrm>
            <a:prstGeom prst="parallelogram">
              <a:avLst/>
            </a:prstGeom>
            <a:solidFill>
              <a:srgbClr val="F8A968"/>
            </a:solidFill>
            <a:ln>
              <a:noFill/>
            </a:ln>
            <a:scene3d>
              <a:camera prst="perspectiveRelaxedModerately">
                <a:rot lat="18000000" lon="0" rev="0"/>
              </a:camera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70123" y="395504"/>
            <a:ext cx="8065001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বিশ্বকোষ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আলাদাভাবে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স্তুপাকারে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বিশ্বকোষ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অভিধান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উচ্চতায়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বইগুলোর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500" b="90000" l="0" r="9815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49352" y="896017"/>
            <a:ext cx="1966873" cy="12103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98" b="100000" l="0" r="9969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788656" y="2583355"/>
            <a:ext cx="1817894" cy="12445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177807" y="434352"/>
            <a:ext cx="1109962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বিশ্বকোষ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908989">
            <a:off x="8823376" y="3116728"/>
            <a:ext cx="941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অভিধান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26755" y="2106400"/>
            <a:ext cx="94169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অভিধান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Up-Down Arrow 16"/>
          <p:cNvSpPr/>
          <p:nvPr/>
        </p:nvSpPr>
        <p:spPr>
          <a:xfrm>
            <a:off x="10585352" y="2960662"/>
            <a:ext cx="309861" cy="71224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1216715">
            <a:off x="8839687" y="1301153"/>
            <a:ext cx="941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বিশ্বকোষ</a:t>
            </a:r>
            <a:endParaRPr lang="en-US" sz="2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82952" y="1241045"/>
            <a:ext cx="92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৪ সেমি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882952" y="3085950"/>
            <a:ext cx="928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৩ সেমি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Up-Down Arrow 28"/>
          <p:cNvSpPr/>
          <p:nvPr/>
        </p:nvSpPr>
        <p:spPr>
          <a:xfrm>
            <a:off x="10585352" y="1115758"/>
            <a:ext cx="309861" cy="71224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1344733" y="4849150"/>
            <a:ext cx="21050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355272" y="4350723"/>
            <a:ext cx="21050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321807" y="3910882"/>
            <a:ext cx="2138534" cy="39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43552" y="4724400"/>
            <a:ext cx="928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সেমি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4587" y="4191000"/>
            <a:ext cx="928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bn-IN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সেমি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4587" y="3733800"/>
            <a:ext cx="928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12 </a:t>
            </a:r>
            <a:r>
              <a:rPr lang="bn-IN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096000" y="4648200"/>
            <a:ext cx="928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r>
              <a:rPr lang="bn-IN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সেমি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96000" y="4343400"/>
            <a:ext cx="928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IN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96000" y="4038600"/>
            <a:ext cx="928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IN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19800" y="3810000"/>
            <a:ext cx="928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r>
              <a:rPr lang="bn-IN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1298276" y="4191000"/>
            <a:ext cx="6823620" cy="34316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921339" y="4798815"/>
            <a:ext cx="1172447" cy="1785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6974393" y="4495800"/>
            <a:ext cx="1179007" cy="20659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6902289" y="4191000"/>
            <a:ext cx="1219607" cy="22207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3EAAD46F-E1B3-416D-863A-1FEBDD610A0D}"/>
              </a:ext>
            </a:extLst>
          </p:cNvPr>
          <p:cNvSpPr txBox="1"/>
          <p:nvPr/>
        </p:nvSpPr>
        <p:spPr>
          <a:xfrm>
            <a:off x="3001382" y="5923003"/>
            <a:ext cx="633512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 সেমি উচ্চতায় বইগুলোর উচ্চতা সমান হয়েছে।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998491" y="4495800"/>
            <a:ext cx="1909288" cy="1307128"/>
            <a:chOff x="7920512" y="4523874"/>
            <a:chExt cx="1909288" cy="130712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98" b="100000" l="0" r="99692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20512" y="4523874"/>
              <a:ext cx="1909288" cy="1307128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 rot="1908989">
              <a:off x="8015184" y="5097557"/>
              <a:ext cx="9416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অভিধান</a:t>
              </a:r>
              <a:endPara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043178" y="4191000"/>
            <a:ext cx="1817894" cy="1244558"/>
            <a:chOff x="7998895" y="4274872"/>
            <a:chExt cx="1817894" cy="1244558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98" b="100000" l="0" r="99692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98895" y="4274872"/>
              <a:ext cx="1817894" cy="1244558"/>
            </a:xfrm>
            <a:prstGeom prst="rect">
              <a:avLst/>
            </a:prstGeom>
          </p:spPr>
        </p:pic>
        <p:sp>
          <p:nvSpPr>
            <p:cNvPr id="68" name="TextBox 67"/>
            <p:cNvSpPr txBox="1"/>
            <p:nvPr/>
          </p:nvSpPr>
          <p:spPr>
            <a:xfrm rot="1908989">
              <a:off x="8032756" y="4792149"/>
              <a:ext cx="9416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অভিধান</a:t>
              </a:r>
              <a:endPara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053035" y="3880699"/>
            <a:ext cx="1817894" cy="1244558"/>
            <a:chOff x="7985884" y="3972862"/>
            <a:chExt cx="1817894" cy="1244558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98" b="100000" l="0" r="99692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85884" y="3972862"/>
              <a:ext cx="1817894" cy="1244558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 rot="1908989">
              <a:off x="8019745" y="4487997"/>
              <a:ext cx="9416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অভিধান</a:t>
              </a:r>
              <a:endPara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042319" y="3571814"/>
            <a:ext cx="1817894" cy="1244558"/>
            <a:chOff x="7972873" y="3657600"/>
            <a:chExt cx="1817894" cy="1244558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98" b="100000" l="0" r="99692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972873" y="3657600"/>
              <a:ext cx="1817894" cy="124455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 rot="1908989">
              <a:off x="8019745" y="4182204"/>
              <a:ext cx="9416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0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অভিধান</a:t>
              </a:r>
              <a:endPara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276600" y="4648200"/>
            <a:ext cx="1995011" cy="1213209"/>
            <a:chOff x="3285351" y="4617793"/>
            <a:chExt cx="1995011" cy="12132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17280" y="4617793"/>
              <a:ext cx="1963082" cy="1213209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 rot="1216715">
              <a:off x="3285351" y="4985922"/>
              <a:ext cx="9416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000" b="1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বিশ্বকোষ</a:t>
              </a:r>
              <a:endParaRPr lang="en-US" sz="2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76600" y="4114800"/>
            <a:ext cx="1963082" cy="1213209"/>
            <a:chOff x="3317280" y="4160593"/>
            <a:chExt cx="1963082" cy="121320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17280" y="4160593"/>
              <a:ext cx="1963082" cy="1213209"/>
            </a:xfrm>
            <a:prstGeom prst="rect">
              <a:avLst/>
            </a:prstGeom>
          </p:spPr>
        </p:pic>
        <p:sp>
          <p:nvSpPr>
            <p:cNvPr id="72" name="TextBox 71"/>
            <p:cNvSpPr txBox="1"/>
            <p:nvPr/>
          </p:nvSpPr>
          <p:spPr>
            <a:xfrm rot="1216715">
              <a:off x="3338382" y="4558128"/>
              <a:ext cx="9416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000" b="1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বিশ্বকোষ</a:t>
              </a:r>
              <a:endParaRPr lang="en-US" sz="2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276600" y="3705781"/>
            <a:ext cx="1963082" cy="1213209"/>
            <a:chOff x="3317280" y="3703393"/>
            <a:chExt cx="1963082" cy="121320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17280" y="3703393"/>
              <a:ext cx="1963082" cy="1213209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 rot="1216715">
              <a:off x="3406605" y="4058336"/>
              <a:ext cx="9416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000" b="1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বিশ্বকোষ</a:t>
              </a:r>
              <a:endParaRPr lang="en-US" sz="2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cxnSp>
        <p:nvCxnSpPr>
          <p:cNvPr id="33" name="Straight Connector 32"/>
          <p:cNvCxnSpPr/>
          <p:nvPr/>
        </p:nvCxnSpPr>
        <p:spPr>
          <a:xfrm flipH="1">
            <a:off x="1308266" y="4800600"/>
            <a:ext cx="6823620" cy="34316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1295776" y="4495800"/>
            <a:ext cx="6823620" cy="34316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1329780" y="3885330"/>
            <a:ext cx="6823620" cy="34316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Up-Down Arrow 20"/>
          <p:cNvSpPr/>
          <p:nvPr/>
        </p:nvSpPr>
        <p:spPr>
          <a:xfrm>
            <a:off x="3048000" y="3890336"/>
            <a:ext cx="264517" cy="1418993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Up-Down Arrow 27"/>
          <p:cNvSpPr/>
          <p:nvPr/>
        </p:nvSpPr>
        <p:spPr>
          <a:xfrm>
            <a:off x="7772400" y="3890337"/>
            <a:ext cx="265043" cy="1325074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33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2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0" grpId="0"/>
      <p:bldP spid="51" grpId="0"/>
      <p:bldP spid="52" grpId="0"/>
      <p:bldP spid="53" grpId="0"/>
      <p:bldP spid="55" grpId="0"/>
      <p:bldP spid="56" grpId="0"/>
      <p:bldP spid="66" grpId="0" animBg="1"/>
      <p:bldP spid="21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5B52BB-1B8D-4BE6-A74B-01C3A4B6CF40}"/>
              </a:ext>
            </a:extLst>
          </p:cNvPr>
          <p:cNvSpPr txBox="1"/>
          <p:nvPr/>
        </p:nvSpPr>
        <p:spPr>
          <a:xfrm>
            <a:off x="381365" y="258851"/>
            <a:ext cx="92059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600" dirty="0"/>
              <a:t>নিচের ছকের খালি ঘরগুলো পূরণ করি এবং অভিধান দুইটির জন্য সংশ্লিষ্ট নম্বর বৃত্তাকারে চিহ্নিত করি। </a:t>
            </a:r>
            <a:endParaRPr lang="en-US" sz="36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CE74C4D-8D67-493A-B713-79362C171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985663"/>
              </p:ext>
            </p:extLst>
          </p:nvPr>
        </p:nvGraphicFramePr>
        <p:xfrm>
          <a:off x="559660" y="3530104"/>
          <a:ext cx="11188060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8971">
                  <a:extLst>
                    <a:ext uri="{9D8B030D-6E8A-4147-A177-3AD203B41FA5}">
                      <a16:colId xmlns:a16="http://schemas.microsoft.com/office/drawing/2014/main" val="2618035319"/>
                    </a:ext>
                  </a:extLst>
                </a:gridCol>
                <a:gridCol w="929898">
                  <a:extLst>
                    <a:ext uri="{9D8B030D-6E8A-4147-A177-3AD203B41FA5}">
                      <a16:colId xmlns:a16="http://schemas.microsoft.com/office/drawing/2014/main" val="2014949981"/>
                    </a:ext>
                  </a:extLst>
                </a:gridCol>
                <a:gridCol w="929898">
                  <a:extLst>
                    <a:ext uri="{9D8B030D-6E8A-4147-A177-3AD203B41FA5}">
                      <a16:colId xmlns:a16="http://schemas.microsoft.com/office/drawing/2014/main" val="3422077656"/>
                    </a:ext>
                  </a:extLst>
                </a:gridCol>
                <a:gridCol w="929898">
                  <a:extLst>
                    <a:ext uri="{9D8B030D-6E8A-4147-A177-3AD203B41FA5}">
                      <a16:colId xmlns:a16="http://schemas.microsoft.com/office/drawing/2014/main" val="2821494564"/>
                    </a:ext>
                  </a:extLst>
                </a:gridCol>
                <a:gridCol w="1022889">
                  <a:extLst>
                    <a:ext uri="{9D8B030D-6E8A-4147-A177-3AD203B41FA5}">
                      <a16:colId xmlns:a16="http://schemas.microsoft.com/office/drawing/2014/main" val="150469454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695638177"/>
                    </a:ext>
                  </a:extLst>
                </a:gridCol>
                <a:gridCol w="1022888">
                  <a:extLst>
                    <a:ext uri="{9D8B030D-6E8A-4147-A177-3AD203B41FA5}">
                      <a16:colId xmlns:a16="http://schemas.microsoft.com/office/drawing/2014/main" val="2145644154"/>
                    </a:ext>
                  </a:extLst>
                </a:gridCol>
                <a:gridCol w="898901">
                  <a:extLst>
                    <a:ext uri="{9D8B030D-6E8A-4147-A177-3AD203B41FA5}">
                      <a16:colId xmlns:a16="http://schemas.microsoft.com/office/drawing/2014/main" val="1077394831"/>
                    </a:ext>
                  </a:extLst>
                </a:gridCol>
                <a:gridCol w="991892">
                  <a:extLst>
                    <a:ext uri="{9D8B030D-6E8A-4147-A177-3AD203B41FA5}">
                      <a16:colId xmlns:a16="http://schemas.microsoft.com/office/drawing/2014/main" val="3946837888"/>
                    </a:ext>
                  </a:extLst>
                </a:gridCol>
                <a:gridCol w="728425">
                  <a:extLst>
                    <a:ext uri="{9D8B030D-6E8A-4147-A177-3AD203B41FA5}">
                      <a16:colId xmlns:a16="http://schemas.microsoft.com/office/drawing/2014/main" val="32861495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বইয়ের সংখ্যা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147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অভিধান (৩ সেমি)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3465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অভিধান (৪ সেমি)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491049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343D77A6-70A2-400B-B5C3-BEB313D29B7C}"/>
              </a:ext>
            </a:extLst>
          </p:cNvPr>
          <p:cNvSpPr/>
          <p:nvPr/>
        </p:nvSpPr>
        <p:spPr>
          <a:xfrm>
            <a:off x="6268927" y="4158537"/>
            <a:ext cx="640080" cy="64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447C615-4148-48EF-A6C5-4218EABAE8EC}"/>
              </a:ext>
            </a:extLst>
          </p:cNvPr>
          <p:cNvSpPr/>
          <p:nvPr/>
        </p:nvSpPr>
        <p:spPr>
          <a:xfrm>
            <a:off x="5367444" y="4806880"/>
            <a:ext cx="640080" cy="6400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752AD6-8E04-47DB-8067-72019200AE75}"/>
              </a:ext>
            </a:extLst>
          </p:cNvPr>
          <p:cNvSpPr txBox="1"/>
          <p:nvPr/>
        </p:nvSpPr>
        <p:spPr>
          <a:xfrm>
            <a:off x="5420784" y="4124577"/>
            <a:ext cx="5334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752AD6-8E04-47DB-8067-72019200AE75}"/>
              </a:ext>
            </a:extLst>
          </p:cNvPr>
          <p:cNvSpPr txBox="1"/>
          <p:nvPr/>
        </p:nvSpPr>
        <p:spPr>
          <a:xfrm>
            <a:off x="6294953" y="4129187"/>
            <a:ext cx="63924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D752AD6-8E04-47DB-8067-72019200AE75}"/>
              </a:ext>
            </a:extLst>
          </p:cNvPr>
          <p:cNvSpPr txBox="1"/>
          <p:nvPr/>
        </p:nvSpPr>
        <p:spPr>
          <a:xfrm>
            <a:off x="3602364" y="4124576"/>
            <a:ext cx="5334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752AD6-8E04-47DB-8067-72019200AE75}"/>
              </a:ext>
            </a:extLst>
          </p:cNvPr>
          <p:cNvSpPr txBox="1"/>
          <p:nvPr/>
        </p:nvSpPr>
        <p:spPr>
          <a:xfrm>
            <a:off x="4571014" y="4124575"/>
            <a:ext cx="5334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752AD6-8E04-47DB-8067-72019200AE75}"/>
              </a:ext>
            </a:extLst>
          </p:cNvPr>
          <p:cNvSpPr txBox="1"/>
          <p:nvPr/>
        </p:nvSpPr>
        <p:spPr>
          <a:xfrm>
            <a:off x="3614961" y="4743300"/>
            <a:ext cx="5334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752AD6-8E04-47DB-8067-72019200AE75}"/>
              </a:ext>
            </a:extLst>
          </p:cNvPr>
          <p:cNvSpPr txBox="1"/>
          <p:nvPr/>
        </p:nvSpPr>
        <p:spPr>
          <a:xfrm>
            <a:off x="4555377" y="4770906"/>
            <a:ext cx="5334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752AD6-8E04-47DB-8067-72019200AE75}"/>
              </a:ext>
            </a:extLst>
          </p:cNvPr>
          <p:cNvSpPr txBox="1"/>
          <p:nvPr/>
        </p:nvSpPr>
        <p:spPr>
          <a:xfrm>
            <a:off x="5420784" y="4798512"/>
            <a:ext cx="608409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7694939" y="1023522"/>
            <a:ext cx="1966875" cy="2074815"/>
            <a:chOff x="7621559" y="1410681"/>
            <a:chExt cx="1966875" cy="2074815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500" b="90000" l="0" r="9815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21561" y="2275113"/>
              <a:ext cx="1966873" cy="1210383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500" b="90000" l="0" r="9815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21560" y="1842897"/>
              <a:ext cx="1966873" cy="1210383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500" b="90000" l="0" r="9815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621559" y="1410681"/>
              <a:ext cx="1966873" cy="1210383"/>
            </a:xfrm>
            <a:prstGeom prst="rect">
              <a:avLst/>
            </a:prstGeom>
          </p:spPr>
        </p:pic>
      </p:grpSp>
      <p:grpSp>
        <p:nvGrpSpPr>
          <p:cNvPr id="43" name="Group 42"/>
          <p:cNvGrpSpPr/>
          <p:nvPr/>
        </p:nvGrpSpPr>
        <p:grpSpPr>
          <a:xfrm>
            <a:off x="9759842" y="1007285"/>
            <a:ext cx="1817894" cy="2091052"/>
            <a:chOff x="9686462" y="1394444"/>
            <a:chExt cx="1817894" cy="2091052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98" b="100000" l="0" r="99692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86462" y="2240938"/>
              <a:ext cx="1817894" cy="124455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98" b="100000" l="0" r="99692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86462" y="1951198"/>
              <a:ext cx="1817894" cy="124455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98" b="100000" l="0" r="99692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86462" y="1666481"/>
              <a:ext cx="1817894" cy="124455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798" b="100000" l="0" r="99692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686462" y="1394444"/>
              <a:ext cx="1817894" cy="1244558"/>
            </a:xfrm>
            <a:prstGeom prst="rect">
              <a:avLst/>
            </a:prstGeom>
          </p:spPr>
        </p:pic>
      </p:grpSp>
      <p:sp>
        <p:nvSpPr>
          <p:cNvPr id="48" name="TextBox 47"/>
          <p:cNvSpPr txBox="1"/>
          <p:nvPr/>
        </p:nvSpPr>
        <p:spPr>
          <a:xfrm rot="1216715">
            <a:off x="7779668" y="1388357"/>
            <a:ext cx="941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বিশ্বকোষ</a:t>
            </a:r>
            <a:endParaRPr lang="en-US" sz="2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1216715">
            <a:off x="7683063" y="1830329"/>
            <a:ext cx="941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বিশ্বকোষ</a:t>
            </a:r>
            <a:endParaRPr lang="en-US" sz="2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 rot="1216715">
            <a:off x="7704951" y="2272301"/>
            <a:ext cx="941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বিশ্বকোষ</a:t>
            </a:r>
            <a:endParaRPr lang="en-US" sz="2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rot="1908989">
            <a:off x="9762559" y="1508854"/>
            <a:ext cx="941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অভিধান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 rot="1908989">
            <a:off x="9789222" y="1840876"/>
            <a:ext cx="941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অভিধান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 rot="1908989">
            <a:off x="9775891" y="2117357"/>
            <a:ext cx="941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অভিধান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 rot="1908989">
            <a:off x="9802197" y="2407630"/>
            <a:ext cx="941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অভিধান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97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/>
      <p:bldP spid="20" grpId="0"/>
      <p:bldP spid="26" grpId="0"/>
      <p:bldP spid="27" grpId="0"/>
      <p:bldP spid="28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9">
            <a:extLst>
              <a:ext uri="{FF2B5EF4-FFF2-40B4-BE49-F238E27FC236}">
                <a16:creationId xmlns:a16="http://schemas.microsoft.com/office/drawing/2014/main" id="{5B2E8187-FB5D-45A4-89AE-20192F499D94}"/>
              </a:ext>
            </a:extLst>
          </p:cNvPr>
          <p:cNvSpPr/>
          <p:nvPr/>
        </p:nvSpPr>
        <p:spPr>
          <a:xfrm>
            <a:off x="5421019" y="2404650"/>
            <a:ext cx="1368046" cy="1994136"/>
          </a:xfrm>
          <a:custGeom>
            <a:avLst/>
            <a:gdLst>
              <a:gd name="connsiteX0" fmla="*/ 684023 w 1368046"/>
              <a:gd name="connsiteY0" fmla="*/ 0 h 1994136"/>
              <a:gd name="connsiteX1" fmla="*/ 754526 w 1368046"/>
              <a:gd name="connsiteY1" fmla="*/ 38833 h 1994136"/>
              <a:gd name="connsiteX2" fmla="*/ 1368046 w 1368046"/>
              <a:gd name="connsiteY2" fmla="*/ 997068 h 1994136"/>
              <a:gd name="connsiteX3" fmla="*/ 754526 w 1368046"/>
              <a:gd name="connsiteY3" fmla="*/ 1955303 h 1994136"/>
              <a:gd name="connsiteX4" fmla="*/ 684023 w 1368046"/>
              <a:gd name="connsiteY4" fmla="*/ 1994136 h 1994136"/>
              <a:gd name="connsiteX5" fmla="*/ 613520 w 1368046"/>
              <a:gd name="connsiteY5" fmla="*/ 1955303 h 1994136"/>
              <a:gd name="connsiteX6" fmla="*/ 0 w 1368046"/>
              <a:gd name="connsiteY6" fmla="*/ 997068 h 1994136"/>
              <a:gd name="connsiteX7" fmla="*/ 613520 w 1368046"/>
              <a:gd name="connsiteY7" fmla="*/ 38833 h 1994136"/>
              <a:gd name="connsiteX8" fmla="*/ 684023 w 1368046"/>
              <a:gd name="connsiteY8" fmla="*/ 0 h 199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8046" h="1994136">
                <a:moveTo>
                  <a:pt x="684023" y="0"/>
                </a:moveTo>
                <a:lnTo>
                  <a:pt x="754526" y="38833"/>
                </a:lnTo>
                <a:cubicBezTo>
                  <a:pt x="1129218" y="266598"/>
                  <a:pt x="1368046" y="611290"/>
                  <a:pt x="1368046" y="997068"/>
                </a:cubicBezTo>
                <a:cubicBezTo>
                  <a:pt x="1368046" y="1382846"/>
                  <a:pt x="1129218" y="1727538"/>
                  <a:pt x="754526" y="1955303"/>
                </a:cubicBezTo>
                <a:lnTo>
                  <a:pt x="684023" y="1994136"/>
                </a:lnTo>
                <a:lnTo>
                  <a:pt x="613520" y="1955303"/>
                </a:lnTo>
                <a:cubicBezTo>
                  <a:pt x="238828" y="1727538"/>
                  <a:pt x="0" y="1382846"/>
                  <a:pt x="0" y="997068"/>
                </a:cubicBezTo>
                <a:cubicBezTo>
                  <a:pt x="0" y="611290"/>
                  <a:pt x="238828" y="266598"/>
                  <a:pt x="613520" y="38833"/>
                </a:cubicBezTo>
                <a:lnTo>
                  <a:pt x="684023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8">
            <a:extLst>
              <a:ext uri="{FF2B5EF4-FFF2-40B4-BE49-F238E27FC236}">
                <a16:creationId xmlns:a16="http://schemas.microsoft.com/office/drawing/2014/main" id="{51AA5F2C-BE71-400D-97A0-FFC992204209}"/>
              </a:ext>
            </a:extLst>
          </p:cNvPr>
          <p:cNvSpPr/>
          <p:nvPr/>
        </p:nvSpPr>
        <p:spPr>
          <a:xfrm>
            <a:off x="3417216" y="2159915"/>
            <a:ext cx="2687827" cy="2483604"/>
          </a:xfrm>
          <a:custGeom>
            <a:avLst/>
            <a:gdLst>
              <a:gd name="connsiteX0" fmla="*/ 1685925 w 2687827"/>
              <a:gd name="connsiteY0" fmla="*/ 0 h 2483604"/>
              <a:gd name="connsiteX1" fmla="*/ 2628542 w 2687827"/>
              <a:gd name="connsiteY1" fmla="*/ 212080 h 2483604"/>
              <a:gd name="connsiteX2" fmla="*/ 2687827 w 2687827"/>
              <a:gd name="connsiteY2" fmla="*/ 244734 h 2483604"/>
              <a:gd name="connsiteX3" fmla="*/ 2617324 w 2687827"/>
              <a:gd name="connsiteY3" fmla="*/ 283567 h 2483604"/>
              <a:gd name="connsiteX4" fmla="*/ 2003804 w 2687827"/>
              <a:gd name="connsiteY4" fmla="*/ 1241802 h 2483604"/>
              <a:gd name="connsiteX5" fmla="*/ 2617324 w 2687827"/>
              <a:gd name="connsiteY5" fmla="*/ 2200037 h 2483604"/>
              <a:gd name="connsiteX6" fmla="*/ 2687827 w 2687827"/>
              <a:gd name="connsiteY6" fmla="*/ 2238870 h 2483604"/>
              <a:gd name="connsiteX7" fmla="*/ 2628542 w 2687827"/>
              <a:gd name="connsiteY7" fmla="*/ 2271524 h 2483604"/>
              <a:gd name="connsiteX8" fmla="*/ 1685925 w 2687827"/>
              <a:gd name="connsiteY8" fmla="*/ 2483604 h 2483604"/>
              <a:gd name="connsiteX9" fmla="*/ 0 w 2687827"/>
              <a:gd name="connsiteY9" fmla="*/ 1241802 h 2483604"/>
              <a:gd name="connsiteX10" fmla="*/ 1685925 w 2687827"/>
              <a:gd name="connsiteY10" fmla="*/ 0 h 248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7827" h="2483604">
                <a:moveTo>
                  <a:pt x="1685925" y="0"/>
                </a:moveTo>
                <a:cubicBezTo>
                  <a:pt x="2035092" y="0"/>
                  <a:pt x="2359467" y="78184"/>
                  <a:pt x="2628542" y="212080"/>
                </a:cubicBezTo>
                <a:lnTo>
                  <a:pt x="2687827" y="244734"/>
                </a:lnTo>
                <a:lnTo>
                  <a:pt x="2617324" y="283567"/>
                </a:lnTo>
                <a:cubicBezTo>
                  <a:pt x="2242632" y="511332"/>
                  <a:pt x="2003804" y="856024"/>
                  <a:pt x="2003804" y="1241802"/>
                </a:cubicBezTo>
                <a:cubicBezTo>
                  <a:pt x="2003804" y="1627580"/>
                  <a:pt x="2242632" y="1972272"/>
                  <a:pt x="2617324" y="2200037"/>
                </a:cubicBezTo>
                <a:lnTo>
                  <a:pt x="2687827" y="2238870"/>
                </a:lnTo>
                <a:lnTo>
                  <a:pt x="2628542" y="2271524"/>
                </a:lnTo>
                <a:cubicBezTo>
                  <a:pt x="2359467" y="2405420"/>
                  <a:pt x="2035092" y="2483604"/>
                  <a:pt x="1685925" y="2483604"/>
                </a:cubicBezTo>
                <a:cubicBezTo>
                  <a:pt x="754814" y="2483604"/>
                  <a:pt x="0" y="1927630"/>
                  <a:pt x="0" y="1241802"/>
                </a:cubicBezTo>
                <a:cubicBezTo>
                  <a:pt x="0" y="555974"/>
                  <a:pt x="754814" y="0"/>
                  <a:pt x="1685925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7">
            <a:extLst>
              <a:ext uri="{FF2B5EF4-FFF2-40B4-BE49-F238E27FC236}">
                <a16:creationId xmlns:a16="http://schemas.microsoft.com/office/drawing/2014/main" id="{4708B54B-4D22-485B-B1A1-EA77BE8247DB}"/>
              </a:ext>
            </a:extLst>
          </p:cNvPr>
          <p:cNvSpPr/>
          <p:nvPr/>
        </p:nvSpPr>
        <p:spPr>
          <a:xfrm>
            <a:off x="6105043" y="2159915"/>
            <a:ext cx="2687827" cy="2483604"/>
          </a:xfrm>
          <a:custGeom>
            <a:avLst/>
            <a:gdLst>
              <a:gd name="connsiteX0" fmla="*/ 1001902 w 2687827"/>
              <a:gd name="connsiteY0" fmla="*/ 0 h 2483604"/>
              <a:gd name="connsiteX1" fmla="*/ 2687827 w 2687827"/>
              <a:gd name="connsiteY1" fmla="*/ 1241802 h 2483604"/>
              <a:gd name="connsiteX2" fmla="*/ 1001902 w 2687827"/>
              <a:gd name="connsiteY2" fmla="*/ 2483604 h 2483604"/>
              <a:gd name="connsiteX3" fmla="*/ 59285 w 2687827"/>
              <a:gd name="connsiteY3" fmla="*/ 2271524 h 2483604"/>
              <a:gd name="connsiteX4" fmla="*/ 0 w 2687827"/>
              <a:gd name="connsiteY4" fmla="*/ 2238870 h 2483604"/>
              <a:gd name="connsiteX5" fmla="*/ 70503 w 2687827"/>
              <a:gd name="connsiteY5" fmla="*/ 2200037 h 2483604"/>
              <a:gd name="connsiteX6" fmla="*/ 684023 w 2687827"/>
              <a:gd name="connsiteY6" fmla="*/ 1241802 h 2483604"/>
              <a:gd name="connsiteX7" fmla="*/ 70503 w 2687827"/>
              <a:gd name="connsiteY7" fmla="*/ 283567 h 2483604"/>
              <a:gd name="connsiteX8" fmla="*/ 0 w 2687827"/>
              <a:gd name="connsiteY8" fmla="*/ 244734 h 2483604"/>
              <a:gd name="connsiteX9" fmla="*/ 59285 w 2687827"/>
              <a:gd name="connsiteY9" fmla="*/ 212080 h 2483604"/>
              <a:gd name="connsiteX10" fmla="*/ 1001902 w 2687827"/>
              <a:gd name="connsiteY10" fmla="*/ 0 h 248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87827" h="2483604">
                <a:moveTo>
                  <a:pt x="1001902" y="0"/>
                </a:moveTo>
                <a:cubicBezTo>
                  <a:pt x="1933013" y="0"/>
                  <a:pt x="2687827" y="555974"/>
                  <a:pt x="2687827" y="1241802"/>
                </a:cubicBezTo>
                <a:cubicBezTo>
                  <a:pt x="2687827" y="1927630"/>
                  <a:pt x="1933013" y="2483604"/>
                  <a:pt x="1001902" y="2483604"/>
                </a:cubicBezTo>
                <a:cubicBezTo>
                  <a:pt x="652736" y="2483604"/>
                  <a:pt x="328361" y="2405420"/>
                  <a:pt x="59285" y="2271524"/>
                </a:cubicBezTo>
                <a:lnTo>
                  <a:pt x="0" y="2238870"/>
                </a:lnTo>
                <a:lnTo>
                  <a:pt x="70503" y="2200037"/>
                </a:lnTo>
                <a:cubicBezTo>
                  <a:pt x="445195" y="1972272"/>
                  <a:pt x="684023" y="1627580"/>
                  <a:pt x="684023" y="1241802"/>
                </a:cubicBezTo>
                <a:cubicBezTo>
                  <a:pt x="684023" y="856024"/>
                  <a:pt x="445195" y="511332"/>
                  <a:pt x="70503" y="283567"/>
                </a:cubicBezTo>
                <a:lnTo>
                  <a:pt x="0" y="244734"/>
                </a:lnTo>
                <a:lnTo>
                  <a:pt x="59285" y="212080"/>
                </a:lnTo>
                <a:cubicBezTo>
                  <a:pt x="328361" y="78184"/>
                  <a:pt x="652736" y="0"/>
                  <a:pt x="1001902" y="0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9B2BD3F-4741-42A6-A964-0F5873C85671}"/>
              </a:ext>
            </a:extLst>
          </p:cNvPr>
          <p:cNvSpPr/>
          <p:nvPr/>
        </p:nvSpPr>
        <p:spPr>
          <a:xfrm>
            <a:off x="332886" y="509451"/>
            <a:ext cx="3363132" cy="174891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CB1CA9D-E62E-43B3-A06B-A93F89BC46FD}"/>
              </a:ext>
            </a:extLst>
          </p:cNvPr>
          <p:cNvSpPr/>
          <p:nvPr/>
        </p:nvSpPr>
        <p:spPr>
          <a:xfrm>
            <a:off x="8600268" y="509451"/>
            <a:ext cx="3182320" cy="174891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323821-1981-443A-95CA-30A2DDB8F179}"/>
              </a:ext>
            </a:extLst>
          </p:cNvPr>
          <p:cNvSpPr txBox="1"/>
          <p:nvPr/>
        </p:nvSpPr>
        <p:spPr>
          <a:xfrm>
            <a:off x="813705" y="2282178"/>
            <a:ext cx="2262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 এর গুণিতক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2F19B9-F9FA-45ED-A1ED-203ED1560883}"/>
              </a:ext>
            </a:extLst>
          </p:cNvPr>
          <p:cNvSpPr txBox="1"/>
          <p:nvPr/>
        </p:nvSpPr>
        <p:spPr>
          <a:xfrm>
            <a:off x="9412629" y="2282178"/>
            <a:ext cx="2262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এর গুণিতক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77C754-DB93-48BD-A3EF-9333760FE759}"/>
              </a:ext>
            </a:extLst>
          </p:cNvPr>
          <p:cNvSpPr txBox="1"/>
          <p:nvPr/>
        </p:nvSpPr>
        <p:spPr>
          <a:xfrm>
            <a:off x="786946" y="679343"/>
            <a:ext cx="33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25AE13-711B-42B3-B346-8220D6225EC1}"/>
              </a:ext>
            </a:extLst>
          </p:cNvPr>
          <p:cNvSpPr txBox="1"/>
          <p:nvPr/>
        </p:nvSpPr>
        <p:spPr>
          <a:xfrm>
            <a:off x="1358142" y="679343"/>
            <a:ext cx="33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24B4DE-C5F6-4DF8-B30D-445C35D7D431}"/>
              </a:ext>
            </a:extLst>
          </p:cNvPr>
          <p:cNvSpPr txBox="1"/>
          <p:nvPr/>
        </p:nvSpPr>
        <p:spPr>
          <a:xfrm>
            <a:off x="1929338" y="679343"/>
            <a:ext cx="33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C5D942-4F16-4155-903A-B448A6595986}"/>
              </a:ext>
            </a:extLst>
          </p:cNvPr>
          <p:cNvSpPr txBox="1"/>
          <p:nvPr/>
        </p:nvSpPr>
        <p:spPr>
          <a:xfrm>
            <a:off x="2500533" y="679343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33DE26-38C4-4E81-8F5A-AB28F91889F6}"/>
              </a:ext>
            </a:extLst>
          </p:cNvPr>
          <p:cNvSpPr txBox="1"/>
          <p:nvPr/>
        </p:nvSpPr>
        <p:spPr>
          <a:xfrm>
            <a:off x="3532235" y="1851168"/>
            <a:ext cx="226275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 এর গুণিতক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0F141B-CBBD-4B20-8E5C-5E2C8A2C3507}"/>
              </a:ext>
            </a:extLst>
          </p:cNvPr>
          <p:cNvSpPr txBox="1"/>
          <p:nvPr/>
        </p:nvSpPr>
        <p:spPr>
          <a:xfrm>
            <a:off x="6430594" y="1851168"/>
            <a:ext cx="2262753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 এর গুণিতক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49F012-79BE-44BE-8135-8349E86B9738}"/>
              </a:ext>
            </a:extLst>
          </p:cNvPr>
          <p:cNvSpPr txBox="1"/>
          <p:nvPr/>
        </p:nvSpPr>
        <p:spPr>
          <a:xfrm>
            <a:off x="686644" y="1327181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6FC9EB-9E94-4E32-AD90-979AB5A3B07E}"/>
              </a:ext>
            </a:extLst>
          </p:cNvPr>
          <p:cNvSpPr txBox="1"/>
          <p:nvPr/>
        </p:nvSpPr>
        <p:spPr>
          <a:xfrm>
            <a:off x="1210065" y="1327181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317C70-DA0D-4ABB-A46B-07DB73D6B084}"/>
              </a:ext>
            </a:extLst>
          </p:cNvPr>
          <p:cNvSpPr txBox="1"/>
          <p:nvPr/>
        </p:nvSpPr>
        <p:spPr>
          <a:xfrm>
            <a:off x="2256907" y="1327181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8D317A-1A26-4810-96DB-0AE738851F3F}"/>
              </a:ext>
            </a:extLst>
          </p:cNvPr>
          <p:cNvSpPr txBox="1"/>
          <p:nvPr/>
        </p:nvSpPr>
        <p:spPr>
          <a:xfrm>
            <a:off x="1733486" y="1327181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E4EBD93-7C66-47DB-BCD7-92DFF37146EF}"/>
              </a:ext>
            </a:extLst>
          </p:cNvPr>
          <p:cNvSpPr txBox="1"/>
          <p:nvPr/>
        </p:nvSpPr>
        <p:spPr>
          <a:xfrm>
            <a:off x="8871917" y="748733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B8D18C-8FA3-45AB-8527-44B115C4D64E}"/>
              </a:ext>
            </a:extLst>
          </p:cNvPr>
          <p:cNvSpPr txBox="1"/>
          <p:nvPr/>
        </p:nvSpPr>
        <p:spPr>
          <a:xfrm>
            <a:off x="9834722" y="1490316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2AD939-9401-4117-B47D-AD944F7BFCDE}"/>
              </a:ext>
            </a:extLst>
          </p:cNvPr>
          <p:cNvSpPr txBox="1"/>
          <p:nvPr/>
        </p:nvSpPr>
        <p:spPr>
          <a:xfrm>
            <a:off x="10214845" y="748733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79ABC1-C6EA-474B-A2AC-DE5B853F062A}"/>
              </a:ext>
            </a:extLst>
          </p:cNvPr>
          <p:cNvSpPr txBox="1"/>
          <p:nvPr/>
        </p:nvSpPr>
        <p:spPr>
          <a:xfrm>
            <a:off x="9543381" y="748733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FD46F6-B998-479D-9BFD-4C6AB28FC036}"/>
              </a:ext>
            </a:extLst>
          </p:cNvPr>
          <p:cNvSpPr txBox="1"/>
          <p:nvPr/>
        </p:nvSpPr>
        <p:spPr>
          <a:xfrm>
            <a:off x="10886310" y="748733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0798E6-1E66-4963-8B2E-67F3E6142B79}"/>
              </a:ext>
            </a:extLst>
          </p:cNvPr>
          <p:cNvSpPr txBox="1"/>
          <p:nvPr/>
        </p:nvSpPr>
        <p:spPr>
          <a:xfrm>
            <a:off x="9323799" y="1490316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A4B821-B413-48E3-9CF5-F4E718538722}"/>
              </a:ext>
            </a:extLst>
          </p:cNvPr>
          <p:cNvSpPr txBox="1"/>
          <p:nvPr/>
        </p:nvSpPr>
        <p:spPr>
          <a:xfrm>
            <a:off x="10686610" y="1505815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5E938DD-36A9-4D72-9C4A-BE1F81A314AC}"/>
              </a:ext>
            </a:extLst>
          </p:cNvPr>
          <p:cNvSpPr txBox="1"/>
          <p:nvPr/>
        </p:nvSpPr>
        <p:spPr>
          <a:xfrm>
            <a:off x="2780329" y="1327181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03AAA8-BBDA-4A09-BDD5-62D53BCF9489}"/>
              </a:ext>
            </a:extLst>
          </p:cNvPr>
          <p:cNvSpPr txBox="1"/>
          <p:nvPr/>
        </p:nvSpPr>
        <p:spPr>
          <a:xfrm>
            <a:off x="8869333" y="748733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1F1355-DAE8-4B23-9248-32B660E0C6EC}"/>
              </a:ext>
            </a:extLst>
          </p:cNvPr>
          <p:cNvSpPr txBox="1"/>
          <p:nvPr/>
        </p:nvSpPr>
        <p:spPr>
          <a:xfrm>
            <a:off x="10212261" y="748733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B24D67F-5F40-45C1-B9CB-EFE8C20CC444}"/>
              </a:ext>
            </a:extLst>
          </p:cNvPr>
          <p:cNvSpPr txBox="1"/>
          <p:nvPr/>
        </p:nvSpPr>
        <p:spPr>
          <a:xfrm>
            <a:off x="9540797" y="748733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A81C792-BB29-4E2F-AC9B-159CA3635B44}"/>
              </a:ext>
            </a:extLst>
          </p:cNvPr>
          <p:cNvSpPr txBox="1"/>
          <p:nvPr/>
        </p:nvSpPr>
        <p:spPr>
          <a:xfrm>
            <a:off x="10883726" y="748733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1204DE-F4AF-4B52-B542-E0B48D38DD14}"/>
              </a:ext>
            </a:extLst>
          </p:cNvPr>
          <p:cNvSpPr txBox="1"/>
          <p:nvPr/>
        </p:nvSpPr>
        <p:spPr>
          <a:xfrm>
            <a:off x="9834722" y="1490316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F3F5EDE-538B-4AC9-BC53-C39B0F4073C7}"/>
              </a:ext>
            </a:extLst>
          </p:cNvPr>
          <p:cNvSpPr txBox="1"/>
          <p:nvPr/>
        </p:nvSpPr>
        <p:spPr>
          <a:xfrm>
            <a:off x="9323799" y="1490316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D084C5-B8CB-4B90-BA8C-D67CB8E9F8FE}"/>
              </a:ext>
            </a:extLst>
          </p:cNvPr>
          <p:cNvSpPr txBox="1"/>
          <p:nvPr/>
        </p:nvSpPr>
        <p:spPr>
          <a:xfrm>
            <a:off x="10686610" y="1505815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990743-D75E-493B-8ED4-0A781D943BE0}"/>
              </a:ext>
            </a:extLst>
          </p:cNvPr>
          <p:cNvSpPr txBox="1"/>
          <p:nvPr/>
        </p:nvSpPr>
        <p:spPr>
          <a:xfrm>
            <a:off x="789166" y="680352"/>
            <a:ext cx="33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C1EC674-1701-4BA8-A684-6E5A8DA540CB}"/>
              </a:ext>
            </a:extLst>
          </p:cNvPr>
          <p:cNvSpPr txBox="1"/>
          <p:nvPr/>
        </p:nvSpPr>
        <p:spPr>
          <a:xfrm>
            <a:off x="1360362" y="680352"/>
            <a:ext cx="33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C7F1F7-C279-4C29-8FF9-C557FB71C0FA}"/>
              </a:ext>
            </a:extLst>
          </p:cNvPr>
          <p:cNvSpPr txBox="1"/>
          <p:nvPr/>
        </p:nvSpPr>
        <p:spPr>
          <a:xfrm>
            <a:off x="1931558" y="680352"/>
            <a:ext cx="33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953BECE-9D2E-4EBD-9752-A1869280C794}"/>
              </a:ext>
            </a:extLst>
          </p:cNvPr>
          <p:cNvSpPr txBox="1"/>
          <p:nvPr/>
        </p:nvSpPr>
        <p:spPr>
          <a:xfrm>
            <a:off x="2502753" y="680352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6B7466E-CD51-49BD-952D-44305BDC2BE4}"/>
              </a:ext>
            </a:extLst>
          </p:cNvPr>
          <p:cNvSpPr txBox="1"/>
          <p:nvPr/>
        </p:nvSpPr>
        <p:spPr>
          <a:xfrm>
            <a:off x="688864" y="1328190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১৫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4F1FECD-9690-463F-87D7-30C9AC859308}"/>
              </a:ext>
            </a:extLst>
          </p:cNvPr>
          <p:cNvSpPr txBox="1"/>
          <p:nvPr/>
        </p:nvSpPr>
        <p:spPr>
          <a:xfrm>
            <a:off x="1212285" y="1328190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F1B7290-3C71-4A10-B972-CD2A7F421C25}"/>
              </a:ext>
            </a:extLst>
          </p:cNvPr>
          <p:cNvSpPr txBox="1"/>
          <p:nvPr/>
        </p:nvSpPr>
        <p:spPr>
          <a:xfrm>
            <a:off x="2259127" y="1328190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16BBD8-A276-48CC-B50F-2AF913483C9D}"/>
              </a:ext>
            </a:extLst>
          </p:cNvPr>
          <p:cNvSpPr txBox="1"/>
          <p:nvPr/>
        </p:nvSpPr>
        <p:spPr>
          <a:xfrm>
            <a:off x="1735706" y="1328190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২৪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C095AFD-DA80-4B53-B100-C1AD71A77AA6}"/>
              </a:ext>
            </a:extLst>
          </p:cNvPr>
          <p:cNvSpPr txBox="1"/>
          <p:nvPr/>
        </p:nvSpPr>
        <p:spPr>
          <a:xfrm>
            <a:off x="2782549" y="1328190"/>
            <a:ext cx="57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EE32B5C-D7EC-4C26-BD24-68774B04E42A}"/>
              </a:ext>
            </a:extLst>
          </p:cNvPr>
          <p:cNvSpPr txBox="1"/>
          <p:nvPr/>
        </p:nvSpPr>
        <p:spPr>
          <a:xfrm>
            <a:off x="595908" y="4901532"/>
            <a:ext cx="11367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১২, ২৪ ..... সংখ্যাগুলো ৩ এবং ৪ উভয়ের গুণিতকের মধ্যে আছে এবং এদেরকে “৩ ও ৪ এর </a:t>
            </a:r>
            <a:r>
              <a:rPr lang="bn-BD" sz="3200" b="1" dirty="0"/>
              <a:t>সাধারণ</a:t>
            </a:r>
            <a:r>
              <a:rPr lang="bn-BD" sz="3200" dirty="0"/>
              <a:t> </a:t>
            </a:r>
            <a:r>
              <a:rPr lang="bn-BD" sz="3200" b="1" dirty="0"/>
              <a:t>গুণিতক</a:t>
            </a:r>
            <a:r>
              <a:rPr lang="bn-BD" sz="3200" dirty="0"/>
              <a:t> বলে। ”</a:t>
            </a:r>
            <a:endParaRPr lang="en-US" sz="32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75D4E66-7D95-4492-8522-CEA821B0E796}"/>
              </a:ext>
            </a:extLst>
          </p:cNvPr>
          <p:cNvSpPr txBox="1"/>
          <p:nvPr/>
        </p:nvSpPr>
        <p:spPr>
          <a:xfrm>
            <a:off x="582053" y="4971513"/>
            <a:ext cx="11367492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/>
              <a:t>সাধারণ গুণিতকের মধ্যে সবচেয়ে ছোট সংখ্যাকে “লঘিষ্ঠ সাধারণ গুণিতক” বা লসাগু বলে। </a:t>
            </a:r>
            <a:r>
              <a:rPr lang="bn-BD" sz="3200" dirty="0" smtClean="0">
                <a:ln w="0"/>
                <a:highlight>
                  <a:srgbClr val="FFFF00"/>
                </a:highlight>
              </a:rPr>
              <a:t>৩ এবং ৪ এর লসাগু হলো ১২। </a:t>
            </a:r>
            <a:endParaRPr lang="en-US" sz="3200" dirty="0">
              <a:ln w="0"/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0115452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0.25533 0.2756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60" y="137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0.2513 0.2756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1377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0.26171 0.2756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86" y="1377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85185E-6 L 0.27708 0.2907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1453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0.23724 0.2907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62" y="1453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0.25351 0.2907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1453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33476 0.3016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50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21316 0.29074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51" y="14537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16498 0.3805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8971 0.2759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2" y="1379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-0.20729 0.27593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1379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-0.35521 0.27986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1398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-0.31954 0.48959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77" y="2446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6 L -0.19661 0.29074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31" y="1453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32878 0.27894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45" y="13935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48148E-6 L -0.2388 0.29074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4" grpId="1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3429000" y="387927"/>
            <a:ext cx="6667238" cy="990600"/>
          </a:xfrm>
          <a:prstGeom prst="star32">
            <a:avLst/>
          </a:prstGeom>
          <a:blipFill>
            <a:blip r:embed="rId2"/>
            <a:tile tx="0" ty="0" sx="100000" sy="100000" flip="none" algn="tl"/>
          </a:blipFill>
          <a:ln w="6350"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SG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81000"/>
            <a:ext cx="2682240" cy="16764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86C66E4-3BF9-4134-8053-6F910DA665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546"/>
          <a:stretch/>
        </p:blipFill>
        <p:spPr>
          <a:xfrm>
            <a:off x="685800" y="2971800"/>
            <a:ext cx="11049000" cy="183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88716" y="263083"/>
            <a:ext cx="26180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দেখ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36618" y="976112"/>
            <a:ext cx="3906982" cy="2910087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79748" y="1648599"/>
            <a:ext cx="1030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১৬৮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১৯২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২৪০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11220" y="1510887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৭২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১৪৪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২১৬ </a:t>
            </a:r>
          </a:p>
        </p:txBody>
      </p:sp>
      <p:sp>
        <p:nvSpPr>
          <p:cNvPr id="9" name="Oval 8"/>
          <p:cNvSpPr/>
          <p:nvPr/>
        </p:nvSpPr>
        <p:spPr>
          <a:xfrm>
            <a:off x="4314589" y="923778"/>
            <a:ext cx="3808278" cy="2685331"/>
          </a:xfrm>
          <a:prstGeom prst="ellipse">
            <a:avLst/>
          </a:prstGeom>
          <a:noFill/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114296" y="1233845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৩৬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১০৮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১৮০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4238389" y="3886971"/>
            <a:ext cx="6235145" cy="1764378"/>
          </a:xfrm>
          <a:custGeom>
            <a:avLst/>
            <a:gdLst>
              <a:gd name="connsiteX0" fmla="*/ 0 w 6173533"/>
              <a:gd name="connsiteY0" fmla="*/ 0 h 1030643"/>
              <a:gd name="connsiteX1" fmla="*/ 1028922 w 6173533"/>
              <a:gd name="connsiteY1" fmla="*/ 0 h 1030643"/>
              <a:gd name="connsiteX2" fmla="*/ -61612 w 6173533"/>
              <a:gd name="connsiteY2" fmla="*/ -733735 h 1030643"/>
              <a:gd name="connsiteX3" fmla="*/ 2572305 w 6173533"/>
              <a:gd name="connsiteY3" fmla="*/ 0 h 1030643"/>
              <a:gd name="connsiteX4" fmla="*/ 6173533 w 6173533"/>
              <a:gd name="connsiteY4" fmla="*/ 0 h 1030643"/>
              <a:gd name="connsiteX5" fmla="*/ 6173533 w 6173533"/>
              <a:gd name="connsiteY5" fmla="*/ 171774 h 1030643"/>
              <a:gd name="connsiteX6" fmla="*/ 6173533 w 6173533"/>
              <a:gd name="connsiteY6" fmla="*/ 171774 h 1030643"/>
              <a:gd name="connsiteX7" fmla="*/ 6173533 w 6173533"/>
              <a:gd name="connsiteY7" fmla="*/ 429435 h 1030643"/>
              <a:gd name="connsiteX8" fmla="*/ 6173533 w 6173533"/>
              <a:gd name="connsiteY8" fmla="*/ 1030643 h 1030643"/>
              <a:gd name="connsiteX9" fmla="*/ 2572305 w 6173533"/>
              <a:gd name="connsiteY9" fmla="*/ 1030643 h 1030643"/>
              <a:gd name="connsiteX10" fmla="*/ 1028922 w 6173533"/>
              <a:gd name="connsiteY10" fmla="*/ 1030643 h 1030643"/>
              <a:gd name="connsiteX11" fmla="*/ 1028922 w 6173533"/>
              <a:gd name="connsiteY11" fmla="*/ 1030643 h 1030643"/>
              <a:gd name="connsiteX12" fmla="*/ 0 w 6173533"/>
              <a:gd name="connsiteY12" fmla="*/ 1030643 h 1030643"/>
              <a:gd name="connsiteX13" fmla="*/ 0 w 6173533"/>
              <a:gd name="connsiteY13" fmla="*/ 429435 h 1030643"/>
              <a:gd name="connsiteX14" fmla="*/ 0 w 6173533"/>
              <a:gd name="connsiteY14" fmla="*/ 171774 h 1030643"/>
              <a:gd name="connsiteX15" fmla="*/ 0 w 6173533"/>
              <a:gd name="connsiteY15" fmla="*/ 171774 h 1030643"/>
              <a:gd name="connsiteX16" fmla="*/ 0 w 6173533"/>
              <a:gd name="connsiteY16" fmla="*/ 0 h 1030643"/>
              <a:gd name="connsiteX0" fmla="*/ 61612 w 6235145"/>
              <a:gd name="connsiteY0" fmla="*/ 733735 h 1764378"/>
              <a:gd name="connsiteX1" fmla="*/ 1090534 w 6235145"/>
              <a:gd name="connsiteY1" fmla="*/ 733735 h 1764378"/>
              <a:gd name="connsiteX2" fmla="*/ 0 w 6235145"/>
              <a:gd name="connsiteY2" fmla="*/ 0 h 1764378"/>
              <a:gd name="connsiteX3" fmla="*/ 1622535 w 6235145"/>
              <a:gd name="connsiteY3" fmla="*/ 719881 h 1764378"/>
              <a:gd name="connsiteX4" fmla="*/ 6235145 w 6235145"/>
              <a:gd name="connsiteY4" fmla="*/ 733735 h 1764378"/>
              <a:gd name="connsiteX5" fmla="*/ 6235145 w 6235145"/>
              <a:gd name="connsiteY5" fmla="*/ 905509 h 1764378"/>
              <a:gd name="connsiteX6" fmla="*/ 6235145 w 6235145"/>
              <a:gd name="connsiteY6" fmla="*/ 905509 h 1764378"/>
              <a:gd name="connsiteX7" fmla="*/ 6235145 w 6235145"/>
              <a:gd name="connsiteY7" fmla="*/ 1163170 h 1764378"/>
              <a:gd name="connsiteX8" fmla="*/ 6235145 w 6235145"/>
              <a:gd name="connsiteY8" fmla="*/ 1764378 h 1764378"/>
              <a:gd name="connsiteX9" fmla="*/ 2633917 w 6235145"/>
              <a:gd name="connsiteY9" fmla="*/ 1764378 h 1764378"/>
              <a:gd name="connsiteX10" fmla="*/ 1090534 w 6235145"/>
              <a:gd name="connsiteY10" fmla="*/ 1764378 h 1764378"/>
              <a:gd name="connsiteX11" fmla="*/ 1090534 w 6235145"/>
              <a:gd name="connsiteY11" fmla="*/ 1764378 h 1764378"/>
              <a:gd name="connsiteX12" fmla="*/ 61612 w 6235145"/>
              <a:gd name="connsiteY12" fmla="*/ 1764378 h 1764378"/>
              <a:gd name="connsiteX13" fmla="*/ 61612 w 6235145"/>
              <a:gd name="connsiteY13" fmla="*/ 1163170 h 1764378"/>
              <a:gd name="connsiteX14" fmla="*/ 61612 w 6235145"/>
              <a:gd name="connsiteY14" fmla="*/ 905509 h 1764378"/>
              <a:gd name="connsiteX15" fmla="*/ 61612 w 6235145"/>
              <a:gd name="connsiteY15" fmla="*/ 905509 h 1764378"/>
              <a:gd name="connsiteX16" fmla="*/ 61612 w 6235145"/>
              <a:gd name="connsiteY16" fmla="*/ 733735 h 1764378"/>
              <a:gd name="connsiteX0" fmla="*/ 61612 w 6235145"/>
              <a:gd name="connsiteY0" fmla="*/ 733735 h 1764378"/>
              <a:gd name="connsiteX1" fmla="*/ 1090534 w 6235145"/>
              <a:gd name="connsiteY1" fmla="*/ 733735 h 1764378"/>
              <a:gd name="connsiteX2" fmla="*/ 0 w 6235145"/>
              <a:gd name="connsiteY2" fmla="*/ 0 h 1764378"/>
              <a:gd name="connsiteX3" fmla="*/ 1622535 w 6235145"/>
              <a:gd name="connsiteY3" fmla="*/ 719881 h 1764378"/>
              <a:gd name="connsiteX4" fmla="*/ 6235145 w 6235145"/>
              <a:gd name="connsiteY4" fmla="*/ 733735 h 1764378"/>
              <a:gd name="connsiteX5" fmla="*/ 6235145 w 6235145"/>
              <a:gd name="connsiteY5" fmla="*/ 905509 h 1764378"/>
              <a:gd name="connsiteX6" fmla="*/ 6235145 w 6235145"/>
              <a:gd name="connsiteY6" fmla="*/ 905509 h 1764378"/>
              <a:gd name="connsiteX7" fmla="*/ 6235145 w 6235145"/>
              <a:gd name="connsiteY7" fmla="*/ 1163170 h 1764378"/>
              <a:gd name="connsiteX8" fmla="*/ 6235145 w 6235145"/>
              <a:gd name="connsiteY8" fmla="*/ 1764378 h 1764378"/>
              <a:gd name="connsiteX9" fmla="*/ 2633917 w 6235145"/>
              <a:gd name="connsiteY9" fmla="*/ 1764378 h 1764378"/>
              <a:gd name="connsiteX10" fmla="*/ 1090534 w 6235145"/>
              <a:gd name="connsiteY10" fmla="*/ 1764378 h 1764378"/>
              <a:gd name="connsiteX11" fmla="*/ 1090534 w 6235145"/>
              <a:gd name="connsiteY11" fmla="*/ 1764378 h 1764378"/>
              <a:gd name="connsiteX12" fmla="*/ 61612 w 6235145"/>
              <a:gd name="connsiteY12" fmla="*/ 1764378 h 1764378"/>
              <a:gd name="connsiteX13" fmla="*/ 61612 w 6235145"/>
              <a:gd name="connsiteY13" fmla="*/ 1163170 h 1764378"/>
              <a:gd name="connsiteX14" fmla="*/ 61612 w 6235145"/>
              <a:gd name="connsiteY14" fmla="*/ 905509 h 1764378"/>
              <a:gd name="connsiteX15" fmla="*/ 61612 w 6235145"/>
              <a:gd name="connsiteY15" fmla="*/ 905509 h 1764378"/>
              <a:gd name="connsiteX16" fmla="*/ 61612 w 6235145"/>
              <a:gd name="connsiteY16" fmla="*/ 733735 h 1764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235145" h="1764378">
                <a:moveTo>
                  <a:pt x="61612" y="733735"/>
                </a:moveTo>
                <a:lnTo>
                  <a:pt x="1090534" y="733735"/>
                </a:lnTo>
                <a:lnTo>
                  <a:pt x="0" y="0"/>
                </a:lnTo>
                <a:lnTo>
                  <a:pt x="1622535" y="719881"/>
                </a:lnTo>
                <a:lnTo>
                  <a:pt x="6235145" y="733735"/>
                </a:lnTo>
                <a:lnTo>
                  <a:pt x="6235145" y="905509"/>
                </a:lnTo>
                <a:lnTo>
                  <a:pt x="6235145" y="905509"/>
                </a:lnTo>
                <a:lnTo>
                  <a:pt x="6235145" y="1163170"/>
                </a:lnTo>
                <a:lnTo>
                  <a:pt x="6235145" y="1764378"/>
                </a:lnTo>
                <a:lnTo>
                  <a:pt x="2633917" y="1764378"/>
                </a:lnTo>
                <a:lnTo>
                  <a:pt x="1090534" y="1764378"/>
                </a:lnTo>
                <a:lnTo>
                  <a:pt x="1090534" y="1764378"/>
                </a:lnTo>
                <a:lnTo>
                  <a:pt x="61612" y="1764378"/>
                </a:lnTo>
                <a:lnTo>
                  <a:pt x="61612" y="1163170"/>
                </a:lnTo>
                <a:lnTo>
                  <a:pt x="61612" y="905509"/>
                </a:lnTo>
                <a:lnTo>
                  <a:pt x="61612" y="905509"/>
                </a:lnTo>
                <a:lnTo>
                  <a:pt x="61612" y="733735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২৪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গুণিতক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4815982" y="3657600"/>
            <a:ext cx="6144890" cy="1842918"/>
          </a:xfrm>
          <a:custGeom>
            <a:avLst/>
            <a:gdLst>
              <a:gd name="connsiteX0" fmla="*/ 0 w 6144890"/>
              <a:gd name="connsiteY0" fmla="*/ 0 h 1037726"/>
              <a:gd name="connsiteX1" fmla="*/ 1024148 w 6144890"/>
              <a:gd name="connsiteY1" fmla="*/ 0 h 1037726"/>
              <a:gd name="connsiteX2" fmla="*/ 1554903 w 6144890"/>
              <a:gd name="connsiteY2" fmla="*/ -805192 h 1037726"/>
              <a:gd name="connsiteX3" fmla="*/ 2560371 w 6144890"/>
              <a:gd name="connsiteY3" fmla="*/ 0 h 1037726"/>
              <a:gd name="connsiteX4" fmla="*/ 6144890 w 6144890"/>
              <a:gd name="connsiteY4" fmla="*/ 0 h 1037726"/>
              <a:gd name="connsiteX5" fmla="*/ 6144890 w 6144890"/>
              <a:gd name="connsiteY5" fmla="*/ 172954 h 1037726"/>
              <a:gd name="connsiteX6" fmla="*/ 6144890 w 6144890"/>
              <a:gd name="connsiteY6" fmla="*/ 172954 h 1037726"/>
              <a:gd name="connsiteX7" fmla="*/ 6144890 w 6144890"/>
              <a:gd name="connsiteY7" fmla="*/ 432386 h 1037726"/>
              <a:gd name="connsiteX8" fmla="*/ 6144890 w 6144890"/>
              <a:gd name="connsiteY8" fmla="*/ 1037726 h 1037726"/>
              <a:gd name="connsiteX9" fmla="*/ 2560371 w 6144890"/>
              <a:gd name="connsiteY9" fmla="*/ 1037726 h 1037726"/>
              <a:gd name="connsiteX10" fmla="*/ 1024148 w 6144890"/>
              <a:gd name="connsiteY10" fmla="*/ 1037726 h 1037726"/>
              <a:gd name="connsiteX11" fmla="*/ 1024148 w 6144890"/>
              <a:gd name="connsiteY11" fmla="*/ 1037726 h 1037726"/>
              <a:gd name="connsiteX12" fmla="*/ 0 w 6144890"/>
              <a:gd name="connsiteY12" fmla="*/ 1037726 h 1037726"/>
              <a:gd name="connsiteX13" fmla="*/ 0 w 6144890"/>
              <a:gd name="connsiteY13" fmla="*/ 432386 h 1037726"/>
              <a:gd name="connsiteX14" fmla="*/ 0 w 6144890"/>
              <a:gd name="connsiteY14" fmla="*/ 172954 h 1037726"/>
              <a:gd name="connsiteX15" fmla="*/ 0 w 6144890"/>
              <a:gd name="connsiteY15" fmla="*/ 172954 h 1037726"/>
              <a:gd name="connsiteX16" fmla="*/ 0 w 6144890"/>
              <a:gd name="connsiteY16" fmla="*/ 0 h 1037726"/>
              <a:gd name="connsiteX0" fmla="*/ 0 w 6144890"/>
              <a:gd name="connsiteY0" fmla="*/ 805192 h 1842918"/>
              <a:gd name="connsiteX1" fmla="*/ 1495203 w 6144890"/>
              <a:gd name="connsiteY1" fmla="*/ 791337 h 1842918"/>
              <a:gd name="connsiteX2" fmla="*/ 1554903 w 6144890"/>
              <a:gd name="connsiteY2" fmla="*/ 0 h 1842918"/>
              <a:gd name="connsiteX3" fmla="*/ 2560371 w 6144890"/>
              <a:gd name="connsiteY3" fmla="*/ 805192 h 1842918"/>
              <a:gd name="connsiteX4" fmla="*/ 6144890 w 6144890"/>
              <a:gd name="connsiteY4" fmla="*/ 805192 h 1842918"/>
              <a:gd name="connsiteX5" fmla="*/ 6144890 w 6144890"/>
              <a:gd name="connsiteY5" fmla="*/ 978146 h 1842918"/>
              <a:gd name="connsiteX6" fmla="*/ 6144890 w 6144890"/>
              <a:gd name="connsiteY6" fmla="*/ 978146 h 1842918"/>
              <a:gd name="connsiteX7" fmla="*/ 6144890 w 6144890"/>
              <a:gd name="connsiteY7" fmla="*/ 1237578 h 1842918"/>
              <a:gd name="connsiteX8" fmla="*/ 6144890 w 6144890"/>
              <a:gd name="connsiteY8" fmla="*/ 1842918 h 1842918"/>
              <a:gd name="connsiteX9" fmla="*/ 2560371 w 6144890"/>
              <a:gd name="connsiteY9" fmla="*/ 1842918 h 1842918"/>
              <a:gd name="connsiteX10" fmla="*/ 1024148 w 6144890"/>
              <a:gd name="connsiteY10" fmla="*/ 1842918 h 1842918"/>
              <a:gd name="connsiteX11" fmla="*/ 1024148 w 6144890"/>
              <a:gd name="connsiteY11" fmla="*/ 1842918 h 1842918"/>
              <a:gd name="connsiteX12" fmla="*/ 0 w 6144890"/>
              <a:gd name="connsiteY12" fmla="*/ 1842918 h 1842918"/>
              <a:gd name="connsiteX13" fmla="*/ 0 w 6144890"/>
              <a:gd name="connsiteY13" fmla="*/ 1237578 h 1842918"/>
              <a:gd name="connsiteX14" fmla="*/ 0 w 6144890"/>
              <a:gd name="connsiteY14" fmla="*/ 978146 h 1842918"/>
              <a:gd name="connsiteX15" fmla="*/ 0 w 6144890"/>
              <a:gd name="connsiteY15" fmla="*/ 978146 h 1842918"/>
              <a:gd name="connsiteX16" fmla="*/ 0 w 6144890"/>
              <a:gd name="connsiteY16" fmla="*/ 805192 h 1842918"/>
              <a:gd name="connsiteX0" fmla="*/ 0 w 6144890"/>
              <a:gd name="connsiteY0" fmla="*/ 805192 h 1842918"/>
              <a:gd name="connsiteX1" fmla="*/ 1495203 w 6144890"/>
              <a:gd name="connsiteY1" fmla="*/ 791337 h 1842918"/>
              <a:gd name="connsiteX2" fmla="*/ 1554903 w 6144890"/>
              <a:gd name="connsiteY2" fmla="*/ 0 h 1842918"/>
              <a:gd name="connsiteX3" fmla="*/ 1853789 w 6144890"/>
              <a:gd name="connsiteY3" fmla="*/ 832902 h 1842918"/>
              <a:gd name="connsiteX4" fmla="*/ 6144890 w 6144890"/>
              <a:gd name="connsiteY4" fmla="*/ 805192 h 1842918"/>
              <a:gd name="connsiteX5" fmla="*/ 6144890 w 6144890"/>
              <a:gd name="connsiteY5" fmla="*/ 978146 h 1842918"/>
              <a:gd name="connsiteX6" fmla="*/ 6144890 w 6144890"/>
              <a:gd name="connsiteY6" fmla="*/ 978146 h 1842918"/>
              <a:gd name="connsiteX7" fmla="*/ 6144890 w 6144890"/>
              <a:gd name="connsiteY7" fmla="*/ 1237578 h 1842918"/>
              <a:gd name="connsiteX8" fmla="*/ 6144890 w 6144890"/>
              <a:gd name="connsiteY8" fmla="*/ 1842918 h 1842918"/>
              <a:gd name="connsiteX9" fmla="*/ 2560371 w 6144890"/>
              <a:gd name="connsiteY9" fmla="*/ 1842918 h 1842918"/>
              <a:gd name="connsiteX10" fmla="*/ 1024148 w 6144890"/>
              <a:gd name="connsiteY10" fmla="*/ 1842918 h 1842918"/>
              <a:gd name="connsiteX11" fmla="*/ 1024148 w 6144890"/>
              <a:gd name="connsiteY11" fmla="*/ 1842918 h 1842918"/>
              <a:gd name="connsiteX12" fmla="*/ 0 w 6144890"/>
              <a:gd name="connsiteY12" fmla="*/ 1842918 h 1842918"/>
              <a:gd name="connsiteX13" fmla="*/ 0 w 6144890"/>
              <a:gd name="connsiteY13" fmla="*/ 1237578 h 1842918"/>
              <a:gd name="connsiteX14" fmla="*/ 0 w 6144890"/>
              <a:gd name="connsiteY14" fmla="*/ 978146 h 1842918"/>
              <a:gd name="connsiteX15" fmla="*/ 0 w 6144890"/>
              <a:gd name="connsiteY15" fmla="*/ 978146 h 1842918"/>
              <a:gd name="connsiteX16" fmla="*/ 0 w 6144890"/>
              <a:gd name="connsiteY16" fmla="*/ 805192 h 1842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144890" h="1842918">
                <a:moveTo>
                  <a:pt x="0" y="805192"/>
                </a:moveTo>
                <a:lnTo>
                  <a:pt x="1495203" y="791337"/>
                </a:lnTo>
                <a:lnTo>
                  <a:pt x="1554903" y="0"/>
                </a:lnTo>
                <a:lnTo>
                  <a:pt x="1853789" y="832902"/>
                </a:lnTo>
                <a:lnTo>
                  <a:pt x="6144890" y="805192"/>
                </a:lnTo>
                <a:lnTo>
                  <a:pt x="6144890" y="978146"/>
                </a:lnTo>
                <a:lnTo>
                  <a:pt x="6144890" y="978146"/>
                </a:lnTo>
                <a:lnTo>
                  <a:pt x="6144890" y="1237578"/>
                </a:lnTo>
                <a:lnTo>
                  <a:pt x="6144890" y="1842918"/>
                </a:lnTo>
                <a:lnTo>
                  <a:pt x="2560371" y="1842918"/>
                </a:lnTo>
                <a:lnTo>
                  <a:pt x="1024148" y="1842918"/>
                </a:lnTo>
                <a:lnTo>
                  <a:pt x="1024148" y="1842918"/>
                </a:lnTo>
                <a:lnTo>
                  <a:pt x="0" y="1842918"/>
                </a:lnTo>
                <a:lnTo>
                  <a:pt x="0" y="1237578"/>
                </a:lnTo>
                <a:lnTo>
                  <a:pt x="0" y="978146"/>
                </a:lnTo>
                <a:lnTo>
                  <a:pt x="0" y="978146"/>
                </a:lnTo>
                <a:lnTo>
                  <a:pt x="0" y="80519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৩৬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গুণিতক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2270035" y="3199161"/>
            <a:ext cx="9526398" cy="2221582"/>
          </a:xfrm>
          <a:custGeom>
            <a:avLst/>
            <a:gdLst>
              <a:gd name="connsiteX0" fmla="*/ 0 w 9774382"/>
              <a:gd name="connsiteY0" fmla="*/ 0 h 1030643"/>
              <a:gd name="connsiteX1" fmla="*/ 1629064 w 9774382"/>
              <a:gd name="connsiteY1" fmla="*/ 0 h 1030643"/>
              <a:gd name="connsiteX2" fmla="*/ 3130441 w 9774382"/>
              <a:gd name="connsiteY2" fmla="*/ -1190939 h 1030643"/>
              <a:gd name="connsiteX3" fmla="*/ 4072659 w 9774382"/>
              <a:gd name="connsiteY3" fmla="*/ 0 h 1030643"/>
              <a:gd name="connsiteX4" fmla="*/ 9774382 w 9774382"/>
              <a:gd name="connsiteY4" fmla="*/ 0 h 1030643"/>
              <a:gd name="connsiteX5" fmla="*/ 9774382 w 9774382"/>
              <a:gd name="connsiteY5" fmla="*/ 171774 h 1030643"/>
              <a:gd name="connsiteX6" fmla="*/ 9774382 w 9774382"/>
              <a:gd name="connsiteY6" fmla="*/ 171774 h 1030643"/>
              <a:gd name="connsiteX7" fmla="*/ 9774382 w 9774382"/>
              <a:gd name="connsiteY7" fmla="*/ 429435 h 1030643"/>
              <a:gd name="connsiteX8" fmla="*/ 9774382 w 9774382"/>
              <a:gd name="connsiteY8" fmla="*/ 1030643 h 1030643"/>
              <a:gd name="connsiteX9" fmla="*/ 4072659 w 9774382"/>
              <a:gd name="connsiteY9" fmla="*/ 1030643 h 1030643"/>
              <a:gd name="connsiteX10" fmla="*/ 1629064 w 9774382"/>
              <a:gd name="connsiteY10" fmla="*/ 1030643 h 1030643"/>
              <a:gd name="connsiteX11" fmla="*/ 1629064 w 9774382"/>
              <a:gd name="connsiteY11" fmla="*/ 1030643 h 1030643"/>
              <a:gd name="connsiteX12" fmla="*/ 0 w 9774382"/>
              <a:gd name="connsiteY12" fmla="*/ 1030643 h 1030643"/>
              <a:gd name="connsiteX13" fmla="*/ 0 w 9774382"/>
              <a:gd name="connsiteY13" fmla="*/ 429435 h 1030643"/>
              <a:gd name="connsiteX14" fmla="*/ 0 w 9774382"/>
              <a:gd name="connsiteY14" fmla="*/ 171774 h 1030643"/>
              <a:gd name="connsiteX15" fmla="*/ 0 w 9774382"/>
              <a:gd name="connsiteY15" fmla="*/ 171774 h 1030643"/>
              <a:gd name="connsiteX16" fmla="*/ 0 w 9774382"/>
              <a:gd name="connsiteY16" fmla="*/ 0 h 1030643"/>
              <a:gd name="connsiteX0" fmla="*/ 0 w 9774382"/>
              <a:gd name="connsiteY0" fmla="*/ 1190939 h 2221582"/>
              <a:gd name="connsiteX1" fmla="*/ 2765136 w 9774382"/>
              <a:gd name="connsiteY1" fmla="*/ 1135521 h 2221582"/>
              <a:gd name="connsiteX2" fmla="*/ 3130441 w 9774382"/>
              <a:gd name="connsiteY2" fmla="*/ 0 h 2221582"/>
              <a:gd name="connsiteX3" fmla="*/ 4072659 w 9774382"/>
              <a:gd name="connsiteY3" fmla="*/ 1190939 h 2221582"/>
              <a:gd name="connsiteX4" fmla="*/ 9774382 w 9774382"/>
              <a:gd name="connsiteY4" fmla="*/ 1190939 h 2221582"/>
              <a:gd name="connsiteX5" fmla="*/ 9774382 w 9774382"/>
              <a:gd name="connsiteY5" fmla="*/ 1362713 h 2221582"/>
              <a:gd name="connsiteX6" fmla="*/ 9774382 w 9774382"/>
              <a:gd name="connsiteY6" fmla="*/ 1362713 h 2221582"/>
              <a:gd name="connsiteX7" fmla="*/ 9774382 w 9774382"/>
              <a:gd name="connsiteY7" fmla="*/ 1620374 h 2221582"/>
              <a:gd name="connsiteX8" fmla="*/ 9774382 w 9774382"/>
              <a:gd name="connsiteY8" fmla="*/ 2221582 h 2221582"/>
              <a:gd name="connsiteX9" fmla="*/ 4072659 w 9774382"/>
              <a:gd name="connsiteY9" fmla="*/ 2221582 h 2221582"/>
              <a:gd name="connsiteX10" fmla="*/ 1629064 w 9774382"/>
              <a:gd name="connsiteY10" fmla="*/ 2221582 h 2221582"/>
              <a:gd name="connsiteX11" fmla="*/ 1629064 w 9774382"/>
              <a:gd name="connsiteY11" fmla="*/ 2221582 h 2221582"/>
              <a:gd name="connsiteX12" fmla="*/ 0 w 9774382"/>
              <a:gd name="connsiteY12" fmla="*/ 2221582 h 2221582"/>
              <a:gd name="connsiteX13" fmla="*/ 0 w 9774382"/>
              <a:gd name="connsiteY13" fmla="*/ 1620374 h 2221582"/>
              <a:gd name="connsiteX14" fmla="*/ 0 w 9774382"/>
              <a:gd name="connsiteY14" fmla="*/ 1362713 h 2221582"/>
              <a:gd name="connsiteX15" fmla="*/ 0 w 9774382"/>
              <a:gd name="connsiteY15" fmla="*/ 1362713 h 2221582"/>
              <a:gd name="connsiteX16" fmla="*/ 0 w 9774382"/>
              <a:gd name="connsiteY16" fmla="*/ 1190939 h 2221582"/>
              <a:gd name="connsiteX0" fmla="*/ 0 w 9774382"/>
              <a:gd name="connsiteY0" fmla="*/ 1190939 h 2221582"/>
              <a:gd name="connsiteX1" fmla="*/ 3006794 w 9774382"/>
              <a:gd name="connsiteY1" fmla="*/ 1149375 h 2221582"/>
              <a:gd name="connsiteX2" fmla="*/ 3130441 w 9774382"/>
              <a:gd name="connsiteY2" fmla="*/ 0 h 2221582"/>
              <a:gd name="connsiteX3" fmla="*/ 4072659 w 9774382"/>
              <a:gd name="connsiteY3" fmla="*/ 1190939 h 2221582"/>
              <a:gd name="connsiteX4" fmla="*/ 9774382 w 9774382"/>
              <a:gd name="connsiteY4" fmla="*/ 1190939 h 2221582"/>
              <a:gd name="connsiteX5" fmla="*/ 9774382 w 9774382"/>
              <a:gd name="connsiteY5" fmla="*/ 1362713 h 2221582"/>
              <a:gd name="connsiteX6" fmla="*/ 9774382 w 9774382"/>
              <a:gd name="connsiteY6" fmla="*/ 1362713 h 2221582"/>
              <a:gd name="connsiteX7" fmla="*/ 9774382 w 9774382"/>
              <a:gd name="connsiteY7" fmla="*/ 1620374 h 2221582"/>
              <a:gd name="connsiteX8" fmla="*/ 9774382 w 9774382"/>
              <a:gd name="connsiteY8" fmla="*/ 2221582 h 2221582"/>
              <a:gd name="connsiteX9" fmla="*/ 4072659 w 9774382"/>
              <a:gd name="connsiteY9" fmla="*/ 2221582 h 2221582"/>
              <a:gd name="connsiteX10" fmla="*/ 1629064 w 9774382"/>
              <a:gd name="connsiteY10" fmla="*/ 2221582 h 2221582"/>
              <a:gd name="connsiteX11" fmla="*/ 1629064 w 9774382"/>
              <a:gd name="connsiteY11" fmla="*/ 2221582 h 2221582"/>
              <a:gd name="connsiteX12" fmla="*/ 0 w 9774382"/>
              <a:gd name="connsiteY12" fmla="*/ 2221582 h 2221582"/>
              <a:gd name="connsiteX13" fmla="*/ 0 w 9774382"/>
              <a:gd name="connsiteY13" fmla="*/ 1620374 h 2221582"/>
              <a:gd name="connsiteX14" fmla="*/ 0 w 9774382"/>
              <a:gd name="connsiteY14" fmla="*/ 1362713 h 2221582"/>
              <a:gd name="connsiteX15" fmla="*/ 0 w 9774382"/>
              <a:gd name="connsiteY15" fmla="*/ 1362713 h 2221582"/>
              <a:gd name="connsiteX16" fmla="*/ 0 w 9774382"/>
              <a:gd name="connsiteY16" fmla="*/ 1190939 h 2221582"/>
              <a:gd name="connsiteX0" fmla="*/ 0 w 9774382"/>
              <a:gd name="connsiteY0" fmla="*/ 1190939 h 2221582"/>
              <a:gd name="connsiteX1" fmla="*/ 3006794 w 9774382"/>
              <a:gd name="connsiteY1" fmla="*/ 1149375 h 2221582"/>
              <a:gd name="connsiteX2" fmla="*/ 3130441 w 9774382"/>
              <a:gd name="connsiteY2" fmla="*/ 0 h 2221582"/>
              <a:gd name="connsiteX3" fmla="*/ 3262393 w 9774382"/>
              <a:gd name="connsiteY3" fmla="*/ 1190939 h 2221582"/>
              <a:gd name="connsiteX4" fmla="*/ 9774382 w 9774382"/>
              <a:gd name="connsiteY4" fmla="*/ 1190939 h 2221582"/>
              <a:gd name="connsiteX5" fmla="*/ 9774382 w 9774382"/>
              <a:gd name="connsiteY5" fmla="*/ 1362713 h 2221582"/>
              <a:gd name="connsiteX6" fmla="*/ 9774382 w 9774382"/>
              <a:gd name="connsiteY6" fmla="*/ 1362713 h 2221582"/>
              <a:gd name="connsiteX7" fmla="*/ 9774382 w 9774382"/>
              <a:gd name="connsiteY7" fmla="*/ 1620374 h 2221582"/>
              <a:gd name="connsiteX8" fmla="*/ 9774382 w 9774382"/>
              <a:gd name="connsiteY8" fmla="*/ 2221582 h 2221582"/>
              <a:gd name="connsiteX9" fmla="*/ 4072659 w 9774382"/>
              <a:gd name="connsiteY9" fmla="*/ 2221582 h 2221582"/>
              <a:gd name="connsiteX10" fmla="*/ 1629064 w 9774382"/>
              <a:gd name="connsiteY10" fmla="*/ 2221582 h 2221582"/>
              <a:gd name="connsiteX11" fmla="*/ 1629064 w 9774382"/>
              <a:gd name="connsiteY11" fmla="*/ 2221582 h 2221582"/>
              <a:gd name="connsiteX12" fmla="*/ 0 w 9774382"/>
              <a:gd name="connsiteY12" fmla="*/ 2221582 h 2221582"/>
              <a:gd name="connsiteX13" fmla="*/ 0 w 9774382"/>
              <a:gd name="connsiteY13" fmla="*/ 1620374 h 2221582"/>
              <a:gd name="connsiteX14" fmla="*/ 0 w 9774382"/>
              <a:gd name="connsiteY14" fmla="*/ 1362713 h 2221582"/>
              <a:gd name="connsiteX15" fmla="*/ 0 w 9774382"/>
              <a:gd name="connsiteY15" fmla="*/ 1362713 h 2221582"/>
              <a:gd name="connsiteX16" fmla="*/ 0 w 9774382"/>
              <a:gd name="connsiteY16" fmla="*/ 1190939 h 2221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774382" h="2221582">
                <a:moveTo>
                  <a:pt x="0" y="1190939"/>
                </a:moveTo>
                <a:lnTo>
                  <a:pt x="3006794" y="1149375"/>
                </a:lnTo>
                <a:lnTo>
                  <a:pt x="3130441" y="0"/>
                </a:lnTo>
                <a:lnTo>
                  <a:pt x="3262393" y="1190939"/>
                </a:lnTo>
                <a:lnTo>
                  <a:pt x="9774382" y="1190939"/>
                </a:lnTo>
                <a:lnTo>
                  <a:pt x="9774382" y="1362713"/>
                </a:lnTo>
                <a:lnTo>
                  <a:pt x="9774382" y="1362713"/>
                </a:lnTo>
                <a:lnTo>
                  <a:pt x="9774382" y="1620374"/>
                </a:lnTo>
                <a:lnTo>
                  <a:pt x="9774382" y="2221582"/>
                </a:lnTo>
                <a:lnTo>
                  <a:pt x="4072659" y="2221582"/>
                </a:lnTo>
                <a:lnTo>
                  <a:pt x="1629064" y="2221582"/>
                </a:lnTo>
                <a:lnTo>
                  <a:pt x="1629064" y="2221582"/>
                </a:lnTo>
                <a:lnTo>
                  <a:pt x="0" y="2221582"/>
                </a:lnTo>
                <a:lnTo>
                  <a:pt x="0" y="1620374"/>
                </a:lnTo>
                <a:lnTo>
                  <a:pt x="0" y="1362713"/>
                </a:lnTo>
                <a:lnTo>
                  <a:pt x="0" y="1362713"/>
                </a:lnTo>
                <a:lnTo>
                  <a:pt x="0" y="11909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১৪৪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২১৬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হলো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২৪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৩৬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গুণিতক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3785089" y="3087896"/>
            <a:ext cx="7670472" cy="2310657"/>
          </a:xfrm>
          <a:custGeom>
            <a:avLst/>
            <a:gdLst>
              <a:gd name="connsiteX0" fmla="*/ 0 w 7670472"/>
              <a:gd name="connsiteY0" fmla="*/ 0 h 1045778"/>
              <a:gd name="connsiteX1" fmla="*/ 1278412 w 7670472"/>
              <a:gd name="connsiteY1" fmla="*/ 0 h 1045778"/>
              <a:gd name="connsiteX2" fmla="*/ 1491600 w 7670472"/>
              <a:gd name="connsiteY2" fmla="*/ -1264879 h 1045778"/>
              <a:gd name="connsiteX3" fmla="*/ 3196030 w 7670472"/>
              <a:gd name="connsiteY3" fmla="*/ 0 h 1045778"/>
              <a:gd name="connsiteX4" fmla="*/ 7670472 w 7670472"/>
              <a:gd name="connsiteY4" fmla="*/ 0 h 1045778"/>
              <a:gd name="connsiteX5" fmla="*/ 7670472 w 7670472"/>
              <a:gd name="connsiteY5" fmla="*/ 174296 h 1045778"/>
              <a:gd name="connsiteX6" fmla="*/ 7670472 w 7670472"/>
              <a:gd name="connsiteY6" fmla="*/ 174296 h 1045778"/>
              <a:gd name="connsiteX7" fmla="*/ 7670472 w 7670472"/>
              <a:gd name="connsiteY7" fmla="*/ 435741 h 1045778"/>
              <a:gd name="connsiteX8" fmla="*/ 7670472 w 7670472"/>
              <a:gd name="connsiteY8" fmla="*/ 1045778 h 1045778"/>
              <a:gd name="connsiteX9" fmla="*/ 3196030 w 7670472"/>
              <a:gd name="connsiteY9" fmla="*/ 1045778 h 1045778"/>
              <a:gd name="connsiteX10" fmla="*/ 1278412 w 7670472"/>
              <a:gd name="connsiteY10" fmla="*/ 1045778 h 1045778"/>
              <a:gd name="connsiteX11" fmla="*/ 1278412 w 7670472"/>
              <a:gd name="connsiteY11" fmla="*/ 1045778 h 1045778"/>
              <a:gd name="connsiteX12" fmla="*/ 0 w 7670472"/>
              <a:gd name="connsiteY12" fmla="*/ 1045778 h 1045778"/>
              <a:gd name="connsiteX13" fmla="*/ 0 w 7670472"/>
              <a:gd name="connsiteY13" fmla="*/ 435741 h 1045778"/>
              <a:gd name="connsiteX14" fmla="*/ 0 w 7670472"/>
              <a:gd name="connsiteY14" fmla="*/ 174296 h 1045778"/>
              <a:gd name="connsiteX15" fmla="*/ 0 w 7670472"/>
              <a:gd name="connsiteY15" fmla="*/ 174296 h 1045778"/>
              <a:gd name="connsiteX16" fmla="*/ 0 w 7670472"/>
              <a:gd name="connsiteY16" fmla="*/ 0 h 1045778"/>
              <a:gd name="connsiteX0" fmla="*/ 0 w 7670472"/>
              <a:gd name="connsiteY0" fmla="*/ 1264879 h 2310657"/>
              <a:gd name="connsiteX1" fmla="*/ 1416957 w 7670472"/>
              <a:gd name="connsiteY1" fmla="*/ 1278733 h 2310657"/>
              <a:gd name="connsiteX2" fmla="*/ 1491600 w 7670472"/>
              <a:gd name="connsiteY2" fmla="*/ 0 h 2310657"/>
              <a:gd name="connsiteX3" fmla="*/ 3196030 w 7670472"/>
              <a:gd name="connsiteY3" fmla="*/ 1264879 h 2310657"/>
              <a:gd name="connsiteX4" fmla="*/ 7670472 w 7670472"/>
              <a:gd name="connsiteY4" fmla="*/ 1264879 h 2310657"/>
              <a:gd name="connsiteX5" fmla="*/ 7670472 w 7670472"/>
              <a:gd name="connsiteY5" fmla="*/ 1439175 h 2310657"/>
              <a:gd name="connsiteX6" fmla="*/ 7670472 w 7670472"/>
              <a:gd name="connsiteY6" fmla="*/ 1439175 h 2310657"/>
              <a:gd name="connsiteX7" fmla="*/ 7670472 w 7670472"/>
              <a:gd name="connsiteY7" fmla="*/ 1700620 h 2310657"/>
              <a:gd name="connsiteX8" fmla="*/ 7670472 w 7670472"/>
              <a:gd name="connsiteY8" fmla="*/ 2310657 h 2310657"/>
              <a:gd name="connsiteX9" fmla="*/ 3196030 w 7670472"/>
              <a:gd name="connsiteY9" fmla="*/ 2310657 h 2310657"/>
              <a:gd name="connsiteX10" fmla="*/ 1278412 w 7670472"/>
              <a:gd name="connsiteY10" fmla="*/ 2310657 h 2310657"/>
              <a:gd name="connsiteX11" fmla="*/ 1278412 w 7670472"/>
              <a:gd name="connsiteY11" fmla="*/ 2310657 h 2310657"/>
              <a:gd name="connsiteX12" fmla="*/ 0 w 7670472"/>
              <a:gd name="connsiteY12" fmla="*/ 2310657 h 2310657"/>
              <a:gd name="connsiteX13" fmla="*/ 0 w 7670472"/>
              <a:gd name="connsiteY13" fmla="*/ 1700620 h 2310657"/>
              <a:gd name="connsiteX14" fmla="*/ 0 w 7670472"/>
              <a:gd name="connsiteY14" fmla="*/ 1439175 h 2310657"/>
              <a:gd name="connsiteX15" fmla="*/ 0 w 7670472"/>
              <a:gd name="connsiteY15" fmla="*/ 1439175 h 2310657"/>
              <a:gd name="connsiteX16" fmla="*/ 0 w 7670472"/>
              <a:gd name="connsiteY16" fmla="*/ 1264879 h 2310657"/>
              <a:gd name="connsiteX0" fmla="*/ 0 w 7670472"/>
              <a:gd name="connsiteY0" fmla="*/ 1264879 h 2310657"/>
              <a:gd name="connsiteX1" fmla="*/ 1416957 w 7670472"/>
              <a:gd name="connsiteY1" fmla="*/ 1278733 h 2310657"/>
              <a:gd name="connsiteX2" fmla="*/ 1491600 w 7670472"/>
              <a:gd name="connsiteY2" fmla="*/ 0 h 2310657"/>
              <a:gd name="connsiteX3" fmla="*/ 1893703 w 7670472"/>
              <a:gd name="connsiteY3" fmla="*/ 1306443 h 2310657"/>
              <a:gd name="connsiteX4" fmla="*/ 7670472 w 7670472"/>
              <a:gd name="connsiteY4" fmla="*/ 1264879 h 2310657"/>
              <a:gd name="connsiteX5" fmla="*/ 7670472 w 7670472"/>
              <a:gd name="connsiteY5" fmla="*/ 1439175 h 2310657"/>
              <a:gd name="connsiteX6" fmla="*/ 7670472 w 7670472"/>
              <a:gd name="connsiteY6" fmla="*/ 1439175 h 2310657"/>
              <a:gd name="connsiteX7" fmla="*/ 7670472 w 7670472"/>
              <a:gd name="connsiteY7" fmla="*/ 1700620 h 2310657"/>
              <a:gd name="connsiteX8" fmla="*/ 7670472 w 7670472"/>
              <a:gd name="connsiteY8" fmla="*/ 2310657 h 2310657"/>
              <a:gd name="connsiteX9" fmla="*/ 3196030 w 7670472"/>
              <a:gd name="connsiteY9" fmla="*/ 2310657 h 2310657"/>
              <a:gd name="connsiteX10" fmla="*/ 1278412 w 7670472"/>
              <a:gd name="connsiteY10" fmla="*/ 2310657 h 2310657"/>
              <a:gd name="connsiteX11" fmla="*/ 1278412 w 7670472"/>
              <a:gd name="connsiteY11" fmla="*/ 2310657 h 2310657"/>
              <a:gd name="connsiteX12" fmla="*/ 0 w 7670472"/>
              <a:gd name="connsiteY12" fmla="*/ 2310657 h 2310657"/>
              <a:gd name="connsiteX13" fmla="*/ 0 w 7670472"/>
              <a:gd name="connsiteY13" fmla="*/ 1700620 h 2310657"/>
              <a:gd name="connsiteX14" fmla="*/ 0 w 7670472"/>
              <a:gd name="connsiteY14" fmla="*/ 1439175 h 2310657"/>
              <a:gd name="connsiteX15" fmla="*/ 0 w 7670472"/>
              <a:gd name="connsiteY15" fmla="*/ 1439175 h 2310657"/>
              <a:gd name="connsiteX16" fmla="*/ 0 w 7670472"/>
              <a:gd name="connsiteY16" fmla="*/ 1264879 h 2310657"/>
              <a:gd name="connsiteX0" fmla="*/ 0 w 7670472"/>
              <a:gd name="connsiteY0" fmla="*/ 1264879 h 2310657"/>
              <a:gd name="connsiteX1" fmla="*/ 1416957 w 7670472"/>
              <a:gd name="connsiteY1" fmla="*/ 1278733 h 2310657"/>
              <a:gd name="connsiteX2" fmla="*/ 1491600 w 7670472"/>
              <a:gd name="connsiteY2" fmla="*/ 0 h 2310657"/>
              <a:gd name="connsiteX3" fmla="*/ 1644321 w 7670472"/>
              <a:gd name="connsiteY3" fmla="*/ 1292589 h 2310657"/>
              <a:gd name="connsiteX4" fmla="*/ 7670472 w 7670472"/>
              <a:gd name="connsiteY4" fmla="*/ 1264879 h 2310657"/>
              <a:gd name="connsiteX5" fmla="*/ 7670472 w 7670472"/>
              <a:gd name="connsiteY5" fmla="*/ 1439175 h 2310657"/>
              <a:gd name="connsiteX6" fmla="*/ 7670472 w 7670472"/>
              <a:gd name="connsiteY6" fmla="*/ 1439175 h 2310657"/>
              <a:gd name="connsiteX7" fmla="*/ 7670472 w 7670472"/>
              <a:gd name="connsiteY7" fmla="*/ 1700620 h 2310657"/>
              <a:gd name="connsiteX8" fmla="*/ 7670472 w 7670472"/>
              <a:gd name="connsiteY8" fmla="*/ 2310657 h 2310657"/>
              <a:gd name="connsiteX9" fmla="*/ 3196030 w 7670472"/>
              <a:gd name="connsiteY9" fmla="*/ 2310657 h 2310657"/>
              <a:gd name="connsiteX10" fmla="*/ 1278412 w 7670472"/>
              <a:gd name="connsiteY10" fmla="*/ 2310657 h 2310657"/>
              <a:gd name="connsiteX11" fmla="*/ 1278412 w 7670472"/>
              <a:gd name="connsiteY11" fmla="*/ 2310657 h 2310657"/>
              <a:gd name="connsiteX12" fmla="*/ 0 w 7670472"/>
              <a:gd name="connsiteY12" fmla="*/ 2310657 h 2310657"/>
              <a:gd name="connsiteX13" fmla="*/ 0 w 7670472"/>
              <a:gd name="connsiteY13" fmla="*/ 1700620 h 2310657"/>
              <a:gd name="connsiteX14" fmla="*/ 0 w 7670472"/>
              <a:gd name="connsiteY14" fmla="*/ 1439175 h 2310657"/>
              <a:gd name="connsiteX15" fmla="*/ 0 w 7670472"/>
              <a:gd name="connsiteY15" fmla="*/ 1439175 h 2310657"/>
              <a:gd name="connsiteX16" fmla="*/ 0 w 7670472"/>
              <a:gd name="connsiteY16" fmla="*/ 1264879 h 231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670472" h="2310657">
                <a:moveTo>
                  <a:pt x="0" y="1264879"/>
                </a:moveTo>
                <a:lnTo>
                  <a:pt x="1416957" y="1278733"/>
                </a:lnTo>
                <a:lnTo>
                  <a:pt x="1491600" y="0"/>
                </a:lnTo>
                <a:lnTo>
                  <a:pt x="1644321" y="1292589"/>
                </a:lnTo>
                <a:lnTo>
                  <a:pt x="7670472" y="1264879"/>
                </a:lnTo>
                <a:lnTo>
                  <a:pt x="7670472" y="1439175"/>
                </a:lnTo>
                <a:lnTo>
                  <a:pt x="7670472" y="1439175"/>
                </a:lnTo>
                <a:lnTo>
                  <a:pt x="7670472" y="1700620"/>
                </a:lnTo>
                <a:lnTo>
                  <a:pt x="7670472" y="2310657"/>
                </a:lnTo>
                <a:lnTo>
                  <a:pt x="3196030" y="2310657"/>
                </a:lnTo>
                <a:lnTo>
                  <a:pt x="1278412" y="2310657"/>
                </a:lnTo>
                <a:lnTo>
                  <a:pt x="1278412" y="2310657"/>
                </a:lnTo>
                <a:lnTo>
                  <a:pt x="0" y="2310657"/>
                </a:lnTo>
                <a:lnTo>
                  <a:pt x="0" y="1700620"/>
                </a:lnTo>
                <a:lnTo>
                  <a:pt x="0" y="1439175"/>
                </a:lnTo>
                <a:lnTo>
                  <a:pt x="0" y="1439175"/>
                </a:lnTo>
                <a:lnTo>
                  <a:pt x="0" y="1264879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 smtClean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৭২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১৪৪ 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২১৬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হলো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২৪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৩৬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গুণিতক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2133857" y="3165891"/>
            <a:ext cx="9692017" cy="2259392"/>
          </a:xfrm>
          <a:custGeom>
            <a:avLst/>
            <a:gdLst>
              <a:gd name="connsiteX0" fmla="*/ 0 w 9692017"/>
              <a:gd name="connsiteY0" fmla="*/ 0 h 1006599"/>
              <a:gd name="connsiteX1" fmla="*/ 1615336 w 9692017"/>
              <a:gd name="connsiteY1" fmla="*/ 0 h 1006599"/>
              <a:gd name="connsiteX2" fmla="*/ 3130134 w 9692017"/>
              <a:gd name="connsiteY2" fmla="*/ -1252793 h 1006599"/>
              <a:gd name="connsiteX3" fmla="*/ 4038340 w 9692017"/>
              <a:gd name="connsiteY3" fmla="*/ 0 h 1006599"/>
              <a:gd name="connsiteX4" fmla="*/ 9692017 w 9692017"/>
              <a:gd name="connsiteY4" fmla="*/ 0 h 1006599"/>
              <a:gd name="connsiteX5" fmla="*/ 9692017 w 9692017"/>
              <a:gd name="connsiteY5" fmla="*/ 167767 h 1006599"/>
              <a:gd name="connsiteX6" fmla="*/ 9692017 w 9692017"/>
              <a:gd name="connsiteY6" fmla="*/ 167767 h 1006599"/>
              <a:gd name="connsiteX7" fmla="*/ 9692017 w 9692017"/>
              <a:gd name="connsiteY7" fmla="*/ 419416 h 1006599"/>
              <a:gd name="connsiteX8" fmla="*/ 9692017 w 9692017"/>
              <a:gd name="connsiteY8" fmla="*/ 1006599 h 1006599"/>
              <a:gd name="connsiteX9" fmla="*/ 4038340 w 9692017"/>
              <a:gd name="connsiteY9" fmla="*/ 1006599 h 1006599"/>
              <a:gd name="connsiteX10" fmla="*/ 1615336 w 9692017"/>
              <a:gd name="connsiteY10" fmla="*/ 1006599 h 1006599"/>
              <a:gd name="connsiteX11" fmla="*/ 1615336 w 9692017"/>
              <a:gd name="connsiteY11" fmla="*/ 1006599 h 1006599"/>
              <a:gd name="connsiteX12" fmla="*/ 0 w 9692017"/>
              <a:gd name="connsiteY12" fmla="*/ 1006599 h 1006599"/>
              <a:gd name="connsiteX13" fmla="*/ 0 w 9692017"/>
              <a:gd name="connsiteY13" fmla="*/ 419416 h 1006599"/>
              <a:gd name="connsiteX14" fmla="*/ 0 w 9692017"/>
              <a:gd name="connsiteY14" fmla="*/ 167767 h 1006599"/>
              <a:gd name="connsiteX15" fmla="*/ 0 w 9692017"/>
              <a:gd name="connsiteY15" fmla="*/ 167767 h 1006599"/>
              <a:gd name="connsiteX16" fmla="*/ 0 w 9692017"/>
              <a:gd name="connsiteY16" fmla="*/ 0 h 1006599"/>
              <a:gd name="connsiteX0" fmla="*/ 0 w 9692017"/>
              <a:gd name="connsiteY0" fmla="*/ 1252793 h 2259392"/>
              <a:gd name="connsiteX1" fmla="*/ 2709845 w 9692017"/>
              <a:gd name="connsiteY1" fmla="*/ 1280502 h 2259392"/>
              <a:gd name="connsiteX2" fmla="*/ 3130134 w 9692017"/>
              <a:gd name="connsiteY2" fmla="*/ 0 h 2259392"/>
              <a:gd name="connsiteX3" fmla="*/ 4038340 w 9692017"/>
              <a:gd name="connsiteY3" fmla="*/ 1252793 h 2259392"/>
              <a:gd name="connsiteX4" fmla="*/ 9692017 w 9692017"/>
              <a:gd name="connsiteY4" fmla="*/ 1252793 h 2259392"/>
              <a:gd name="connsiteX5" fmla="*/ 9692017 w 9692017"/>
              <a:gd name="connsiteY5" fmla="*/ 1420560 h 2259392"/>
              <a:gd name="connsiteX6" fmla="*/ 9692017 w 9692017"/>
              <a:gd name="connsiteY6" fmla="*/ 1420560 h 2259392"/>
              <a:gd name="connsiteX7" fmla="*/ 9692017 w 9692017"/>
              <a:gd name="connsiteY7" fmla="*/ 1672209 h 2259392"/>
              <a:gd name="connsiteX8" fmla="*/ 9692017 w 9692017"/>
              <a:gd name="connsiteY8" fmla="*/ 2259392 h 2259392"/>
              <a:gd name="connsiteX9" fmla="*/ 4038340 w 9692017"/>
              <a:gd name="connsiteY9" fmla="*/ 2259392 h 2259392"/>
              <a:gd name="connsiteX10" fmla="*/ 1615336 w 9692017"/>
              <a:gd name="connsiteY10" fmla="*/ 2259392 h 2259392"/>
              <a:gd name="connsiteX11" fmla="*/ 1615336 w 9692017"/>
              <a:gd name="connsiteY11" fmla="*/ 2259392 h 2259392"/>
              <a:gd name="connsiteX12" fmla="*/ 0 w 9692017"/>
              <a:gd name="connsiteY12" fmla="*/ 2259392 h 2259392"/>
              <a:gd name="connsiteX13" fmla="*/ 0 w 9692017"/>
              <a:gd name="connsiteY13" fmla="*/ 1672209 h 2259392"/>
              <a:gd name="connsiteX14" fmla="*/ 0 w 9692017"/>
              <a:gd name="connsiteY14" fmla="*/ 1420560 h 2259392"/>
              <a:gd name="connsiteX15" fmla="*/ 0 w 9692017"/>
              <a:gd name="connsiteY15" fmla="*/ 1420560 h 2259392"/>
              <a:gd name="connsiteX16" fmla="*/ 0 w 9692017"/>
              <a:gd name="connsiteY16" fmla="*/ 1252793 h 2259392"/>
              <a:gd name="connsiteX0" fmla="*/ 0 w 9692017"/>
              <a:gd name="connsiteY0" fmla="*/ 1252793 h 2259392"/>
              <a:gd name="connsiteX1" fmla="*/ 2709845 w 9692017"/>
              <a:gd name="connsiteY1" fmla="*/ 1280502 h 2259392"/>
              <a:gd name="connsiteX2" fmla="*/ 3130134 w 9692017"/>
              <a:gd name="connsiteY2" fmla="*/ 0 h 2259392"/>
              <a:gd name="connsiteX3" fmla="*/ 3484158 w 9692017"/>
              <a:gd name="connsiteY3" fmla="*/ 1266647 h 2259392"/>
              <a:gd name="connsiteX4" fmla="*/ 9692017 w 9692017"/>
              <a:gd name="connsiteY4" fmla="*/ 1252793 h 2259392"/>
              <a:gd name="connsiteX5" fmla="*/ 9692017 w 9692017"/>
              <a:gd name="connsiteY5" fmla="*/ 1420560 h 2259392"/>
              <a:gd name="connsiteX6" fmla="*/ 9692017 w 9692017"/>
              <a:gd name="connsiteY6" fmla="*/ 1420560 h 2259392"/>
              <a:gd name="connsiteX7" fmla="*/ 9692017 w 9692017"/>
              <a:gd name="connsiteY7" fmla="*/ 1672209 h 2259392"/>
              <a:gd name="connsiteX8" fmla="*/ 9692017 w 9692017"/>
              <a:gd name="connsiteY8" fmla="*/ 2259392 h 2259392"/>
              <a:gd name="connsiteX9" fmla="*/ 4038340 w 9692017"/>
              <a:gd name="connsiteY9" fmla="*/ 2259392 h 2259392"/>
              <a:gd name="connsiteX10" fmla="*/ 1615336 w 9692017"/>
              <a:gd name="connsiteY10" fmla="*/ 2259392 h 2259392"/>
              <a:gd name="connsiteX11" fmla="*/ 1615336 w 9692017"/>
              <a:gd name="connsiteY11" fmla="*/ 2259392 h 2259392"/>
              <a:gd name="connsiteX12" fmla="*/ 0 w 9692017"/>
              <a:gd name="connsiteY12" fmla="*/ 2259392 h 2259392"/>
              <a:gd name="connsiteX13" fmla="*/ 0 w 9692017"/>
              <a:gd name="connsiteY13" fmla="*/ 1672209 h 2259392"/>
              <a:gd name="connsiteX14" fmla="*/ 0 w 9692017"/>
              <a:gd name="connsiteY14" fmla="*/ 1420560 h 2259392"/>
              <a:gd name="connsiteX15" fmla="*/ 0 w 9692017"/>
              <a:gd name="connsiteY15" fmla="*/ 1420560 h 2259392"/>
              <a:gd name="connsiteX16" fmla="*/ 0 w 9692017"/>
              <a:gd name="connsiteY16" fmla="*/ 1252793 h 2259392"/>
              <a:gd name="connsiteX0" fmla="*/ 0 w 9692017"/>
              <a:gd name="connsiteY0" fmla="*/ 1252793 h 2259392"/>
              <a:gd name="connsiteX1" fmla="*/ 2931518 w 9692017"/>
              <a:gd name="connsiteY1" fmla="*/ 1252793 h 2259392"/>
              <a:gd name="connsiteX2" fmla="*/ 3130134 w 9692017"/>
              <a:gd name="connsiteY2" fmla="*/ 0 h 2259392"/>
              <a:gd name="connsiteX3" fmla="*/ 3484158 w 9692017"/>
              <a:gd name="connsiteY3" fmla="*/ 1266647 h 2259392"/>
              <a:gd name="connsiteX4" fmla="*/ 9692017 w 9692017"/>
              <a:gd name="connsiteY4" fmla="*/ 1252793 h 2259392"/>
              <a:gd name="connsiteX5" fmla="*/ 9692017 w 9692017"/>
              <a:gd name="connsiteY5" fmla="*/ 1420560 h 2259392"/>
              <a:gd name="connsiteX6" fmla="*/ 9692017 w 9692017"/>
              <a:gd name="connsiteY6" fmla="*/ 1420560 h 2259392"/>
              <a:gd name="connsiteX7" fmla="*/ 9692017 w 9692017"/>
              <a:gd name="connsiteY7" fmla="*/ 1672209 h 2259392"/>
              <a:gd name="connsiteX8" fmla="*/ 9692017 w 9692017"/>
              <a:gd name="connsiteY8" fmla="*/ 2259392 h 2259392"/>
              <a:gd name="connsiteX9" fmla="*/ 4038340 w 9692017"/>
              <a:gd name="connsiteY9" fmla="*/ 2259392 h 2259392"/>
              <a:gd name="connsiteX10" fmla="*/ 1615336 w 9692017"/>
              <a:gd name="connsiteY10" fmla="*/ 2259392 h 2259392"/>
              <a:gd name="connsiteX11" fmla="*/ 1615336 w 9692017"/>
              <a:gd name="connsiteY11" fmla="*/ 2259392 h 2259392"/>
              <a:gd name="connsiteX12" fmla="*/ 0 w 9692017"/>
              <a:gd name="connsiteY12" fmla="*/ 2259392 h 2259392"/>
              <a:gd name="connsiteX13" fmla="*/ 0 w 9692017"/>
              <a:gd name="connsiteY13" fmla="*/ 1672209 h 2259392"/>
              <a:gd name="connsiteX14" fmla="*/ 0 w 9692017"/>
              <a:gd name="connsiteY14" fmla="*/ 1420560 h 2259392"/>
              <a:gd name="connsiteX15" fmla="*/ 0 w 9692017"/>
              <a:gd name="connsiteY15" fmla="*/ 1420560 h 2259392"/>
              <a:gd name="connsiteX16" fmla="*/ 0 w 9692017"/>
              <a:gd name="connsiteY16" fmla="*/ 1252793 h 2259392"/>
              <a:gd name="connsiteX0" fmla="*/ 0 w 9692017"/>
              <a:gd name="connsiteY0" fmla="*/ 1252793 h 2259392"/>
              <a:gd name="connsiteX1" fmla="*/ 2931518 w 9692017"/>
              <a:gd name="connsiteY1" fmla="*/ 1252793 h 2259392"/>
              <a:gd name="connsiteX2" fmla="*/ 3130134 w 9692017"/>
              <a:gd name="connsiteY2" fmla="*/ 0 h 2259392"/>
              <a:gd name="connsiteX3" fmla="*/ 3234776 w 9692017"/>
              <a:gd name="connsiteY3" fmla="*/ 1280502 h 2259392"/>
              <a:gd name="connsiteX4" fmla="*/ 9692017 w 9692017"/>
              <a:gd name="connsiteY4" fmla="*/ 1252793 h 2259392"/>
              <a:gd name="connsiteX5" fmla="*/ 9692017 w 9692017"/>
              <a:gd name="connsiteY5" fmla="*/ 1420560 h 2259392"/>
              <a:gd name="connsiteX6" fmla="*/ 9692017 w 9692017"/>
              <a:gd name="connsiteY6" fmla="*/ 1420560 h 2259392"/>
              <a:gd name="connsiteX7" fmla="*/ 9692017 w 9692017"/>
              <a:gd name="connsiteY7" fmla="*/ 1672209 h 2259392"/>
              <a:gd name="connsiteX8" fmla="*/ 9692017 w 9692017"/>
              <a:gd name="connsiteY8" fmla="*/ 2259392 h 2259392"/>
              <a:gd name="connsiteX9" fmla="*/ 4038340 w 9692017"/>
              <a:gd name="connsiteY9" fmla="*/ 2259392 h 2259392"/>
              <a:gd name="connsiteX10" fmla="*/ 1615336 w 9692017"/>
              <a:gd name="connsiteY10" fmla="*/ 2259392 h 2259392"/>
              <a:gd name="connsiteX11" fmla="*/ 1615336 w 9692017"/>
              <a:gd name="connsiteY11" fmla="*/ 2259392 h 2259392"/>
              <a:gd name="connsiteX12" fmla="*/ 0 w 9692017"/>
              <a:gd name="connsiteY12" fmla="*/ 2259392 h 2259392"/>
              <a:gd name="connsiteX13" fmla="*/ 0 w 9692017"/>
              <a:gd name="connsiteY13" fmla="*/ 1672209 h 2259392"/>
              <a:gd name="connsiteX14" fmla="*/ 0 w 9692017"/>
              <a:gd name="connsiteY14" fmla="*/ 1420560 h 2259392"/>
              <a:gd name="connsiteX15" fmla="*/ 0 w 9692017"/>
              <a:gd name="connsiteY15" fmla="*/ 1420560 h 2259392"/>
              <a:gd name="connsiteX16" fmla="*/ 0 w 9692017"/>
              <a:gd name="connsiteY16" fmla="*/ 1252793 h 225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692017" h="2259392">
                <a:moveTo>
                  <a:pt x="0" y="1252793"/>
                </a:moveTo>
                <a:lnTo>
                  <a:pt x="2931518" y="1252793"/>
                </a:lnTo>
                <a:lnTo>
                  <a:pt x="3130134" y="0"/>
                </a:lnTo>
                <a:lnTo>
                  <a:pt x="3234776" y="1280502"/>
                </a:lnTo>
                <a:lnTo>
                  <a:pt x="9692017" y="1252793"/>
                </a:lnTo>
                <a:lnTo>
                  <a:pt x="9692017" y="1420560"/>
                </a:lnTo>
                <a:lnTo>
                  <a:pt x="9692017" y="1420560"/>
                </a:lnTo>
                <a:lnTo>
                  <a:pt x="9692017" y="1672209"/>
                </a:lnTo>
                <a:lnTo>
                  <a:pt x="9692017" y="2259392"/>
                </a:lnTo>
                <a:lnTo>
                  <a:pt x="4038340" y="2259392"/>
                </a:lnTo>
                <a:lnTo>
                  <a:pt x="1615336" y="2259392"/>
                </a:lnTo>
                <a:lnTo>
                  <a:pt x="1615336" y="2259392"/>
                </a:lnTo>
                <a:lnTo>
                  <a:pt x="0" y="2259392"/>
                </a:lnTo>
                <a:lnTo>
                  <a:pt x="0" y="1672209"/>
                </a:lnTo>
                <a:lnTo>
                  <a:pt x="0" y="1420560"/>
                </a:lnTo>
                <a:lnTo>
                  <a:pt x="0" y="1420560"/>
                </a:lnTo>
                <a:lnTo>
                  <a:pt x="0" y="1252793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২৪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৩৬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গুণিতকের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লগিষ্ঠ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84166" y="1385500"/>
            <a:ext cx="9542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২৪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৪৮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৯৬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১২০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79866" y="1563738"/>
            <a:ext cx="114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২৫২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২৮৮</a:t>
            </a:r>
          </a:p>
        </p:txBody>
      </p:sp>
      <p:sp>
        <p:nvSpPr>
          <p:cNvPr id="18" name="Oval 17"/>
          <p:cNvSpPr/>
          <p:nvPr/>
        </p:nvSpPr>
        <p:spPr>
          <a:xfrm>
            <a:off x="4718467" y="1399865"/>
            <a:ext cx="752335" cy="669471"/>
          </a:xfrm>
          <a:prstGeom prst="ellipse">
            <a:avLst/>
          </a:prstGeom>
          <a:noFill/>
          <a:ln w="57150">
            <a:solidFill>
              <a:srgbClr val="0000D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020947" y="5432632"/>
            <a:ext cx="864734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.¶.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২৪ 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ও ৩৬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লঘিষ্ঠ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গুণিতক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ল.সা.গু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৭২।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261729" y="268069"/>
            <a:ext cx="58625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২৪ ও ৩৬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গুণিতক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খেলিঃ</a:t>
            </a:r>
            <a:endParaRPr lang="en-US" sz="36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94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  <p:bldP spid="8" grpId="1"/>
      <p:bldP spid="9" grpId="0" animBg="1"/>
      <p:bldP spid="10" grpId="0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/>
      <p:bldP spid="17" grpId="0"/>
      <p:bldP spid="18" grpId="0" animBg="1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F37CAA-3BD0-4ACA-8DC6-EB9106AE8621}"/>
              </a:ext>
            </a:extLst>
          </p:cNvPr>
          <p:cNvSpPr txBox="1"/>
          <p:nvPr/>
        </p:nvSpPr>
        <p:spPr>
          <a:xfrm>
            <a:off x="2722418" y="420469"/>
            <a:ext cx="6747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গুণিতক ও লসাগু এর মধ্যে সম্পর্ক কী?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69BAB4-63BD-4317-90C2-661A59AAB433}"/>
              </a:ext>
            </a:extLst>
          </p:cNvPr>
          <p:cNvSpPr txBox="1"/>
          <p:nvPr/>
        </p:nvSpPr>
        <p:spPr>
          <a:xfrm>
            <a:off x="1988128" y="1792069"/>
            <a:ext cx="9746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 এবং ৩ এর সাধারণ গুণিতক      ৬, ১২, ১৮, ..................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12B1ADB4-5748-4D8B-AD49-26437229B7A3}"/>
              </a:ext>
            </a:extLst>
          </p:cNvPr>
          <p:cNvCxnSpPr/>
          <p:nvPr/>
        </p:nvCxnSpPr>
        <p:spPr>
          <a:xfrm>
            <a:off x="6404264" y="2115234"/>
            <a:ext cx="4572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41723C6-E6CC-4391-B498-C0B405E058DC}"/>
              </a:ext>
            </a:extLst>
          </p:cNvPr>
          <p:cNvSpPr txBox="1"/>
          <p:nvPr/>
        </p:nvSpPr>
        <p:spPr>
          <a:xfrm>
            <a:off x="1988128" y="2706469"/>
            <a:ext cx="9746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৩ এবং ৪ এর সাধারণ গুণিতক      ১২, ২৪, ৩৬, ..................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158F67-080B-452E-B001-F516E6B42C3F}"/>
              </a:ext>
            </a:extLst>
          </p:cNvPr>
          <p:cNvSpPr txBox="1"/>
          <p:nvPr/>
        </p:nvSpPr>
        <p:spPr>
          <a:xfrm>
            <a:off x="1988128" y="3560679"/>
            <a:ext cx="9746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৪ এবং ৬ এর সাধারণ গুণিতক      ১২, ২৪, ৩৬, ..................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A3D17D-4A67-42E9-8028-A1DEA31D82CC}"/>
              </a:ext>
            </a:extLst>
          </p:cNvPr>
          <p:cNvSpPr txBox="1"/>
          <p:nvPr/>
        </p:nvSpPr>
        <p:spPr>
          <a:xfrm>
            <a:off x="1565564" y="4876800"/>
            <a:ext cx="9060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সাধারণ গুণিতক লসাগু এর </a:t>
            </a:r>
            <a:r>
              <a:rPr lang="bn-BD" sz="36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গুণিতক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873123-E54B-4ACC-B83E-BB194FB8CD81}"/>
              </a:ext>
            </a:extLst>
          </p:cNvPr>
          <p:cNvCxnSpPr/>
          <p:nvPr/>
        </p:nvCxnSpPr>
        <p:spPr>
          <a:xfrm>
            <a:off x="6317669" y="3048000"/>
            <a:ext cx="4572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684F2A-5C40-4474-884D-CF668760FF7E}"/>
              </a:ext>
            </a:extLst>
          </p:cNvPr>
          <p:cNvCxnSpPr/>
          <p:nvPr/>
        </p:nvCxnSpPr>
        <p:spPr>
          <a:xfrm>
            <a:off x="6317669" y="3883844"/>
            <a:ext cx="4572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D5B161E-5223-4D16-AF37-B4A0BC979715}"/>
              </a:ext>
            </a:extLst>
          </p:cNvPr>
          <p:cNvCxnSpPr/>
          <p:nvPr/>
        </p:nvCxnSpPr>
        <p:spPr>
          <a:xfrm>
            <a:off x="1960418" y="5199965"/>
            <a:ext cx="7620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555" y="420469"/>
            <a:ext cx="1274618" cy="959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ounded Rectangle 12"/>
          <p:cNvSpPr/>
          <p:nvPr/>
        </p:nvSpPr>
        <p:spPr>
          <a:xfrm>
            <a:off x="1440864" y="1746130"/>
            <a:ext cx="9753600" cy="2673470"/>
          </a:xfrm>
          <a:prstGeom prst="roundRect">
            <a:avLst>
              <a:gd name="adj" fmla="val 27675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8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3FAC9FFF-5A64-4AA0-A9E4-A0FC0F3A670C}"/>
              </a:ext>
            </a:extLst>
          </p:cNvPr>
          <p:cNvSpPr/>
          <p:nvPr/>
        </p:nvSpPr>
        <p:spPr>
          <a:xfrm>
            <a:off x="1409345" y="1380044"/>
            <a:ext cx="9715855" cy="325111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5DEB05-1A21-4062-9DD5-90C3CA0F8792}"/>
              </a:ext>
            </a:extLst>
          </p:cNvPr>
          <p:cNvSpPr txBox="1"/>
          <p:nvPr/>
        </p:nvSpPr>
        <p:spPr>
          <a:xfrm>
            <a:off x="1615698" y="425937"/>
            <a:ext cx="9890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এসো ৪, ৬ ও ৯ এর লসাগু কীভাবে নির্ণয় করা যায় তা আলোচনা করি।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486D92-3787-46B2-8BC6-69AF29A44309}"/>
              </a:ext>
            </a:extLst>
          </p:cNvPr>
          <p:cNvSpPr txBox="1"/>
          <p:nvPr/>
        </p:nvSpPr>
        <p:spPr>
          <a:xfrm>
            <a:off x="1979913" y="1700498"/>
            <a:ext cx="2309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এর গুণিতকঃ </a:t>
            </a:r>
            <a:endParaRPr lang="en-US" sz="36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A07A62-30B7-4A3A-9DFC-3E982722BC28}"/>
              </a:ext>
            </a:extLst>
          </p:cNvPr>
          <p:cNvSpPr txBox="1"/>
          <p:nvPr/>
        </p:nvSpPr>
        <p:spPr>
          <a:xfrm>
            <a:off x="1995411" y="2694974"/>
            <a:ext cx="2417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এর গুণিতকঃ </a:t>
            </a:r>
            <a:endParaRPr lang="en-US" sz="36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63AFE2-19DB-4931-9BFD-381370778205}"/>
              </a:ext>
            </a:extLst>
          </p:cNvPr>
          <p:cNvSpPr txBox="1"/>
          <p:nvPr/>
        </p:nvSpPr>
        <p:spPr>
          <a:xfrm>
            <a:off x="1917916" y="3606191"/>
            <a:ext cx="2309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এর গুণিতকঃ </a:t>
            </a:r>
            <a:endParaRPr lang="en-US" sz="3600" dirty="0">
              <a:ln w="0"/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96B001-763F-4251-A65C-70AE47649CA7}"/>
              </a:ext>
            </a:extLst>
          </p:cNvPr>
          <p:cNvSpPr txBox="1"/>
          <p:nvPr/>
        </p:nvSpPr>
        <p:spPr>
          <a:xfrm>
            <a:off x="4294325" y="1731276"/>
            <a:ext cx="320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>
                <a:ln w="0"/>
              </a:rPr>
              <a:t>৪</a:t>
            </a:r>
            <a:endParaRPr lang="en-US" sz="3200" dirty="0">
              <a:ln w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CC1745-73D1-4599-A2A7-4E4429F0A76F}"/>
              </a:ext>
            </a:extLst>
          </p:cNvPr>
          <p:cNvSpPr txBox="1"/>
          <p:nvPr/>
        </p:nvSpPr>
        <p:spPr>
          <a:xfrm>
            <a:off x="4643027" y="1731276"/>
            <a:ext cx="340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>
                <a:ln w="0"/>
              </a:rPr>
              <a:t>৮</a:t>
            </a:r>
            <a:endParaRPr lang="en-US" sz="3200" dirty="0">
              <a:ln w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ADD792-EB7C-4373-A21B-3CCD1A017D1C}"/>
              </a:ext>
            </a:extLst>
          </p:cNvPr>
          <p:cNvSpPr txBox="1"/>
          <p:nvPr/>
        </p:nvSpPr>
        <p:spPr>
          <a:xfrm>
            <a:off x="5049856" y="1731276"/>
            <a:ext cx="61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>
                <a:ln w="0"/>
              </a:rPr>
              <a:t>১২</a:t>
            </a:r>
            <a:endParaRPr lang="en-US" sz="3200" dirty="0">
              <a:ln w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986D40-FFA6-4849-AA3B-8B517A4141EB}"/>
              </a:ext>
            </a:extLst>
          </p:cNvPr>
          <p:cNvSpPr txBox="1"/>
          <p:nvPr/>
        </p:nvSpPr>
        <p:spPr>
          <a:xfrm>
            <a:off x="5655578" y="1731276"/>
            <a:ext cx="61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>
                <a:ln w="0"/>
              </a:rPr>
              <a:t>১৬</a:t>
            </a:r>
            <a:endParaRPr lang="en-US" sz="3200" dirty="0">
              <a:ln w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D27945-ED50-4631-A2BF-FE0FCA3E59B2}"/>
              </a:ext>
            </a:extLst>
          </p:cNvPr>
          <p:cNvSpPr txBox="1"/>
          <p:nvPr/>
        </p:nvSpPr>
        <p:spPr>
          <a:xfrm>
            <a:off x="6298755" y="1731276"/>
            <a:ext cx="61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>
                <a:ln w="0"/>
              </a:rPr>
              <a:t>২০</a:t>
            </a:r>
            <a:endParaRPr lang="en-US" sz="3200" dirty="0">
              <a:ln w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8B6778-2623-4925-9499-2A5396120394}"/>
              </a:ext>
            </a:extLst>
          </p:cNvPr>
          <p:cNvSpPr txBox="1"/>
          <p:nvPr/>
        </p:nvSpPr>
        <p:spPr>
          <a:xfrm>
            <a:off x="6956140" y="1731276"/>
            <a:ext cx="61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>
                <a:ln w="0"/>
              </a:rPr>
              <a:t>২৪</a:t>
            </a:r>
            <a:endParaRPr lang="en-US" sz="3200" dirty="0">
              <a:ln w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5C9F3D-E337-47D1-9146-67CE0D634B90}"/>
              </a:ext>
            </a:extLst>
          </p:cNvPr>
          <p:cNvSpPr txBox="1"/>
          <p:nvPr/>
        </p:nvSpPr>
        <p:spPr>
          <a:xfrm>
            <a:off x="7585109" y="1731276"/>
            <a:ext cx="630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>
                <a:ln w="0"/>
              </a:rPr>
              <a:t>২৮</a:t>
            </a:r>
            <a:endParaRPr lang="en-US" sz="3200" dirty="0">
              <a:ln w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98B9BF-9F69-46AA-B27F-5067EA5CCF62}"/>
              </a:ext>
            </a:extLst>
          </p:cNvPr>
          <p:cNvSpPr txBox="1"/>
          <p:nvPr/>
        </p:nvSpPr>
        <p:spPr>
          <a:xfrm>
            <a:off x="8243777" y="1731276"/>
            <a:ext cx="774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>
                <a:ln w="0"/>
              </a:rPr>
              <a:t>৩২</a:t>
            </a:r>
            <a:endParaRPr lang="en-US" sz="3200" dirty="0">
              <a:ln w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1EDA47-86C2-4A98-A9CE-3B547F00AA0E}"/>
              </a:ext>
            </a:extLst>
          </p:cNvPr>
          <p:cNvSpPr txBox="1"/>
          <p:nvPr/>
        </p:nvSpPr>
        <p:spPr>
          <a:xfrm>
            <a:off x="9047101" y="1731276"/>
            <a:ext cx="774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>
                <a:ln w="0"/>
              </a:rPr>
              <a:t>৩৬</a:t>
            </a:r>
            <a:endParaRPr lang="en-US" sz="3200" dirty="0">
              <a:ln w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7D7234-5004-4737-956C-B137F7B0F6E2}"/>
              </a:ext>
            </a:extLst>
          </p:cNvPr>
          <p:cNvSpPr txBox="1"/>
          <p:nvPr/>
        </p:nvSpPr>
        <p:spPr>
          <a:xfrm>
            <a:off x="10015750" y="1731276"/>
            <a:ext cx="61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>
                <a:ln w="0"/>
              </a:rPr>
              <a:t>৪০</a:t>
            </a:r>
            <a:endParaRPr lang="en-US" sz="3200" dirty="0">
              <a:ln w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C60E2A-C3D8-4641-8B9D-D41A6427481A}"/>
              </a:ext>
            </a:extLst>
          </p:cNvPr>
          <p:cNvSpPr txBox="1"/>
          <p:nvPr/>
        </p:nvSpPr>
        <p:spPr>
          <a:xfrm>
            <a:off x="4330478" y="2725752"/>
            <a:ext cx="340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>
                <a:ln w="0"/>
              </a:rPr>
              <a:t>৬</a:t>
            </a:r>
            <a:endParaRPr lang="en-US" sz="3200" dirty="0">
              <a:ln w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B20931-A81A-4176-BB09-5815BF6611FA}"/>
              </a:ext>
            </a:extLst>
          </p:cNvPr>
          <p:cNvSpPr txBox="1"/>
          <p:nvPr/>
        </p:nvSpPr>
        <p:spPr>
          <a:xfrm>
            <a:off x="5049856" y="2725752"/>
            <a:ext cx="61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>
                <a:ln w="0"/>
              </a:rPr>
              <a:t>১২</a:t>
            </a:r>
            <a:endParaRPr lang="en-US" sz="3200" dirty="0">
              <a:ln w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6BEF8A-1F67-455B-9B44-AA3DE87C25DF}"/>
              </a:ext>
            </a:extLst>
          </p:cNvPr>
          <p:cNvSpPr txBox="1"/>
          <p:nvPr/>
        </p:nvSpPr>
        <p:spPr>
          <a:xfrm>
            <a:off x="5994288" y="2725752"/>
            <a:ext cx="61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>
                <a:ln w="0"/>
              </a:rPr>
              <a:t>১৮</a:t>
            </a:r>
            <a:endParaRPr lang="en-US" sz="3200" dirty="0">
              <a:ln w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9BDBD5-C666-49AB-BA3A-CF4FDC0ACAAC}"/>
              </a:ext>
            </a:extLst>
          </p:cNvPr>
          <p:cNvSpPr txBox="1"/>
          <p:nvPr/>
        </p:nvSpPr>
        <p:spPr>
          <a:xfrm>
            <a:off x="6956140" y="2725752"/>
            <a:ext cx="61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>
                <a:ln w="0"/>
              </a:rPr>
              <a:t>২৪</a:t>
            </a:r>
            <a:endParaRPr lang="en-US" sz="3200" dirty="0">
              <a:ln w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82E0D29-2A43-4CF7-8D7E-7B38E792DFF8}"/>
              </a:ext>
            </a:extLst>
          </p:cNvPr>
          <p:cNvSpPr txBox="1"/>
          <p:nvPr/>
        </p:nvSpPr>
        <p:spPr>
          <a:xfrm>
            <a:off x="7935118" y="2725752"/>
            <a:ext cx="630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>
                <a:ln w="0"/>
              </a:rPr>
              <a:t>৩০</a:t>
            </a:r>
            <a:endParaRPr lang="en-US" sz="3200" dirty="0">
              <a:ln w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246FF0-19C1-4AB0-86AB-D5D18BC8CDC6}"/>
              </a:ext>
            </a:extLst>
          </p:cNvPr>
          <p:cNvSpPr txBox="1"/>
          <p:nvPr/>
        </p:nvSpPr>
        <p:spPr>
          <a:xfrm>
            <a:off x="9119430" y="2725752"/>
            <a:ext cx="630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>
                <a:ln w="0"/>
              </a:rPr>
              <a:t>৩৬</a:t>
            </a:r>
            <a:endParaRPr lang="en-US" sz="3200" dirty="0">
              <a:ln w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408185-3E67-441F-B462-0139BD943314}"/>
              </a:ext>
            </a:extLst>
          </p:cNvPr>
          <p:cNvSpPr txBox="1"/>
          <p:nvPr/>
        </p:nvSpPr>
        <p:spPr>
          <a:xfrm>
            <a:off x="10008005" y="2725752"/>
            <a:ext cx="630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>
                <a:ln w="0"/>
              </a:rPr>
              <a:t>৪২</a:t>
            </a:r>
            <a:endParaRPr lang="en-US" sz="3200" dirty="0">
              <a:ln w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3D72C8B-B1BE-4C44-BE62-6D5A0F29D6BD}"/>
              </a:ext>
            </a:extLst>
          </p:cNvPr>
          <p:cNvSpPr txBox="1"/>
          <p:nvPr/>
        </p:nvSpPr>
        <p:spPr>
          <a:xfrm>
            <a:off x="4265900" y="3636969"/>
            <a:ext cx="340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>
                <a:ln w="0"/>
              </a:rPr>
              <a:t>৯</a:t>
            </a:r>
            <a:endParaRPr lang="en-US" sz="3200" dirty="0">
              <a:ln w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5D0756-3C26-47AA-97F3-46AB1A6CD039}"/>
              </a:ext>
            </a:extLst>
          </p:cNvPr>
          <p:cNvSpPr txBox="1"/>
          <p:nvPr/>
        </p:nvSpPr>
        <p:spPr>
          <a:xfrm>
            <a:off x="5929710" y="3636969"/>
            <a:ext cx="614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>
                <a:ln w="0"/>
              </a:rPr>
              <a:t>১৮</a:t>
            </a:r>
            <a:endParaRPr lang="en-US" sz="3200" dirty="0">
              <a:ln w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2D39377-1D98-4866-935B-93B193DFC6F9}"/>
              </a:ext>
            </a:extLst>
          </p:cNvPr>
          <p:cNvSpPr txBox="1"/>
          <p:nvPr/>
        </p:nvSpPr>
        <p:spPr>
          <a:xfrm>
            <a:off x="7356177" y="3636969"/>
            <a:ext cx="630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>
                <a:ln w="0"/>
              </a:rPr>
              <a:t>২৭</a:t>
            </a:r>
            <a:endParaRPr lang="en-US" sz="3200" dirty="0">
              <a:ln w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AA1F3A-01FC-4AEE-B1F8-004E8D6D768C}"/>
              </a:ext>
            </a:extLst>
          </p:cNvPr>
          <p:cNvSpPr txBox="1"/>
          <p:nvPr/>
        </p:nvSpPr>
        <p:spPr>
          <a:xfrm>
            <a:off x="9119430" y="3636969"/>
            <a:ext cx="630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>
                <a:ln w="0"/>
              </a:rPr>
              <a:t>৩৬</a:t>
            </a:r>
            <a:endParaRPr lang="en-US" sz="3200" dirty="0">
              <a:ln w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3F6F61-F056-4DC9-8C68-9FA061779CE8}"/>
              </a:ext>
            </a:extLst>
          </p:cNvPr>
          <p:cNvSpPr txBox="1"/>
          <p:nvPr/>
        </p:nvSpPr>
        <p:spPr>
          <a:xfrm>
            <a:off x="10008005" y="3634389"/>
            <a:ext cx="630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6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bn-BD" sz="3200" dirty="0">
                <a:ln w="0"/>
              </a:rPr>
              <a:t>৪৫</a:t>
            </a:r>
            <a:endParaRPr lang="en-US" sz="3200" dirty="0">
              <a:ln w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B1D7EC3-D888-4E9E-BF4D-72900009C251}"/>
              </a:ext>
            </a:extLst>
          </p:cNvPr>
          <p:cNvSpPr/>
          <p:nvPr/>
        </p:nvSpPr>
        <p:spPr>
          <a:xfrm>
            <a:off x="8803007" y="1700498"/>
            <a:ext cx="1172683" cy="25520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B3845DE-540D-42FD-9B38-34E2AF2D35D2}"/>
              </a:ext>
            </a:extLst>
          </p:cNvPr>
          <p:cNvSpPr txBox="1"/>
          <p:nvPr/>
        </p:nvSpPr>
        <p:spPr>
          <a:xfrm>
            <a:off x="2165765" y="4792989"/>
            <a:ext cx="5217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৪, ৬ ও ৯ এর সাধারণ গুণিতক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৩৬। 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74511DC-EFB7-48A4-BBEF-0FA2256945F4}"/>
              </a:ext>
            </a:extLst>
          </p:cNvPr>
          <p:cNvSpPr txBox="1"/>
          <p:nvPr/>
        </p:nvSpPr>
        <p:spPr>
          <a:xfrm>
            <a:off x="1981441" y="5449669"/>
            <a:ext cx="4577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.¶.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৪ , </a:t>
            </a:r>
            <a:r>
              <a:rPr lang="bn-BD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৬ ও ৯ এর লসাগু </a:t>
            </a:r>
            <a:r>
              <a:rPr lang="bn-BD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৩৬। 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1524000" y="1524000"/>
            <a:ext cx="9296400" cy="2895600"/>
          </a:xfrm>
          <a:prstGeom prst="roundRect">
            <a:avLst>
              <a:gd name="adj" fmla="val 23751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420469"/>
            <a:ext cx="1274618" cy="959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05636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00"/>
            <a:ext cx="3200400" cy="27025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DC6BE55-8F9E-443A-8870-5E1DF6366B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896" y="2461298"/>
            <a:ext cx="10594210" cy="1672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7400" y="382558"/>
            <a:ext cx="2122814" cy="1827242"/>
          </a:xfrm>
          <a:prstGeom prst="rect">
            <a:avLst/>
          </a:prstGeom>
        </p:spPr>
      </p:pic>
      <p:sp>
        <p:nvSpPr>
          <p:cNvPr id="6" name="32-Point Star 5"/>
          <p:cNvSpPr/>
          <p:nvPr/>
        </p:nvSpPr>
        <p:spPr>
          <a:xfrm>
            <a:off x="2762382" y="410267"/>
            <a:ext cx="6667238" cy="1224570"/>
          </a:xfrm>
          <a:prstGeom prst="star32">
            <a:avLst/>
          </a:prstGeom>
          <a:blipFill>
            <a:blip r:embed="rId5"/>
            <a:tile tx="0" ty="0" sx="100000" sy="100000" flip="none" algn="tl"/>
          </a:blipFill>
          <a:ln w="6350">
            <a:solidFill>
              <a:srgbClr val="00B05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SG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40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572" y="1075638"/>
            <a:ext cx="3838855" cy="545858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5427" y="1075638"/>
            <a:ext cx="3934691" cy="545858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282" y="1075638"/>
            <a:ext cx="3879273" cy="54395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6572" y="348699"/>
            <a:ext cx="10911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২৬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, ২৭ ও ২৮ পৃষ্ঠা মনোযোগ সহকারে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0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 rot="16200000">
            <a:off x="5669974" y="1035626"/>
            <a:ext cx="381001" cy="10806547"/>
          </a:xfrm>
          <a:custGeom>
            <a:avLst/>
            <a:gdLst>
              <a:gd name="connsiteX0" fmla="*/ 14514 w 682171"/>
              <a:gd name="connsiteY0" fmla="*/ 4677832 h 4700469"/>
              <a:gd name="connsiteX1" fmla="*/ 14514 w 682171"/>
              <a:gd name="connsiteY1" fmla="*/ 4547203 h 4700469"/>
              <a:gd name="connsiteX2" fmla="*/ 29028 w 682171"/>
              <a:gd name="connsiteY2" fmla="*/ 4314974 h 4700469"/>
              <a:gd name="connsiteX3" fmla="*/ 43543 w 682171"/>
              <a:gd name="connsiteY3" fmla="*/ 4242403 h 4700469"/>
              <a:gd name="connsiteX4" fmla="*/ 101600 w 682171"/>
              <a:gd name="connsiteY4" fmla="*/ 4155317 h 4700469"/>
              <a:gd name="connsiteX5" fmla="*/ 145143 w 682171"/>
              <a:gd name="connsiteY5" fmla="*/ 4126289 h 4700469"/>
              <a:gd name="connsiteX6" fmla="*/ 304800 w 682171"/>
              <a:gd name="connsiteY6" fmla="*/ 4140803 h 4700469"/>
              <a:gd name="connsiteX7" fmla="*/ 333828 w 682171"/>
              <a:gd name="connsiteY7" fmla="*/ 4314974 h 4700469"/>
              <a:gd name="connsiteX8" fmla="*/ 290286 w 682171"/>
              <a:gd name="connsiteY8" fmla="*/ 4344003 h 4700469"/>
              <a:gd name="connsiteX9" fmla="*/ 246743 w 682171"/>
              <a:gd name="connsiteY9" fmla="*/ 4387546 h 4700469"/>
              <a:gd name="connsiteX10" fmla="*/ 174171 w 682171"/>
              <a:gd name="connsiteY10" fmla="*/ 4373032 h 4700469"/>
              <a:gd name="connsiteX11" fmla="*/ 145143 w 682171"/>
              <a:gd name="connsiteY11" fmla="*/ 4314974 h 4700469"/>
              <a:gd name="connsiteX12" fmla="*/ 188686 w 682171"/>
              <a:gd name="connsiteY12" fmla="*/ 3952117 h 4700469"/>
              <a:gd name="connsiteX13" fmla="*/ 232228 w 682171"/>
              <a:gd name="connsiteY13" fmla="*/ 3821489 h 4700469"/>
              <a:gd name="connsiteX14" fmla="*/ 246743 w 682171"/>
              <a:gd name="connsiteY14" fmla="*/ 3777946 h 4700469"/>
              <a:gd name="connsiteX15" fmla="*/ 232228 w 682171"/>
              <a:gd name="connsiteY15" fmla="*/ 3516689 h 4700469"/>
              <a:gd name="connsiteX16" fmla="*/ 203200 w 682171"/>
              <a:gd name="connsiteY16" fmla="*/ 3560232 h 4700469"/>
              <a:gd name="connsiteX17" fmla="*/ 159657 w 682171"/>
              <a:gd name="connsiteY17" fmla="*/ 3574746 h 4700469"/>
              <a:gd name="connsiteX18" fmla="*/ 58057 w 682171"/>
              <a:gd name="connsiteY18" fmla="*/ 3560232 h 4700469"/>
              <a:gd name="connsiteX19" fmla="*/ 72571 w 682171"/>
              <a:gd name="connsiteY19" fmla="*/ 3066746 h 4700469"/>
              <a:gd name="connsiteX20" fmla="*/ 87086 w 682171"/>
              <a:gd name="connsiteY20" fmla="*/ 2965146 h 4700469"/>
              <a:gd name="connsiteX21" fmla="*/ 72571 w 682171"/>
              <a:gd name="connsiteY21" fmla="*/ 3008689 h 4700469"/>
              <a:gd name="connsiteX22" fmla="*/ 159657 w 682171"/>
              <a:gd name="connsiteY22" fmla="*/ 3081260 h 4700469"/>
              <a:gd name="connsiteX23" fmla="*/ 246743 w 682171"/>
              <a:gd name="connsiteY23" fmla="*/ 3110289 h 4700469"/>
              <a:gd name="connsiteX24" fmla="*/ 290286 w 682171"/>
              <a:gd name="connsiteY24" fmla="*/ 3124803 h 4700469"/>
              <a:gd name="connsiteX25" fmla="*/ 348343 w 682171"/>
              <a:gd name="connsiteY25" fmla="*/ 3211889 h 4700469"/>
              <a:gd name="connsiteX26" fmla="*/ 377371 w 682171"/>
              <a:gd name="connsiteY26" fmla="*/ 3255432 h 4700469"/>
              <a:gd name="connsiteX27" fmla="*/ 304800 w 682171"/>
              <a:gd name="connsiteY27" fmla="*/ 3487660 h 4700469"/>
              <a:gd name="connsiteX28" fmla="*/ 261257 w 682171"/>
              <a:gd name="connsiteY28" fmla="*/ 3502174 h 4700469"/>
              <a:gd name="connsiteX29" fmla="*/ 420914 w 682171"/>
              <a:gd name="connsiteY29" fmla="*/ 3502174 h 4700469"/>
              <a:gd name="connsiteX30" fmla="*/ 449943 w 682171"/>
              <a:gd name="connsiteY30" fmla="*/ 3458632 h 4700469"/>
              <a:gd name="connsiteX31" fmla="*/ 449943 w 682171"/>
              <a:gd name="connsiteY31" fmla="*/ 3110289 h 4700469"/>
              <a:gd name="connsiteX32" fmla="*/ 406400 w 682171"/>
              <a:gd name="connsiteY32" fmla="*/ 2979660 h 4700469"/>
              <a:gd name="connsiteX33" fmla="*/ 391886 w 682171"/>
              <a:gd name="connsiteY33" fmla="*/ 2936117 h 4700469"/>
              <a:gd name="connsiteX34" fmla="*/ 333828 w 682171"/>
              <a:gd name="connsiteY34" fmla="*/ 2834517 h 4700469"/>
              <a:gd name="connsiteX35" fmla="*/ 304800 w 682171"/>
              <a:gd name="connsiteY35" fmla="*/ 2747432 h 4700469"/>
              <a:gd name="connsiteX36" fmla="*/ 290286 w 682171"/>
              <a:gd name="connsiteY36" fmla="*/ 2703889 h 4700469"/>
              <a:gd name="connsiteX37" fmla="*/ 304800 w 682171"/>
              <a:gd name="connsiteY37" fmla="*/ 2413603 h 4700469"/>
              <a:gd name="connsiteX38" fmla="*/ 348343 w 682171"/>
              <a:gd name="connsiteY38" fmla="*/ 2399089 h 4700469"/>
              <a:gd name="connsiteX39" fmla="*/ 391886 w 682171"/>
              <a:gd name="connsiteY39" fmla="*/ 2428117 h 4700469"/>
              <a:gd name="connsiteX40" fmla="*/ 406400 w 682171"/>
              <a:gd name="connsiteY40" fmla="*/ 2471660 h 4700469"/>
              <a:gd name="connsiteX41" fmla="*/ 420914 w 682171"/>
              <a:gd name="connsiteY41" fmla="*/ 2718403 h 4700469"/>
              <a:gd name="connsiteX42" fmla="*/ 551543 w 682171"/>
              <a:gd name="connsiteY42" fmla="*/ 2703889 h 4700469"/>
              <a:gd name="connsiteX43" fmla="*/ 551543 w 682171"/>
              <a:gd name="connsiteY43" fmla="*/ 2544232 h 4700469"/>
              <a:gd name="connsiteX44" fmla="*/ 537028 w 682171"/>
              <a:gd name="connsiteY44" fmla="*/ 2500689 h 4700469"/>
              <a:gd name="connsiteX45" fmla="*/ 580571 w 682171"/>
              <a:gd name="connsiteY45" fmla="*/ 2529717 h 4700469"/>
              <a:gd name="connsiteX46" fmla="*/ 624114 w 682171"/>
              <a:gd name="connsiteY46" fmla="*/ 2558746 h 4700469"/>
              <a:gd name="connsiteX47" fmla="*/ 667657 w 682171"/>
              <a:gd name="connsiteY47" fmla="*/ 2544232 h 4700469"/>
              <a:gd name="connsiteX48" fmla="*/ 682171 w 682171"/>
              <a:gd name="connsiteY48" fmla="*/ 2500689 h 4700469"/>
              <a:gd name="connsiteX49" fmla="*/ 638628 w 682171"/>
              <a:gd name="connsiteY49" fmla="*/ 2355546 h 4700469"/>
              <a:gd name="connsiteX50" fmla="*/ 595086 w 682171"/>
              <a:gd name="connsiteY50" fmla="*/ 2341032 h 4700469"/>
              <a:gd name="connsiteX51" fmla="*/ 449943 w 682171"/>
              <a:gd name="connsiteY51" fmla="*/ 2326517 h 4700469"/>
              <a:gd name="connsiteX52" fmla="*/ 580571 w 682171"/>
              <a:gd name="connsiteY52" fmla="*/ 2297489 h 4700469"/>
              <a:gd name="connsiteX53" fmla="*/ 609600 w 682171"/>
              <a:gd name="connsiteY53" fmla="*/ 2253946 h 4700469"/>
              <a:gd name="connsiteX54" fmla="*/ 624114 w 682171"/>
              <a:gd name="connsiteY54" fmla="*/ 2210403 h 4700469"/>
              <a:gd name="connsiteX55" fmla="*/ 449943 w 682171"/>
              <a:gd name="connsiteY55" fmla="*/ 2152346 h 4700469"/>
              <a:gd name="connsiteX56" fmla="*/ 362857 w 682171"/>
              <a:gd name="connsiteY56" fmla="*/ 2195889 h 4700469"/>
              <a:gd name="connsiteX57" fmla="*/ 348343 w 682171"/>
              <a:gd name="connsiteY57" fmla="*/ 2239432 h 4700469"/>
              <a:gd name="connsiteX58" fmla="*/ 319314 w 682171"/>
              <a:gd name="connsiteY58" fmla="*/ 2355546 h 4700469"/>
              <a:gd name="connsiteX59" fmla="*/ 319314 w 682171"/>
              <a:gd name="connsiteY59" fmla="*/ 2195889 h 4700469"/>
              <a:gd name="connsiteX60" fmla="*/ 348343 w 682171"/>
              <a:gd name="connsiteY60" fmla="*/ 2108803 h 4700469"/>
              <a:gd name="connsiteX61" fmla="*/ 362857 w 682171"/>
              <a:gd name="connsiteY61" fmla="*/ 2065260 h 4700469"/>
              <a:gd name="connsiteX62" fmla="*/ 348343 w 682171"/>
              <a:gd name="connsiteY62" fmla="*/ 1833032 h 4700469"/>
              <a:gd name="connsiteX63" fmla="*/ 333828 w 682171"/>
              <a:gd name="connsiteY63" fmla="*/ 1789489 h 4700469"/>
              <a:gd name="connsiteX64" fmla="*/ 246743 w 682171"/>
              <a:gd name="connsiteY64" fmla="*/ 1716917 h 4700469"/>
              <a:gd name="connsiteX65" fmla="*/ 203200 w 682171"/>
              <a:gd name="connsiteY65" fmla="*/ 1673374 h 4700469"/>
              <a:gd name="connsiteX66" fmla="*/ 145143 w 682171"/>
              <a:gd name="connsiteY66" fmla="*/ 1586289 h 4700469"/>
              <a:gd name="connsiteX67" fmla="*/ 58057 w 682171"/>
              <a:gd name="connsiteY67" fmla="*/ 1383089 h 4700469"/>
              <a:gd name="connsiteX68" fmla="*/ 29028 w 682171"/>
              <a:gd name="connsiteY68" fmla="*/ 1339546 h 4700469"/>
              <a:gd name="connsiteX69" fmla="*/ 0 w 682171"/>
              <a:gd name="connsiteY69" fmla="*/ 1150860 h 4700469"/>
              <a:gd name="connsiteX70" fmla="*/ 14514 w 682171"/>
              <a:gd name="connsiteY70" fmla="*/ 817032 h 4700469"/>
              <a:gd name="connsiteX71" fmla="*/ 29028 w 682171"/>
              <a:gd name="connsiteY71" fmla="*/ 773489 h 4700469"/>
              <a:gd name="connsiteX72" fmla="*/ 58057 w 682171"/>
              <a:gd name="connsiteY72" fmla="*/ 671889 h 4700469"/>
              <a:gd name="connsiteX73" fmla="*/ 87086 w 682171"/>
              <a:gd name="connsiteY73" fmla="*/ 758974 h 4700469"/>
              <a:gd name="connsiteX74" fmla="*/ 174171 w 682171"/>
              <a:gd name="connsiteY74" fmla="*/ 846060 h 4700469"/>
              <a:gd name="connsiteX75" fmla="*/ 261257 w 682171"/>
              <a:gd name="connsiteY75" fmla="*/ 918632 h 4700469"/>
              <a:gd name="connsiteX76" fmla="*/ 304800 w 682171"/>
              <a:gd name="connsiteY76" fmla="*/ 1020232 h 4700469"/>
              <a:gd name="connsiteX77" fmla="*/ 290286 w 682171"/>
              <a:gd name="connsiteY77" fmla="*/ 1310517 h 4700469"/>
              <a:gd name="connsiteX78" fmla="*/ 275771 w 682171"/>
              <a:gd name="connsiteY78" fmla="*/ 1354060 h 4700469"/>
              <a:gd name="connsiteX79" fmla="*/ 246743 w 682171"/>
              <a:gd name="connsiteY79" fmla="*/ 1397603 h 4700469"/>
              <a:gd name="connsiteX80" fmla="*/ 203200 w 682171"/>
              <a:gd name="connsiteY80" fmla="*/ 1426632 h 4700469"/>
              <a:gd name="connsiteX81" fmla="*/ 130628 w 682171"/>
              <a:gd name="connsiteY81" fmla="*/ 1513717 h 4700469"/>
              <a:gd name="connsiteX82" fmla="*/ 145143 w 682171"/>
              <a:gd name="connsiteY82" fmla="*/ 1470174 h 4700469"/>
              <a:gd name="connsiteX83" fmla="*/ 232228 w 682171"/>
              <a:gd name="connsiteY83" fmla="*/ 1383089 h 4700469"/>
              <a:gd name="connsiteX84" fmla="*/ 246743 w 682171"/>
              <a:gd name="connsiteY84" fmla="*/ 1339546 h 4700469"/>
              <a:gd name="connsiteX85" fmla="*/ 290286 w 682171"/>
              <a:gd name="connsiteY85" fmla="*/ 1252460 h 4700469"/>
              <a:gd name="connsiteX86" fmla="*/ 290286 w 682171"/>
              <a:gd name="connsiteY86" fmla="*/ 860574 h 4700469"/>
              <a:gd name="connsiteX87" fmla="*/ 275771 w 682171"/>
              <a:gd name="connsiteY87" fmla="*/ 817032 h 4700469"/>
              <a:gd name="connsiteX88" fmla="*/ 217714 w 682171"/>
              <a:gd name="connsiteY88" fmla="*/ 671889 h 4700469"/>
              <a:gd name="connsiteX89" fmla="*/ 203200 w 682171"/>
              <a:gd name="connsiteY89" fmla="*/ 628346 h 4700469"/>
              <a:gd name="connsiteX90" fmla="*/ 188686 w 682171"/>
              <a:gd name="connsiteY90" fmla="*/ 584803 h 4700469"/>
              <a:gd name="connsiteX91" fmla="*/ 217714 w 682171"/>
              <a:gd name="connsiteY91" fmla="*/ 309032 h 4700469"/>
              <a:gd name="connsiteX92" fmla="*/ 246743 w 682171"/>
              <a:gd name="connsiteY92" fmla="*/ 221946 h 4700469"/>
              <a:gd name="connsiteX93" fmla="*/ 333828 w 682171"/>
              <a:gd name="connsiteY93" fmla="*/ 236460 h 4700469"/>
              <a:gd name="connsiteX94" fmla="*/ 391886 w 682171"/>
              <a:gd name="connsiteY94" fmla="*/ 323546 h 4700469"/>
              <a:gd name="connsiteX95" fmla="*/ 391886 w 682171"/>
              <a:gd name="connsiteY95" fmla="*/ 468689 h 4700469"/>
              <a:gd name="connsiteX96" fmla="*/ 319314 w 682171"/>
              <a:gd name="connsiteY96" fmla="*/ 454174 h 4700469"/>
              <a:gd name="connsiteX97" fmla="*/ 290286 w 682171"/>
              <a:gd name="connsiteY97" fmla="*/ 410632 h 4700469"/>
              <a:gd name="connsiteX98" fmla="*/ 261257 w 682171"/>
              <a:gd name="connsiteY98" fmla="*/ 323546 h 4700469"/>
              <a:gd name="connsiteX99" fmla="*/ 246743 w 682171"/>
              <a:gd name="connsiteY99" fmla="*/ 280003 h 4700469"/>
              <a:gd name="connsiteX100" fmla="*/ 217714 w 682171"/>
              <a:gd name="connsiteY100" fmla="*/ 221946 h 4700469"/>
              <a:gd name="connsiteX101" fmla="*/ 188686 w 682171"/>
              <a:gd name="connsiteY101" fmla="*/ 105832 h 4700469"/>
              <a:gd name="connsiteX102" fmla="*/ 203200 w 682171"/>
              <a:gd name="connsiteY102" fmla="*/ 18746 h 4700469"/>
              <a:gd name="connsiteX103" fmla="*/ 304800 w 682171"/>
              <a:gd name="connsiteY103" fmla="*/ 62289 h 4700469"/>
              <a:gd name="connsiteX104" fmla="*/ 319314 w 682171"/>
              <a:gd name="connsiteY104" fmla="*/ 178403 h 4700469"/>
              <a:gd name="connsiteX105" fmla="*/ 275771 w 682171"/>
              <a:gd name="connsiteY105" fmla="*/ 221946 h 4700469"/>
              <a:gd name="connsiteX106" fmla="*/ 319314 w 682171"/>
              <a:gd name="connsiteY106" fmla="*/ 207432 h 4700469"/>
              <a:gd name="connsiteX107" fmla="*/ 551543 w 682171"/>
              <a:gd name="connsiteY107" fmla="*/ 163889 h 4700469"/>
              <a:gd name="connsiteX108" fmla="*/ 537028 w 682171"/>
              <a:gd name="connsiteY108" fmla="*/ 250974 h 4700469"/>
              <a:gd name="connsiteX109" fmla="*/ 348343 w 682171"/>
              <a:gd name="connsiteY109" fmla="*/ 265489 h 4700469"/>
              <a:gd name="connsiteX110" fmla="*/ 290286 w 682171"/>
              <a:gd name="connsiteY110" fmla="*/ 236460 h 470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82171" h="4700469">
                <a:moveTo>
                  <a:pt x="14514" y="4677832"/>
                </a:moveTo>
                <a:cubicBezTo>
                  <a:pt x="47187" y="4579810"/>
                  <a:pt x="14514" y="4700469"/>
                  <a:pt x="14514" y="4547203"/>
                </a:cubicBezTo>
                <a:cubicBezTo>
                  <a:pt x="14514" y="4469642"/>
                  <a:pt x="21674" y="4392185"/>
                  <a:pt x="29028" y="4314974"/>
                </a:cubicBezTo>
                <a:cubicBezTo>
                  <a:pt x="31367" y="4290416"/>
                  <a:pt x="33335" y="4264861"/>
                  <a:pt x="43543" y="4242403"/>
                </a:cubicBezTo>
                <a:cubicBezTo>
                  <a:pt x="57980" y="4210642"/>
                  <a:pt x="72571" y="4174669"/>
                  <a:pt x="101600" y="4155317"/>
                </a:cubicBezTo>
                <a:lnTo>
                  <a:pt x="145143" y="4126289"/>
                </a:lnTo>
                <a:cubicBezTo>
                  <a:pt x="198362" y="4131127"/>
                  <a:pt x="252548" y="4129606"/>
                  <a:pt x="304800" y="4140803"/>
                </a:cubicBezTo>
                <a:cubicBezTo>
                  <a:pt x="387925" y="4158616"/>
                  <a:pt x="352515" y="4258914"/>
                  <a:pt x="333828" y="4314974"/>
                </a:cubicBezTo>
                <a:cubicBezTo>
                  <a:pt x="328312" y="4331523"/>
                  <a:pt x="303687" y="4332836"/>
                  <a:pt x="290286" y="4344003"/>
                </a:cubicBezTo>
                <a:cubicBezTo>
                  <a:pt x="274517" y="4357144"/>
                  <a:pt x="261257" y="4373032"/>
                  <a:pt x="246743" y="4387546"/>
                </a:cubicBezTo>
                <a:cubicBezTo>
                  <a:pt x="222552" y="4382708"/>
                  <a:pt x="194246" y="4387371"/>
                  <a:pt x="174171" y="4373032"/>
                </a:cubicBezTo>
                <a:cubicBezTo>
                  <a:pt x="156564" y="4360456"/>
                  <a:pt x="146083" y="4336590"/>
                  <a:pt x="145143" y="4314974"/>
                </a:cubicBezTo>
                <a:cubicBezTo>
                  <a:pt x="135221" y="4086772"/>
                  <a:pt x="139205" y="4100560"/>
                  <a:pt x="188686" y="3952117"/>
                </a:cubicBezTo>
                <a:lnTo>
                  <a:pt x="232228" y="3821489"/>
                </a:lnTo>
                <a:lnTo>
                  <a:pt x="246743" y="3777946"/>
                </a:lnTo>
                <a:cubicBezTo>
                  <a:pt x="241905" y="3690860"/>
                  <a:pt x="249333" y="3602215"/>
                  <a:pt x="232228" y="3516689"/>
                </a:cubicBezTo>
                <a:cubicBezTo>
                  <a:pt x="228807" y="3499584"/>
                  <a:pt x="216821" y="3549335"/>
                  <a:pt x="203200" y="3560232"/>
                </a:cubicBezTo>
                <a:cubicBezTo>
                  <a:pt x="191253" y="3569789"/>
                  <a:pt x="174171" y="3569908"/>
                  <a:pt x="159657" y="3574746"/>
                </a:cubicBezTo>
                <a:cubicBezTo>
                  <a:pt x="125790" y="3569908"/>
                  <a:pt x="63837" y="3593951"/>
                  <a:pt x="58057" y="3560232"/>
                </a:cubicBezTo>
                <a:cubicBezTo>
                  <a:pt x="30251" y="3398032"/>
                  <a:pt x="64553" y="3231117"/>
                  <a:pt x="72571" y="3066746"/>
                </a:cubicBezTo>
                <a:cubicBezTo>
                  <a:pt x="74238" y="3032576"/>
                  <a:pt x="87086" y="2999357"/>
                  <a:pt x="87086" y="2965146"/>
                </a:cubicBezTo>
                <a:cubicBezTo>
                  <a:pt x="87086" y="2949846"/>
                  <a:pt x="77409" y="2994175"/>
                  <a:pt x="72571" y="3008689"/>
                </a:cubicBezTo>
                <a:cubicBezTo>
                  <a:pt x="99917" y="3036035"/>
                  <a:pt x="123282" y="3065094"/>
                  <a:pt x="159657" y="3081260"/>
                </a:cubicBezTo>
                <a:cubicBezTo>
                  <a:pt x="187619" y="3093687"/>
                  <a:pt x="217714" y="3100613"/>
                  <a:pt x="246743" y="3110289"/>
                </a:cubicBezTo>
                <a:lnTo>
                  <a:pt x="290286" y="3124803"/>
                </a:lnTo>
                <a:lnTo>
                  <a:pt x="348343" y="3211889"/>
                </a:lnTo>
                <a:lnTo>
                  <a:pt x="377371" y="3255432"/>
                </a:lnTo>
                <a:cubicBezTo>
                  <a:pt x="373687" y="3292271"/>
                  <a:pt x="379566" y="3462739"/>
                  <a:pt x="304800" y="3487660"/>
                </a:cubicBezTo>
                <a:lnTo>
                  <a:pt x="261257" y="3502174"/>
                </a:lnTo>
                <a:cubicBezTo>
                  <a:pt x="322493" y="3522587"/>
                  <a:pt x="338852" y="3534999"/>
                  <a:pt x="420914" y="3502174"/>
                </a:cubicBezTo>
                <a:cubicBezTo>
                  <a:pt x="437110" y="3495696"/>
                  <a:pt x="440267" y="3473146"/>
                  <a:pt x="449943" y="3458632"/>
                </a:cubicBezTo>
                <a:cubicBezTo>
                  <a:pt x="493674" y="3327436"/>
                  <a:pt x="484782" y="3371579"/>
                  <a:pt x="449943" y="3110289"/>
                </a:cubicBezTo>
                <a:cubicBezTo>
                  <a:pt x="443877" y="3064793"/>
                  <a:pt x="420914" y="3023203"/>
                  <a:pt x="406400" y="2979660"/>
                </a:cubicBezTo>
                <a:cubicBezTo>
                  <a:pt x="401562" y="2965146"/>
                  <a:pt x="400373" y="2948847"/>
                  <a:pt x="391886" y="2936117"/>
                </a:cubicBezTo>
                <a:cubicBezTo>
                  <a:pt x="365703" y="2896842"/>
                  <a:pt x="352242" y="2880553"/>
                  <a:pt x="333828" y="2834517"/>
                </a:cubicBezTo>
                <a:cubicBezTo>
                  <a:pt x="322464" y="2806107"/>
                  <a:pt x="314476" y="2776460"/>
                  <a:pt x="304800" y="2747432"/>
                </a:cubicBezTo>
                <a:lnTo>
                  <a:pt x="290286" y="2703889"/>
                </a:lnTo>
                <a:cubicBezTo>
                  <a:pt x="295124" y="2607127"/>
                  <a:pt x="286672" y="2508775"/>
                  <a:pt x="304800" y="2413603"/>
                </a:cubicBezTo>
                <a:cubicBezTo>
                  <a:pt x="307663" y="2398574"/>
                  <a:pt x="333252" y="2396574"/>
                  <a:pt x="348343" y="2399089"/>
                </a:cubicBezTo>
                <a:cubicBezTo>
                  <a:pt x="365550" y="2401957"/>
                  <a:pt x="377372" y="2418441"/>
                  <a:pt x="391886" y="2428117"/>
                </a:cubicBezTo>
                <a:cubicBezTo>
                  <a:pt x="396724" y="2442631"/>
                  <a:pt x="404878" y="2456437"/>
                  <a:pt x="406400" y="2471660"/>
                </a:cubicBezTo>
                <a:cubicBezTo>
                  <a:pt x="414598" y="2553641"/>
                  <a:pt x="377248" y="2648537"/>
                  <a:pt x="420914" y="2718403"/>
                </a:cubicBezTo>
                <a:cubicBezTo>
                  <a:pt x="444134" y="2755555"/>
                  <a:pt x="508000" y="2708727"/>
                  <a:pt x="551543" y="2703889"/>
                </a:cubicBezTo>
                <a:cubicBezTo>
                  <a:pt x="572108" y="2621629"/>
                  <a:pt x="572731" y="2650169"/>
                  <a:pt x="551543" y="2544232"/>
                </a:cubicBezTo>
                <a:cubicBezTo>
                  <a:pt x="548542" y="2529230"/>
                  <a:pt x="524298" y="2492202"/>
                  <a:pt x="537028" y="2500689"/>
                </a:cubicBezTo>
                <a:lnTo>
                  <a:pt x="580571" y="2529717"/>
                </a:lnTo>
                <a:lnTo>
                  <a:pt x="624114" y="2558746"/>
                </a:lnTo>
                <a:cubicBezTo>
                  <a:pt x="638628" y="2553908"/>
                  <a:pt x="656839" y="2555050"/>
                  <a:pt x="667657" y="2544232"/>
                </a:cubicBezTo>
                <a:cubicBezTo>
                  <a:pt x="678475" y="2533414"/>
                  <a:pt x="682171" y="2515988"/>
                  <a:pt x="682171" y="2500689"/>
                </a:cubicBezTo>
                <a:cubicBezTo>
                  <a:pt x="682171" y="2461305"/>
                  <a:pt x="677975" y="2387024"/>
                  <a:pt x="638628" y="2355546"/>
                </a:cubicBezTo>
                <a:cubicBezTo>
                  <a:pt x="626681" y="2345989"/>
                  <a:pt x="610207" y="2343358"/>
                  <a:pt x="595086" y="2341032"/>
                </a:cubicBezTo>
                <a:cubicBezTo>
                  <a:pt x="547029" y="2333638"/>
                  <a:pt x="498324" y="2331355"/>
                  <a:pt x="449943" y="2326517"/>
                </a:cubicBezTo>
                <a:cubicBezTo>
                  <a:pt x="451542" y="2326197"/>
                  <a:pt x="571787" y="2303345"/>
                  <a:pt x="580571" y="2297489"/>
                </a:cubicBezTo>
                <a:cubicBezTo>
                  <a:pt x="595085" y="2287813"/>
                  <a:pt x="599924" y="2268460"/>
                  <a:pt x="609600" y="2253946"/>
                </a:cubicBezTo>
                <a:cubicBezTo>
                  <a:pt x="614438" y="2239432"/>
                  <a:pt x="624114" y="2225702"/>
                  <a:pt x="624114" y="2210403"/>
                </a:cubicBezTo>
                <a:cubicBezTo>
                  <a:pt x="624114" y="2119019"/>
                  <a:pt x="515118" y="2158271"/>
                  <a:pt x="449943" y="2152346"/>
                </a:cubicBezTo>
                <a:cubicBezTo>
                  <a:pt x="421258" y="2161907"/>
                  <a:pt x="383320" y="2170310"/>
                  <a:pt x="362857" y="2195889"/>
                </a:cubicBezTo>
                <a:cubicBezTo>
                  <a:pt x="353300" y="2207836"/>
                  <a:pt x="352054" y="2224589"/>
                  <a:pt x="348343" y="2239432"/>
                </a:cubicBezTo>
                <a:lnTo>
                  <a:pt x="319314" y="2355546"/>
                </a:lnTo>
                <a:cubicBezTo>
                  <a:pt x="269610" y="2280989"/>
                  <a:pt x="282729" y="2323937"/>
                  <a:pt x="319314" y="2195889"/>
                </a:cubicBezTo>
                <a:cubicBezTo>
                  <a:pt x="327720" y="2166467"/>
                  <a:pt x="338667" y="2137832"/>
                  <a:pt x="348343" y="2108803"/>
                </a:cubicBezTo>
                <a:lnTo>
                  <a:pt x="362857" y="2065260"/>
                </a:lnTo>
                <a:cubicBezTo>
                  <a:pt x="358019" y="1987851"/>
                  <a:pt x="356463" y="1910166"/>
                  <a:pt x="348343" y="1833032"/>
                </a:cubicBezTo>
                <a:cubicBezTo>
                  <a:pt x="346741" y="1817817"/>
                  <a:pt x="342315" y="1802219"/>
                  <a:pt x="333828" y="1789489"/>
                </a:cubicBezTo>
                <a:cubicBezTo>
                  <a:pt x="302025" y="1741784"/>
                  <a:pt x="286906" y="1750386"/>
                  <a:pt x="246743" y="1716917"/>
                </a:cubicBezTo>
                <a:cubicBezTo>
                  <a:pt x="230974" y="1703776"/>
                  <a:pt x="215802" y="1689577"/>
                  <a:pt x="203200" y="1673374"/>
                </a:cubicBezTo>
                <a:cubicBezTo>
                  <a:pt x="181781" y="1645835"/>
                  <a:pt x="145143" y="1586289"/>
                  <a:pt x="145143" y="1586289"/>
                </a:cubicBezTo>
                <a:cubicBezTo>
                  <a:pt x="107653" y="1436328"/>
                  <a:pt x="138244" y="1503369"/>
                  <a:pt x="58057" y="1383089"/>
                </a:cubicBezTo>
                <a:lnTo>
                  <a:pt x="29028" y="1339546"/>
                </a:lnTo>
                <a:cubicBezTo>
                  <a:pt x="4185" y="1265014"/>
                  <a:pt x="0" y="1263116"/>
                  <a:pt x="0" y="1150860"/>
                </a:cubicBezTo>
                <a:cubicBezTo>
                  <a:pt x="0" y="1039479"/>
                  <a:pt x="5972" y="928085"/>
                  <a:pt x="14514" y="817032"/>
                </a:cubicBezTo>
                <a:cubicBezTo>
                  <a:pt x="15687" y="801778"/>
                  <a:pt x="24825" y="788200"/>
                  <a:pt x="29028" y="773489"/>
                </a:cubicBezTo>
                <a:cubicBezTo>
                  <a:pt x="65478" y="645914"/>
                  <a:pt x="23257" y="776290"/>
                  <a:pt x="58057" y="671889"/>
                </a:cubicBezTo>
                <a:cubicBezTo>
                  <a:pt x="67733" y="700917"/>
                  <a:pt x="65450" y="737337"/>
                  <a:pt x="87086" y="758974"/>
                </a:cubicBezTo>
                <a:cubicBezTo>
                  <a:pt x="116114" y="788003"/>
                  <a:pt x="140013" y="823288"/>
                  <a:pt x="174171" y="846060"/>
                </a:cubicBezTo>
                <a:cubicBezTo>
                  <a:pt x="208891" y="869207"/>
                  <a:pt x="235858" y="883074"/>
                  <a:pt x="261257" y="918632"/>
                </a:cubicBezTo>
                <a:cubicBezTo>
                  <a:pt x="283678" y="950021"/>
                  <a:pt x="292955" y="984696"/>
                  <a:pt x="304800" y="1020232"/>
                </a:cubicBezTo>
                <a:cubicBezTo>
                  <a:pt x="299962" y="1116994"/>
                  <a:pt x="298679" y="1213999"/>
                  <a:pt x="290286" y="1310517"/>
                </a:cubicBezTo>
                <a:cubicBezTo>
                  <a:pt x="288961" y="1325759"/>
                  <a:pt x="282613" y="1340376"/>
                  <a:pt x="275771" y="1354060"/>
                </a:cubicBezTo>
                <a:cubicBezTo>
                  <a:pt x="267970" y="1369662"/>
                  <a:pt x="259078" y="1385268"/>
                  <a:pt x="246743" y="1397603"/>
                </a:cubicBezTo>
                <a:cubicBezTo>
                  <a:pt x="234408" y="1409938"/>
                  <a:pt x="217714" y="1416956"/>
                  <a:pt x="203200" y="1426632"/>
                </a:cubicBezTo>
                <a:cubicBezTo>
                  <a:pt x="194443" y="1439766"/>
                  <a:pt x="149253" y="1513717"/>
                  <a:pt x="130628" y="1513717"/>
                </a:cubicBezTo>
                <a:cubicBezTo>
                  <a:pt x="115328" y="1513717"/>
                  <a:pt x="135750" y="1482251"/>
                  <a:pt x="145143" y="1470174"/>
                </a:cubicBezTo>
                <a:cubicBezTo>
                  <a:pt x="170347" y="1437769"/>
                  <a:pt x="232228" y="1383089"/>
                  <a:pt x="232228" y="1383089"/>
                </a:cubicBezTo>
                <a:cubicBezTo>
                  <a:pt x="237066" y="1368575"/>
                  <a:pt x="239901" y="1353230"/>
                  <a:pt x="246743" y="1339546"/>
                </a:cubicBezTo>
                <a:cubicBezTo>
                  <a:pt x="303016" y="1227000"/>
                  <a:pt x="253802" y="1361907"/>
                  <a:pt x="290286" y="1252460"/>
                </a:cubicBezTo>
                <a:cubicBezTo>
                  <a:pt x="319219" y="1078857"/>
                  <a:pt x="314157" y="1147024"/>
                  <a:pt x="290286" y="860574"/>
                </a:cubicBezTo>
                <a:cubicBezTo>
                  <a:pt x="289015" y="845328"/>
                  <a:pt x="281798" y="831094"/>
                  <a:pt x="275771" y="817032"/>
                </a:cubicBezTo>
                <a:cubicBezTo>
                  <a:pt x="211710" y="667556"/>
                  <a:pt x="283778" y="870079"/>
                  <a:pt x="217714" y="671889"/>
                </a:cubicBezTo>
                <a:lnTo>
                  <a:pt x="203200" y="628346"/>
                </a:lnTo>
                <a:lnTo>
                  <a:pt x="188686" y="584803"/>
                </a:lnTo>
                <a:cubicBezTo>
                  <a:pt x="192564" y="538271"/>
                  <a:pt x="202875" y="373332"/>
                  <a:pt x="217714" y="309032"/>
                </a:cubicBezTo>
                <a:cubicBezTo>
                  <a:pt x="224594" y="279217"/>
                  <a:pt x="246743" y="221946"/>
                  <a:pt x="246743" y="221946"/>
                </a:cubicBezTo>
                <a:cubicBezTo>
                  <a:pt x="275771" y="226784"/>
                  <a:pt x="309719" y="219584"/>
                  <a:pt x="333828" y="236460"/>
                </a:cubicBezTo>
                <a:cubicBezTo>
                  <a:pt x="362410" y="256467"/>
                  <a:pt x="391886" y="323546"/>
                  <a:pt x="391886" y="323546"/>
                </a:cubicBezTo>
                <a:cubicBezTo>
                  <a:pt x="406030" y="365980"/>
                  <a:pt x="433580" y="426995"/>
                  <a:pt x="391886" y="468689"/>
                </a:cubicBezTo>
                <a:cubicBezTo>
                  <a:pt x="374442" y="486133"/>
                  <a:pt x="343505" y="459012"/>
                  <a:pt x="319314" y="454174"/>
                </a:cubicBezTo>
                <a:cubicBezTo>
                  <a:pt x="309638" y="439660"/>
                  <a:pt x="297371" y="426572"/>
                  <a:pt x="290286" y="410632"/>
                </a:cubicBezTo>
                <a:cubicBezTo>
                  <a:pt x="277859" y="382670"/>
                  <a:pt x="270933" y="352575"/>
                  <a:pt x="261257" y="323546"/>
                </a:cubicBezTo>
                <a:cubicBezTo>
                  <a:pt x="256419" y="309032"/>
                  <a:pt x="253585" y="293687"/>
                  <a:pt x="246743" y="280003"/>
                </a:cubicBezTo>
                <a:cubicBezTo>
                  <a:pt x="237067" y="260651"/>
                  <a:pt x="226237" y="241833"/>
                  <a:pt x="217714" y="221946"/>
                </a:cubicBezTo>
                <a:cubicBezTo>
                  <a:pt x="200978" y="182896"/>
                  <a:pt x="197204" y="148424"/>
                  <a:pt x="188686" y="105832"/>
                </a:cubicBezTo>
                <a:cubicBezTo>
                  <a:pt x="193524" y="76803"/>
                  <a:pt x="182391" y="39556"/>
                  <a:pt x="203200" y="18746"/>
                </a:cubicBezTo>
                <a:cubicBezTo>
                  <a:pt x="221945" y="0"/>
                  <a:pt x="293836" y="54980"/>
                  <a:pt x="304800" y="62289"/>
                </a:cubicBezTo>
                <a:cubicBezTo>
                  <a:pt x="336641" y="110052"/>
                  <a:pt x="352622" y="111787"/>
                  <a:pt x="319314" y="178403"/>
                </a:cubicBezTo>
                <a:cubicBezTo>
                  <a:pt x="310134" y="196762"/>
                  <a:pt x="275771" y="201420"/>
                  <a:pt x="275771" y="221946"/>
                </a:cubicBezTo>
                <a:cubicBezTo>
                  <a:pt x="275771" y="237245"/>
                  <a:pt x="304800" y="212270"/>
                  <a:pt x="319314" y="207432"/>
                </a:cubicBezTo>
                <a:cubicBezTo>
                  <a:pt x="446856" y="122403"/>
                  <a:pt x="371685" y="145902"/>
                  <a:pt x="551543" y="163889"/>
                </a:cubicBezTo>
                <a:cubicBezTo>
                  <a:pt x="546705" y="192917"/>
                  <a:pt x="550189" y="224652"/>
                  <a:pt x="537028" y="250974"/>
                </a:cubicBezTo>
                <a:cubicBezTo>
                  <a:pt x="506361" y="312307"/>
                  <a:pt x="362190" y="266874"/>
                  <a:pt x="348343" y="265489"/>
                </a:cubicBezTo>
                <a:cubicBezTo>
                  <a:pt x="298309" y="248810"/>
                  <a:pt x="315618" y="261792"/>
                  <a:pt x="290286" y="236460"/>
                </a:cubicBezTo>
              </a:path>
            </a:pathLst>
          </a:custGeom>
          <a:solidFill>
            <a:srgbClr val="D8167C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loud 13"/>
          <p:cNvSpPr/>
          <p:nvPr/>
        </p:nvSpPr>
        <p:spPr>
          <a:xfrm rot="295774">
            <a:off x="3404476" y="386453"/>
            <a:ext cx="5733148" cy="1785621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32118" y="602923"/>
            <a:ext cx="3733800" cy="12954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715987" y="2913101"/>
            <a:ext cx="426471" cy="3335296"/>
          </a:xfrm>
          <a:custGeom>
            <a:avLst/>
            <a:gdLst>
              <a:gd name="connsiteX0" fmla="*/ 174172 w 426471"/>
              <a:gd name="connsiteY0" fmla="*/ 0 h 3207657"/>
              <a:gd name="connsiteX1" fmla="*/ 101600 w 426471"/>
              <a:gd name="connsiteY1" fmla="*/ 87086 h 3207657"/>
              <a:gd name="connsiteX2" fmla="*/ 72572 w 426471"/>
              <a:gd name="connsiteY2" fmla="*/ 174172 h 3207657"/>
              <a:gd name="connsiteX3" fmla="*/ 29029 w 426471"/>
              <a:gd name="connsiteY3" fmla="*/ 333829 h 3207657"/>
              <a:gd name="connsiteX4" fmla="*/ 14515 w 426471"/>
              <a:gd name="connsiteY4" fmla="*/ 391886 h 3207657"/>
              <a:gd name="connsiteX5" fmla="*/ 0 w 426471"/>
              <a:gd name="connsiteY5" fmla="*/ 493486 h 3207657"/>
              <a:gd name="connsiteX6" fmla="*/ 14515 w 426471"/>
              <a:gd name="connsiteY6" fmla="*/ 798286 h 3207657"/>
              <a:gd name="connsiteX7" fmla="*/ 43543 w 426471"/>
              <a:gd name="connsiteY7" fmla="*/ 885372 h 3207657"/>
              <a:gd name="connsiteX8" fmla="*/ 58058 w 426471"/>
              <a:gd name="connsiteY8" fmla="*/ 928914 h 3207657"/>
              <a:gd name="connsiteX9" fmla="*/ 72572 w 426471"/>
              <a:gd name="connsiteY9" fmla="*/ 972457 h 3207657"/>
              <a:gd name="connsiteX10" fmla="*/ 101600 w 426471"/>
              <a:gd name="connsiteY10" fmla="*/ 1030514 h 3207657"/>
              <a:gd name="connsiteX11" fmla="*/ 159658 w 426471"/>
              <a:gd name="connsiteY11" fmla="*/ 1132114 h 3207657"/>
              <a:gd name="connsiteX12" fmla="*/ 188686 w 426471"/>
              <a:gd name="connsiteY12" fmla="*/ 1248229 h 3207657"/>
              <a:gd name="connsiteX13" fmla="*/ 217715 w 426471"/>
              <a:gd name="connsiteY13" fmla="*/ 1335314 h 3207657"/>
              <a:gd name="connsiteX14" fmla="*/ 232229 w 426471"/>
              <a:gd name="connsiteY14" fmla="*/ 1393372 h 3207657"/>
              <a:gd name="connsiteX15" fmla="*/ 261258 w 426471"/>
              <a:gd name="connsiteY15" fmla="*/ 1465943 h 3207657"/>
              <a:gd name="connsiteX16" fmla="*/ 275772 w 426471"/>
              <a:gd name="connsiteY16" fmla="*/ 1509486 h 3207657"/>
              <a:gd name="connsiteX17" fmla="*/ 290286 w 426471"/>
              <a:gd name="connsiteY17" fmla="*/ 1611086 h 3207657"/>
              <a:gd name="connsiteX18" fmla="*/ 319315 w 426471"/>
              <a:gd name="connsiteY18" fmla="*/ 1712686 h 3207657"/>
              <a:gd name="connsiteX19" fmla="*/ 362858 w 426471"/>
              <a:gd name="connsiteY19" fmla="*/ 1843314 h 3207657"/>
              <a:gd name="connsiteX20" fmla="*/ 377372 w 426471"/>
              <a:gd name="connsiteY20" fmla="*/ 1973943 h 3207657"/>
              <a:gd name="connsiteX21" fmla="*/ 420915 w 426471"/>
              <a:gd name="connsiteY21" fmla="*/ 2133600 h 3207657"/>
              <a:gd name="connsiteX22" fmla="*/ 391886 w 426471"/>
              <a:gd name="connsiteY22" fmla="*/ 2641600 h 3207657"/>
              <a:gd name="connsiteX23" fmla="*/ 362858 w 426471"/>
              <a:gd name="connsiteY23" fmla="*/ 2728686 h 3207657"/>
              <a:gd name="connsiteX24" fmla="*/ 348343 w 426471"/>
              <a:gd name="connsiteY24" fmla="*/ 2772229 h 3207657"/>
              <a:gd name="connsiteX25" fmla="*/ 319315 w 426471"/>
              <a:gd name="connsiteY25" fmla="*/ 2830286 h 3207657"/>
              <a:gd name="connsiteX26" fmla="*/ 290286 w 426471"/>
              <a:gd name="connsiteY26" fmla="*/ 2989943 h 3207657"/>
              <a:gd name="connsiteX27" fmla="*/ 275772 w 426471"/>
              <a:gd name="connsiteY27" fmla="*/ 3033486 h 3207657"/>
              <a:gd name="connsiteX28" fmla="*/ 217715 w 426471"/>
              <a:gd name="connsiteY28" fmla="*/ 3120572 h 3207657"/>
              <a:gd name="connsiteX29" fmla="*/ 203200 w 426471"/>
              <a:gd name="connsiteY29" fmla="*/ 3164114 h 3207657"/>
              <a:gd name="connsiteX30" fmla="*/ 159658 w 426471"/>
              <a:gd name="connsiteY30" fmla="*/ 3207657 h 320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6471" h="3207657">
                <a:moveTo>
                  <a:pt x="174172" y="0"/>
                </a:moveTo>
                <a:cubicBezTo>
                  <a:pt x="146829" y="27343"/>
                  <a:pt x="117765" y="50714"/>
                  <a:pt x="101600" y="87086"/>
                </a:cubicBezTo>
                <a:cubicBezTo>
                  <a:pt x="89173" y="115048"/>
                  <a:pt x="82248" y="145143"/>
                  <a:pt x="72572" y="174172"/>
                </a:cubicBezTo>
                <a:cubicBezTo>
                  <a:pt x="45441" y="255567"/>
                  <a:pt x="61771" y="202862"/>
                  <a:pt x="29029" y="333829"/>
                </a:cubicBezTo>
                <a:cubicBezTo>
                  <a:pt x="24191" y="353181"/>
                  <a:pt x="17336" y="372139"/>
                  <a:pt x="14515" y="391886"/>
                </a:cubicBezTo>
                <a:lnTo>
                  <a:pt x="0" y="493486"/>
                </a:lnTo>
                <a:cubicBezTo>
                  <a:pt x="4838" y="595086"/>
                  <a:pt x="3282" y="697193"/>
                  <a:pt x="14515" y="798286"/>
                </a:cubicBezTo>
                <a:cubicBezTo>
                  <a:pt x="17894" y="828698"/>
                  <a:pt x="33867" y="856343"/>
                  <a:pt x="43543" y="885372"/>
                </a:cubicBezTo>
                <a:lnTo>
                  <a:pt x="58058" y="928914"/>
                </a:lnTo>
                <a:cubicBezTo>
                  <a:pt x="62896" y="943428"/>
                  <a:pt x="65730" y="958773"/>
                  <a:pt x="72572" y="972457"/>
                </a:cubicBezTo>
                <a:cubicBezTo>
                  <a:pt x="82248" y="991809"/>
                  <a:pt x="90865" y="1011728"/>
                  <a:pt x="101600" y="1030514"/>
                </a:cubicBezTo>
                <a:cubicBezTo>
                  <a:pt x="183672" y="1174140"/>
                  <a:pt x="71923" y="956647"/>
                  <a:pt x="159658" y="1132114"/>
                </a:cubicBezTo>
                <a:cubicBezTo>
                  <a:pt x="169334" y="1170819"/>
                  <a:pt x="176069" y="1210380"/>
                  <a:pt x="188686" y="1248229"/>
                </a:cubicBezTo>
                <a:cubicBezTo>
                  <a:pt x="198362" y="1277257"/>
                  <a:pt x="210294" y="1305629"/>
                  <a:pt x="217715" y="1335314"/>
                </a:cubicBezTo>
                <a:cubicBezTo>
                  <a:pt x="222553" y="1354667"/>
                  <a:pt x="225921" y="1374447"/>
                  <a:pt x="232229" y="1393372"/>
                </a:cubicBezTo>
                <a:cubicBezTo>
                  <a:pt x="240468" y="1418089"/>
                  <a:pt x="252110" y="1441548"/>
                  <a:pt x="261258" y="1465943"/>
                </a:cubicBezTo>
                <a:cubicBezTo>
                  <a:pt x="266630" y="1480268"/>
                  <a:pt x="270934" y="1494972"/>
                  <a:pt x="275772" y="1509486"/>
                </a:cubicBezTo>
                <a:cubicBezTo>
                  <a:pt x="280610" y="1543353"/>
                  <a:pt x="284166" y="1577427"/>
                  <a:pt x="290286" y="1611086"/>
                </a:cubicBezTo>
                <a:cubicBezTo>
                  <a:pt x="301631" y="1673485"/>
                  <a:pt x="303768" y="1658273"/>
                  <a:pt x="319315" y="1712686"/>
                </a:cubicBezTo>
                <a:cubicBezTo>
                  <a:pt x="350567" y="1822066"/>
                  <a:pt x="312812" y="1718202"/>
                  <a:pt x="362858" y="1843314"/>
                </a:cubicBezTo>
                <a:cubicBezTo>
                  <a:pt x="367696" y="1886857"/>
                  <a:pt x="369758" y="1930799"/>
                  <a:pt x="377372" y="1973943"/>
                </a:cubicBezTo>
                <a:cubicBezTo>
                  <a:pt x="389650" y="2043522"/>
                  <a:pt x="401630" y="2075746"/>
                  <a:pt x="420915" y="2133600"/>
                </a:cubicBezTo>
                <a:cubicBezTo>
                  <a:pt x="419734" y="2167857"/>
                  <a:pt x="426471" y="2503255"/>
                  <a:pt x="391886" y="2641600"/>
                </a:cubicBezTo>
                <a:cubicBezTo>
                  <a:pt x="384465" y="2671285"/>
                  <a:pt x="372534" y="2699657"/>
                  <a:pt x="362858" y="2728686"/>
                </a:cubicBezTo>
                <a:cubicBezTo>
                  <a:pt x="358020" y="2743200"/>
                  <a:pt x="355185" y="2758545"/>
                  <a:pt x="348343" y="2772229"/>
                </a:cubicBezTo>
                <a:lnTo>
                  <a:pt x="319315" y="2830286"/>
                </a:lnTo>
                <a:cubicBezTo>
                  <a:pt x="312846" y="2869099"/>
                  <a:pt x="300427" y="2949378"/>
                  <a:pt x="290286" y="2989943"/>
                </a:cubicBezTo>
                <a:cubicBezTo>
                  <a:pt x="286575" y="3004786"/>
                  <a:pt x="283202" y="3020112"/>
                  <a:pt x="275772" y="3033486"/>
                </a:cubicBezTo>
                <a:cubicBezTo>
                  <a:pt x="258829" y="3063984"/>
                  <a:pt x="228748" y="3087475"/>
                  <a:pt x="217715" y="3120572"/>
                </a:cubicBezTo>
                <a:cubicBezTo>
                  <a:pt x="212877" y="3135086"/>
                  <a:pt x="211687" y="3151384"/>
                  <a:pt x="203200" y="3164114"/>
                </a:cubicBezTo>
                <a:cubicBezTo>
                  <a:pt x="191814" y="3181193"/>
                  <a:pt x="159658" y="3207657"/>
                  <a:pt x="159658" y="3207657"/>
                </a:cubicBezTo>
              </a:path>
            </a:pathLst>
          </a:cu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5541816" y="2432558"/>
            <a:ext cx="876269" cy="640797"/>
          </a:xfrm>
          <a:custGeom>
            <a:avLst/>
            <a:gdLst>
              <a:gd name="connsiteX0" fmla="*/ 29029 w 876269"/>
              <a:gd name="connsiteY0" fmla="*/ 31448 h 497711"/>
              <a:gd name="connsiteX1" fmla="*/ 58057 w 876269"/>
              <a:gd name="connsiteY1" fmla="*/ 263677 h 497711"/>
              <a:gd name="connsiteX2" fmla="*/ 72572 w 876269"/>
              <a:gd name="connsiteY2" fmla="*/ 321734 h 497711"/>
              <a:gd name="connsiteX3" fmla="*/ 116114 w 876269"/>
              <a:gd name="connsiteY3" fmla="*/ 365277 h 497711"/>
              <a:gd name="connsiteX4" fmla="*/ 203200 w 876269"/>
              <a:gd name="connsiteY4" fmla="*/ 423334 h 497711"/>
              <a:gd name="connsiteX5" fmla="*/ 319314 w 876269"/>
              <a:gd name="connsiteY5" fmla="*/ 437848 h 497711"/>
              <a:gd name="connsiteX6" fmla="*/ 406400 w 876269"/>
              <a:gd name="connsiteY6" fmla="*/ 481391 h 497711"/>
              <a:gd name="connsiteX7" fmla="*/ 449943 w 876269"/>
              <a:gd name="connsiteY7" fmla="*/ 495906 h 497711"/>
              <a:gd name="connsiteX8" fmla="*/ 711200 w 876269"/>
              <a:gd name="connsiteY8" fmla="*/ 481391 h 497711"/>
              <a:gd name="connsiteX9" fmla="*/ 754743 w 876269"/>
              <a:gd name="connsiteY9" fmla="*/ 437848 h 497711"/>
              <a:gd name="connsiteX10" fmla="*/ 856343 w 876269"/>
              <a:gd name="connsiteY10" fmla="*/ 307220 h 497711"/>
              <a:gd name="connsiteX11" fmla="*/ 841829 w 876269"/>
              <a:gd name="connsiteY11" fmla="*/ 263677 h 497711"/>
              <a:gd name="connsiteX12" fmla="*/ 754743 w 876269"/>
              <a:gd name="connsiteY12" fmla="*/ 234648 h 497711"/>
              <a:gd name="connsiteX13" fmla="*/ 653143 w 876269"/>
              <a:gd name="connsiteY13" fmla="*/ 249163 h 497711"/>
              <a:gd name="connsiteX14" fmla="*/ 566057 w 876269"/>
              <a:gd name="connsiteY14" fmla="*/ 278191 h 497711"/>
              <a:gd name="connsiteX15" fmla="*/ 537029 w 876269"/>
              <a:gd name="connsiteY15" fmla="*/ 234648 h 497711"/>
              <a:gd name="connsiteX16" fmla="*/ 493486 w 876269"/>
              <a:gd name="connsiteY16" fmla="*/ 205620 h 497711"/>
              <a:gd name="connsiteX17" fmla="*/ 319314 w 876269"/>
              <a:gd name="connsiteY17" fmla="*/ 176591 h 497711"/>
              <a:gd name="connsiteX18" fmla="*/ 275772 w 876269"/>
              <a:gd name="connsiteY18" fmla="*/ 89506 h 497711"/>
              <a:gd name="connsiteX19" fmla="*/ 232229 w 876269"/>
              <a:gd name="connsiteY19" fmla="*/ 74991 h 497711"/>
              <a:gd name="connsiteX20" fmla="*/ 29029 w 876269"/>
              <a:gd name="connsiteY20" fmla="*/ 31448 h 497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76269" h="497711">
                <a:moveTo>
                  <a:pt x="29029" y="31448"/>
                </a:moveTo>
                <a:cubicBezTo>
                  <a:pt x="0" y="62896"/>
                  <a:pt x="29533" y="21226"/>
                  <a:pt x="58057" y="263677"/>
                </a:cubicBezTo>
                <a:cubicBezTo>
                  <a:pt x="60388" y="283488"/>
                  <a:pt x="62675" y="304414"/>
                  <a:pt x="72572" y="321734"/>
                </a:cubicBezTo>
                <a:cubicBezTo>
                  <a:pt x="82756" y="339556"/>
                  <a:pt x="99912" y="352675"/>
                  <a:pt x="116114" y="365277"/>
                </a:cubicBezTo>
                <a:cubicBezTo>
                  <a:pt x="143653" y="386696"/>
                  <a:pt x="168581" y="419007"/>
                  <a:pt x="203200" y="423334"/>
                </a:cubicBezTo>
                <a:lnTo>
                  <a:pt x="319314" y="437848"/>
                </a:lnTo>
                <a:cubicBezTo>
                  <a:pt x="428761" y="474332"/>
                  <a:pt x="293854" y="425118"/>
                  <a:pt x="406400" y="481391"/>
                </a:cubicBezTo>
                <a:cubicBezTo>
                  <a:pt x="420084" y="488233"/>
                  <a:pt x="435429" y="491068"/>
                  <a:pt x="449943" y="495906"/>
                </a:cubicBezTo>
                <a:cubicBezTo>
                  <a:pt x="537029" y="491068"/>
                  <a:pt x="625521" y="497711"/>
                  <a:pt x="711200" y="481391"/>
                </a:cubicBezTo>
                <a:cubicBezTo>
                  <a:pt x="731364" y="477550"/>
                  <a:pt x="742141" y="454051"/>
                  <a:pt x="754743" y="437848"/>
                </a:cubicBezTo>
                <a:cubicBezTo>
                  <a:pt x="876269" y="281601"/>
                  <a:pt x="757488" y="406075"/>
                  <a:pt x="856343" y="307220"/>
                </a:cubicBezTo>
                <a:cubicBezTo>
                  <a:pt x="851505" y="292706"/>
                  <a:pt x="854279" y="272570"/>
                  <a:pt x="841829" y="263677"/>
                </a:cubicBezTo>
                <a:cubicBezTo>
                  <a:pt x="816930" y="245892"/>
                  <a:pt x="754743" y="234648"/>
                  <a:pt x="754743" y="234648"/>
                </a:cubicBezTo>
                <a:cubicBezTo>
                  <a:pt x="720876" y="239486"/>
                  <a:pt x="686477" y="241470"/>
                  <a:pt x="653143" y="249163"/>
                </a:cubicBezTo>
                <a:cubicBezTo>
                  <a:pt x="623328" y="256043"/>
                  <a:pt x="566057" y="278191"/>
                  <a:pt x="566057" y="278191"/>
                </a:cubicBezTo>
                <a:cubicBezTo>
                  <a:pt x="556381" y="263677"/>
                  <a:pt x="549364" y="246983"/>
                  <a:pt x="537029" y="234648"/>
                </a:cubicBezTo>
                <a:cubicBezTo>
                  <a:pt x="524694" y="222313"/>
                  <a:pt x="509088" y="213421"/>
                  <a:pt x="493486" y="205620"/>
                </a:cubicBezTo>
                <a:cubicBezTo>
                  <a:pt x="444855" y="181305"/>
                  <a:pt x="360701" y="181190"/>
                  <a:pt x="319314" y="176591"/>
                </a:cubicBezTo>
                <a:cubicBezTo>
                  <a:pt x="309753" y="147907"/>
                  <a:pt x="301351" y="109969"/>
                  <a:pt x="275772" y="89506"/>
                </a:cubicBezTo>
                <a:cubicBezTo>
                  <a:pt x="263825" y="79948"/>
                  <a:pt x="247424" y="76779"/>
                  <a:pt x="232229" y="74991"/>
                </a:cubicBezTo>
                <a:cubicBezTo>
                  <a:pt x="11201" y="48987"/>
                  <a:pt x="58058" y="0"/>
                  <a:pt x="29029" y="31448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51963" y="2254477"/>
            <a:ext cx="5081842" cy="4082673"/>
          </a:xfrm>
          <a:custGeom>
            <a:avLst/>
            <a:gdLst>
              <a:gd name="connsiteX0" fmla="*/ 3459218 w 3629991"/>
              <a:gd name="connsiteY0" fmla="*/ 1667789 h 2624051"/>
              <a:gd name="connsiteX1" fmla="*/ 3488246 w 3629991"/>
              <a:gd name="connsiteY1" fmla="*/ 1711332 h 2624051"/>
              <a:gd name="connsiteX2" fmla="*/ 3517275 w 3629991"/>
              <a:gd name="connsiteY2" fmla="*/ 1987104 h 2624051"/>
              <a:gd name="connsiteX3" fmla="*/ 3488246 w 3629991"/>
              <a:gd name="connsiteY3" fmla="*/ 2335447 h 2624051"/>
              <a:gd name="connsiteX4" fmla="*/ 3415675 w 3629991"/>
              <a:gd name="connsiteY4" fmla="*/ 2466075 h 2624051"/>
              <a:gd name="connsiteX5" fmla="*/ 3372132 w 3629991"/>
              <a:gd name="connsiteY5" fmla="*/ 2480589 h 2624051"/>
              <a:gd name="connsiteX6" fmla="*/ 3328589 w 3629991"/>
              <a:gd name="connsiteY6" fmla="*/ 2509618 h 2624051"/>
              <a:gd name="connsiteX7" fmla="*/ 3285046 w 3629991"/>
              <a:gd name="connsiteY7" fmla="*/ 2553161 h 2624051"/>
              <a:gd name="connsiteX8" fmla="*/ 3139903 w 3629991"/>
              <a:gd name="connsiteY8" fmla="*/ 2582189 h 2624051"/>
              <a:gd name="connsiteX9" fmla="*/ 3096360 w 3629991"/>
              <a:gd name="connsiteY9" fmla="*/ 2596704 h 2624051"/>
              <a:gd name="connsiteX10" fmla="*/ 2472246 w 3629991"/>
              <a:gd name="connsiteY10" fmla="*/ 2596704 h 2624051"/>
              <a:gd name="connsiteX11" fmla="*/ 2428703 w 3629991"/>
              <a:gd name="connsiteY11" fmla="*/ 2582189 h 2624051"/>
              <a:gd name="connsiteX12" fmla="*/ 2385160 w 3629991"/>
              <a:gd name="connsiteY12" fmla="*/ 2553161 h 2624051"/>
              <a:gd name="connsiteX13" fmla="*/ 2327103 w 3629991"/>
              <a:gd name="connsiteY13" fmla="*/ 2538647 h 2624051"/>
              <a:gd name="connsiteX14" fmla="*/ 2254532 w 3629991"/>
              <a:gd name="connsiteY14" fmla="*/ 2408018 h 2624051"/>
              <a:gd name="connsiteX15" fmla="*/ 2283560 w 3629991"/>
              <a:gd name="connsiteY15" fmla="*/ 2364475 h 2624051"/>
              <a:gd name="connsiteX16" fmla="*/ 2298075 w 3629991"/>
              <a:gd name="connsiteY16" fmla="*/ 2320932 h 2624051"/>
              <a:gd name="connsiteX17" fmla="*/ 2327103 w 3629991"/>
              <a:gd name="connsiteY17" fmla="*/ 2277389 h 2624051"/>
              <a:gd name="connsiteX18" fmla="*/ 2341618 w 3629991"/>
              <a:gd name="connsiteY18" fmla="*/ 2233847 h 2624051"/>
              <a:gd name="connsiteX19" fmla="*/ 2283560 w 3629991"/>
              <a:gd name="connsiteY19" fmla="*/ 2248361 h 2624051"/>
              <a:gd name="connsiteX20" fmla="*/ 2181960 w 3629991"/>
              <a:gd name="connsiteY20" fmla="*/ 2277389 h 2624051"/>
              <a:gd name="connsiteX21" fmla="*/ 2123903 w 3629991"/>
              <a:gd name="connsiteY21" fmla="*/ 2306418 h 2624051"/>
              <a:gd name="connsiteX22" fmla="*/ 1775560 w 3629991"/>
              <a:gd name="connsiteY22" fmla="*/ 2335447 h 2624051"/>
              <a:gd name="connsiteX23" fmla="*/ 1398189 w 3629991"/>
              <a:gd name="connsiteY23" fmla="*/ 2320932 h 2624051"/>
              <a:gd name="connsiteX24" fmla="*/ 1354646 w 3629991"/>
              <a:gd name="connsiteY24" fmla="*/ 2306418 h 2624051"/>
              <a:gd name="connsiteX25" fmla="*/ 1209503 w 3629991"/>
              <a:gd name="connsiteY25" fmla="*/ 2277389 h 2624051"/>
              <a:gd name="connsiteX26" fmla="*/ 1224018 w 3629991"/>
              <a:gd name="connsiteY26" fmla="*/ 2190304 h 2624051"/>
              <a:gd name="connsiteX27" fmla="*/ 1267560 w 3629991"/>
              <a:gd name="connsiteY27" fmla="*/ 2161275 h 2624051"/>
              <a:gd name="connsiteX28" fmla="*/ 1209503 w 3629991"/>
              <a:gd name="connsiteY28" fmla="*/ 2146761 h 2624051"/>
              <a:gd name="connsiteX29" fmla="*/ 1122418 w 3629991"/>
              <a:gd name="connsiteY29" fmla="*/ 2117732 h 2624051"/>
              <a:gd name="connsiteX30" fmla="*/ 1006303 w 3629991"/>
              <a:gd name="connsiteY30" fmla="*/ 2088704 h 2624051"/>
              <a:gd name="connsiteX31" fmla="*/ 875675 w 3629991"/>
              <a:gd name="connsiteY31" fmla="*/ 2059675 h 2624051"/>
              <a:gd name="connsiteX32" fmla="*/ 817618 w 3629991"/>
              <a:gd name="connsiteY32" fmla="*/ 2030647 h 2624051"/>
              <a:gd name="connsiteX33" fmla="*/ 701503 w 3629991"/>
              <a:gd name="connsiteY33" fmla="*/ 1958075 h 2624051"/>
              <a:gd name="connsiteX34" fmla="*/ 672475 w 3629991"/>
              <a:gd name="connsiteY34" fmla="*/ 1783904 h 2624051"/>
              <a:gd name="connsiteX35" fmla="*/ 730532 w 3629991"/>
              <a:gd name="connsiteY35" fmla="*/ 1696818 h 2624051"/>
              <a:gd name="connsiteX36" fmla="*/ 701503 w 3629991"/>
              <a:gd name="connsiteY36" fmla="*/ 1653275 h 2624051"/>
              <a:gd name="connsiteX37" fmla="*/ 570875 w 3629991"/>
              <a:gd name="connsiteY37" fmla="*/ 1537161 h 2624051"/>
              <a:gd name="connsiteX38" fmla="*/ 527332 w 3629991"/>
              <a:gd name="connsiteY38" fmla="*/ 1479104 h 2624051"/>
              <a:gd name="connsiteX39" fmla="*/ 498303 w 3629991"/>
              <a:gd name="connsiteY39" fmla="*/ 1435561 h 2624051"/>
              <a:gd name="connsiteX40" fmla="*/ 440246 w 3629991"/>
              <a:gd name="connsiteY40" fmla="*/ 1392018 h 2624051"/>
              <a:gd name="connsiteX41" fmla="*/ 382189 w 3629991"/>
              <a:gd name="connsiteY41" fmla="*/ 1304932 h 2624051"/>
              <a:gd name="connsiteX42" fmla="*/ 367675 w 3629991"/>
              <a:gd name="connsiteY42" fmla="*/ 1261389 h 2624051"/>
              <a:gd name="connsiteX43" fmla="*/ 309618 w 3629991"/>
              <a:gd name="connsiteY43" fmla="*/ 1043675 h 2624051"/>
              <a:gd name="connsiteX44" fmla="*/ 280589 w 3629991"/>
              <a:gd name="connsiteY44" fmla="*/ 884018 h 2624051"/>
              <a:gd name="connsiteX45" fmla="*/ 251560 w 3629991"/>
              <a:gd name="connsiteY45" fmla="*/ 840475 h 2624051"/>
              <a:gd name="connsiteX46" fmla="*/ 193503 w 3629991"/>
              <a:gd name="connsiteY46" fmla="*/ 724361 h 2624051"/>
              <a:gd name="connsiteX47" fmla="*/ 178989 w 3629991"/>
              <a:gd name="connsiteY47" fmla="*/ 680818 h 2624051"/>
              <a:gd name="connsiteX48" fmla="*/ 120932 w 3629991"/>
              <a:gd name="connsiteY48" fmla="*/ 593732 h 2624051"/>
              <a:gd name="connsiteX49" fmla="*/ 91903 w 3629991"/>
              <a:gd name="connsiteY49" fmla="*/ 535675 h 2624051"/>
              <a:gd name="connsiteX50" fmla="*/ 33846 w 3629991"/>
              <a:gd name="connsiteY50" fmla="*/ 448589 h 2624051"/>
              <a:gd name="connsiteX51" fmla="*/ 91903 w 3629991"/>
              <a:gd name="connsiteY51" fmla="*/ 463104 h 2624051"/>
              <a:gd name="connsiteX52" fmla="*/ 135446 w 3629991"/>
              <a:gd name="connsiteY52" fmla="*/ 492132 h 2624051"/>
              <a:gd name="connsiteX53" fmla="*/ 324132 w 3629991"/>
              <a:gd name="connsiteY53" fmla="*/ 521161 h 2624051"/>
              <a:gd name="connsiteX54" fmla="*/ 411218 w 3629991"/>
              <a:gd name="connsiteY54" fmla="*/ 535675 h 2624051"/>
              <a:gd name="connsiteX55" fmla="*/ 469275 w 3629991"/>
              <a:gd name="connsiteY55" fmla="*/ 550189 h 2624051"/>
              <a:gd name="connsiteX56" fmla="*/ 759560 w 3629991"/>
              <a:gd name="connsiteY56" fmla="*/ 564704 h 2624051"/>
              <a:gd name="connsiteX57" fmla="*/ 948246 w 3629991"/>
              <a:gd name="connsiteY57" fmla="*/ 608247 h 2624051"/>
              <a:gd name="connsiteX58" fmla="*/ 1006303 w 3629991"/>
              <a:gd name="connsiteY58" fmla="*/ 593732 h 2624051"/>
              <a:gd name="connsiteX59" fmla="*/ 962760 w 3629991"/>
              <a:gd name="connsiteY59" fmla="*/ 390532 h 2624051"/>
              <a:gd name="connsiteX60" fmla="*/ 948246 w 3629991"/>
              <a:gd name="connsiteY60" fmla="*/ 346989 h 2624051"/>
              <a:gd name="connsiteX61" fmla="*/ 933732 w 3629991"/>
              <a:gd name="connsiteY61" fmla="*/ 303447 h 2624051"/>
              <a:gd name="connsiteX62" fmla="*/ 1456246 w 3629991"/>
              <a:gd name="connsiteY62" fmla="*/ 216361 h 2624051"/>
              <a:gd name="connsiteX63" fmla="*/ 1601389 w 3629991"/>
              <a:gd name="connsiteY63" fmla="*/ 172818 h 2624051"/>
              <a:gd name="connsiteX64" fmla="*/ 1644932 w 3629991"/>
              <a:gd name="connsiteY64" fmla="*/ 158304 h 2624051"/>
              <a:gd name="connsiteX65" fmla="*/ 1891675 w 3629991"/>
              <a:gd name="connsiteY65" fmla="*/ 172818 h 2624051"/>
              <a:gd name="connsiteX66" fmla="*/ 2065846 w 3629991"/>
              <a:gd name="connsiteY66" fmla="*/ 259904 h 2624051"/>
              <a:gd name="connsiteX67" fmla="*/ 2152932 w 3629991"/>
              <a:gd name="connsiteY67" fmla="*/ 317961 h 2624051"/>
              <a:gd name="connsiteX68" fmla="*/ 2196475 w 3629991"/>
              <a:gd name="connsiteY68" fmla="*/ 361504 h 2624051"/>
              <a:gd name="connsiteX69" fmla="*/ 2254532 w 3629991"/>
              <a:gd name="connsiteY69" fmla="*/ 390532 h 2624051"/>
              <a:gd name="connsiteX70" fmla="*/ 2240018 w 3629991"/>
              <a:gd name="connsiteY70" fmla="*/ 187332 h 2624051"/>
              <a:gd name="connsiteX71" fmla="*/ 2181960 w 3629991"/>
              <a:gd name="connsiteY71" fmla="*/ 100247 h 2624051"/>
              <a:gd name="connsiteX72" fmla="*/ 2167446 w 3629991"/>
              <a:gd name="connsiteY72" fmla="*/ 56704 h 2624051"/>
              <a:gd name="connsiteX73" fmla="*/ 2138418 w 3629991"/>
              <a:gd name="connsiteY73" fmla="*/ 13161 h 2624051"/>
              <a:gd name="connsiteX74" fmla="*/ 2225503 w 3629991"/>
              <a:gd name="connsiteY74" fmla="*/ 27675 h 2624051"/>
              <a:gd name="connsiteX75" fmla="*/ 2312589 w 3629991"/>
              <a:gd name="connsiteY75" fmla="*/ 56704 h 2624051"/>
              <a:gd name="connsiteX76" fmla="*/ 2356132 w 3629991"/>
              <a:gd name="connsiteY76" fmla="*/ 71218 h 2624051"/>
              <a:gd name="connsiteX77" fmla="*/ 2893160 w 3629991"/>
              <a:gd name="connsiteY77" fmla="*/ 85732 h 2624051"/>
              <a:gd name="connsiteX78" fmla="*/ 2951218 w 3629991"/>
              <a:gd name="connsiteY78" fmla="*/ 100247 h 2624051"/>
              <a:gd name="connsiteX79" fmla="*/ 3081846 w 3629991"/>
              <a:gd name="connsiteY79" fmla="*/ 158304 h 2624051"/>
              <a:gd name="connsiteX80" fmla="*/ 3168932 w 3629991"/>
              <a:gd name="connsiteY80" fmla="*/ 216361 h 2624051"/>
              <a:gd name="connsiteX81" fmla="*/ 3212475 w 3629991"/>
              <a:gd name="connsiteY81" fmla="*/ 245389 h 2624051"/>
              <a:gd name="connsiteX82" fmla="*/ 3270532 w 3629991"/>
              <a:gd name="connsiteY82" fmla="*/ 274418 h 2624051"/>
              <a:gd name="connsiteX83" fmla="*/ 3357618 w 3629991"/>
              <a:gd name="connsiteY83" fmla="*/ 317961 h 2624051"/>
              <a:gd name="connsiteX84" fmla="*/ 3415675 w 3629991"/>
              <a:gd name="connsiteY84" fmla="*/ 361504 h 2624051"/>
              <a:gd name="connsiteX85" fmla="*/ 3459218 w 3629991"/>
              <a:gd name="connsiteY85" fmla="*/ 376018 h 2624051"/>
              <a:gd name="connsiteX86" fmla="*/ 3517275 w 3629991"/>
              <a:gd name="connsiteY86" fmla="*/ 463104 h 2624051"/>
              <a:gd name="connsiteX87" fmla="*/ 3560818 w 3629991"/>
              <a:gd name="connsiteY87" fmla="*/ 506647 h 2624051"/>
              <a:gd name="connsiteX88" fmla="*/ 3589846 w 3629991"/>
              <a:gd name="connsiteY88" fmla="*/ 593732 h 2624051"/>
              <a:gd name="connsiteX89" fmla="*/ 3604360 w 3629991"/>
              <a:gd name="connsiteY89" fmla="*/ 637275 h 2624051"/>
              <a:gd name="connsiteX90" fmla="*/ 3604360 w 3629991"/>
              <a:gd name="connsiteY90" fmla="*/ 1014647 h 2624051"/>
              <a:gd name="connsiteX91" fmla="*/ 3575332 w 3629991"/>
              <a:gd name="connsiteY91" fmla="*/ 1130761 h 2624051"/>
              <a:gd name="connsiteX92" fmla="*/ 3502760 w 3629991"/>
              <a:gd name="connsiteY92" fmla="*/ 1217847 h 2624051"/>
              <a:gd name="connsiteX93" fmla="*/ 3488246 w 3629991"/>
              <a:gd name="connsiteY93" fmla="*/ 1261389 h 2624051"/>
              <a:gd name="connsiteX94" fmla="*/ 3430189 w 3629991"/>
              <a:gd name="connsiteY94" fmla="*/ 1348475 h 2624051"/>
              <a:gd name="connsiteX95" fmla="*/ 3459218 w 3629991"/>
              <a:gd name="connsiteY95" fmla="*/ 1667789 h 2624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3629991" h="2624051">
                <a:moveTo>
                  <a:pt x="3459218" y="1667789"/>
                </a:moveTo>
                <a:cubicBezTo>
                  <a:pt x="3468894" y="1728265"/>
                  <a:pt x="3482121" y="1694999"/>
                  <a:pt x="3488246" y="1711332"/>
                </a:cubicBezTo>
                <a:cubicBezTo>
                  <a:pt x="3510347" y="1770268"/>
                  <a:pt x="3516776" y="1980119"/>
                  <a:pt x="3517275" y="1987104"/>
                </a:cubicBezTo>
                <a:cubicBezTo>
                  <a:pt x="3507359" y="2185412"/>
                  <a:pt x="3525105" y="2206439"/>
                  <a:pt x="3488246" y="2335447"/>
                </a:cubicBezTo>
                <a:cubicBezTo>
                  <a:pt x="3477484" y="2373114"/>
                  <a:pt x="3448503" y="2455133"/>
                  <a:pt x="3415675" y="2466075"/>
                </a:cubicBezTo>
                <a:lnTo>
                  <a:pt x="3372132" y="2480589"/>
                </a:lnTo>
                <a:cubicBezTo>
                  <a:pt x="3357618" y="2490265"/>
                  <a:pt x="3341990" y="2498451"/>
                  <a:pt x="3328589" y="2509618"/>
                </a:cubicBezTo>
                <a:cubicBezTo>
                  <a:pt x="3312820" y="2522759"/>
                  <a:pt x="3302125" y="2541775"/>
                  <a:pt x="3285046" y="2553161"/>
                </a:cubicBezTo>
                <a:cubicBezTo>
                  <a:pt x="3257411" y="2571584"/>
                  <a:pt x="3148506" y="2580960"/>
                  <a:pt x="3139903" y="2582189"/>
                </a:cubicBezTo>
                <a:cubicBezTo>
                  <a:pt x="3125389" y="2587027"/>
                  <a:pt x="3111566" y="2595014"/>
                  <a:pt x="3096360" y="2596704"/>
                </a:cubicBezTo>
                <a:cubicBezTo>
                  <a:pt x="2850244" y="2624051"/>
                  <a:pt x="2752193" y="2606702"/>
                  <a:pt x="2472246" y="2596704"/>
                </a:cubicBezTo>
                <a:cubicBezTo>
                  <a:pt x="2457732" y="2591866"/>
                  <a:pt x="2442387" y="2589031"/>
                  <a:pt x="2428703" y="2582189"/>
                </a:cubicBezTo>
                <a:cubicBezTo>
                  <a:pt x="2413101" y="2574388"/>
                  <a:pt x="2401194" y="2560032"/>
                  <a:pt x="2385160" y="2553161"/>
                </a:cubicBezTo>
                <a:cubicBezTo>
                  <a:pt x="2366825" y="2545303"/>
                  <a:pt x="2346455" y="2543485"/>
                  <a:pt x="2327103" y="2538647"/>
                </a:cubicBezTo>
                <a:cubicBezTo>
                  <a:pt x="2240633" y="2480999"/>
                  <a:pt x="2218227" y="2504833"/>
                  <a:pt x="2254532" y="2408018"/>
                </a:cubicBezTo>
                <a:cubicBezTo>
                  <a:pt x="2260657" y="2391685"/>
                  <a:pt x="2275759" y="2380077"/>
                  <a:pt x="2283560" y="2364475"/>
                </a:cubicBezTo>
                <a:cubicBezTo>
                  <a:pt x="2290402" y="2350791"/>
                  <a:pt x="2291233" y="2334616"/>
                  <a:pt x="2298075" y="2320932"/>
                </a:cubicBezTo>
                <a:cubicBezTo>
                  <a:pt x="2305876" y="2305330"/>
                  <a:pt x="2319302" y="2292991"/>
                  <a:pt x="2327103" y="2277389"/>
                </a:cubicBezTo>
                <a:cubicBezTo>
                  <a:pt x="2333945" y="2263705"/>
                  <a:pt x="2354348" y="2242333"/>
                  <a:pt x="2341618" y="2233847"/>
                </a:cubicBezTo>
                <a:cubicBezTo>
                  <a:pt x="2325020" y="2222782"/>
                  <a:pt x="2302741" y="2242881"/>
                  <a:pt x="2283560" y="2248361"/>
                </a:cubicBezTo>
                <a:cubicBezTo>
                  <a:pt x="2137802" y="2290005"/>
                  <a:pt x="2363463" y="2232015"/>
                  <a:pt x="2181960" y="2277389"/>
                </a:cubicBezTo>
                <a:cubicBezTo>
                  <a:pt x="2162608" y="2287065"/>
                  <a:pt x="2145386" y="2303840"/>
                  <a:pt x="2123903" y="2306418"/>
                </a:cubicBezTo>
                <a:cubicBezTo>
                  <a:pt x="1695227" y="2357859"/>
                  <a:pt x="1931932" y="2283321"/>
                  <a:pt x="1775560" y="2335447"/>
                </a:cubicBezTo>
                <a:cubicBezTo>
                  <a:pt x="1649770" y="2330609"/>
                  <a:pt x="1523774" y="2329593"/>
                  <a:pt x="1398189" y="2320932"/>
                </a:cubicBezTo>
                <a:cubicBezTo>
                  <a:pt x="1382926" y="2319879"/>
                  <a:pt x="1369357" y="2310621"/>
                  <a:pt x="1354646" y="2306418"/>
                </a:cubicBezTo>
                <a:cubicBezTo>
                  <a:pt x="1294023" y="2289097"/>
                  <a:pt x="1277931" y="2288794"/>
                  <a:pt x="1209503" y="2277389"/>
                </a:cubicBezTo>
                <a:cubicBezTo>
                  <a:pt x="1214341" y="2248361"/>
                  <a:pt x="1210857" y="2216626"/>
                  <a:pt x="1224018" y="2190304"/>
                </a:cubicBezTo>
                <a:cubicBezTo>
                  <a:pt x="1231819" y="2174702"/>
                  <a:pt x="1273076" y="2177824"/>
                  <a:pt x="1267560" y="2161275"/>
                </a:cubicBezTo>
                <a:cubicBezTo>
                  <a:pt x="1261252" y="2142351"/>
                  <a:pt x="1228610" y="2152493"/>
                  <a:pt x="1209503" y="2146761"/>
                </a:cubicBezTo>
                <a:cubicBezTo>
                  <a:pt x="1180195" y="2137968"/>
                  <a:pt x="1152422" y="2123733"/>
                  <a:pt x="1122418" y="2117732"/>
                </a:cubicBezTo>
                <a:cubicBezTo>
                  <a:pt x="974894" y="2088228"/>
                  <a:pt x="1110429" y="2118455"/>
                  <a:pt x="1006303" y="2088704"/>
                </a:cubicBezTo>
                <a:cubicBezTo>
                  <a:pt x="958465" y="2075036"/>
                  <a:pt x="925572" y="2069654"/>
                  <a:pt x="875675" y="2059675"/>
                </a:cubicBezTo>
                <a:cubicBezTo>
                  <a:pt x="856323" y="2049999"/>
                  <a:pt x="836532" y="2041155"/>
                  <a:pt x="817618" y="2030647"/>
                </a:cubicBezTo>
                <a:cubicBezTo>
                  <a:pt x="765098" y="2001469"/>
                  <a:pt x="746871" y="1988320"/>
                  <a:pt x="701503" y="1958075"/>
                </a:cubicBezTo>
                <a:cubicBezTo>
                  <a:pt x="639523" y="1865105"/>
                  <a:pt x="620968" y="1886918"/>
                  <a:pt x="672475" y="1783904"/>
                </a:cubicBezTo>
                <a:cubicBezTo>
                  <a:pt x="688077" y="1752699"/>
                  <a:pt x="730532" y="1696818"/>
                  <a:pt x="730532" y="1696818"/>
                </a:cubicBezTo>
                <a:cubicBezTo>
                  <a:pt x="720856" y="1682304"/>
                  <a:pt x="713092" y="1666313"/>
                  <a:pt x="701503" y="1653275"/>
                </a:cubicBezTo>
                <a:cubicBezTo>
                  <a:pt x="629195" y="1571929"/>
                  <a:pt x="637056" y="1581280"/>
                  <a:pt x="570875" y="1537161"/>
                </a:cubicBezTo>
                <a:cubicBezTo>
                  <a:pt x="556361" y="1517809"/>
                  <a:pt x="541392" y="1498789"/>
                  <a:pt x="527332" y="1479104"/>
                </a:cubicBezTo>
                <a:cubicBezTo>
                  <a:pt x="517193" y="1464909"/>
                  <a:pt x="510638" y="1447896"/>
                  <a:pt x="498303" y="1435561"/>
                </a:cubicBezTo>
                <a:cubicBezTo>
                  <a:pt x="481198" y="1418456"/>
                  <a:pt x="459598" y="1406532"/>
                  <a:pt x="440246" y="1392018"/>
                </a:cubicBezTo>
                <a:cubicBezTo>
                  <a:pt x="420894" y="1362989"/>
                  <a:pt x="393221" y="1338030"/>
                  <a:pt x="382189" y="1304932"/>
                </a:cubicBezTo>
                <a:cubicBezTo>
                  <a:pt x="377351" y="1290418"/>
                  <a:pt x="371617" y="1276172"/>
                  <a:pt x="367675" y="1261389"/>
                </a:cubicBezTo>
                <a:cubicBezTo>
                  <a:pt x="304670" y="1025122"/>
                  <a:pt x="347083" y="1156072"/>
                  <a:pt x="309618" y="1043675"/>
                </a:cubicBezTo>
                <a:cubicBezTo>
                  <a:pt x="306255" y="1020137"/>
                  <a:pt x="295252" y="918232"/>
                  <a:pt x="280589" y="884018"/>
                </a:cubicBezTo>
                <a:cubicBezTo>
                  <a:pt x="273717" y="867984"/>
                  <a:pt x="259913" y="855789"/>
                  <a:pt x="251560" y="840475"/>
                </a:cubicBezTo>
                <a:cubicBezTo>
                  <a:pt x="230839" y="802486"/>
                  <a:pt x="207187" y="765414"/>
                  <a:pt x="193503" y="724361"/>
                </a:cubicBezTo>
                <a:cubicBezTo>
                  <a:pt x="188665" y="709847"/>
                  <a:pt x="186419" y="694192"/>
                  <a:pt x="178989" y="680818"/>
                </a:cubicBezTo>
                <a:cubicBezTo>
                  <a:pt x="162046" y="650320"/>
                  <a:pt x="136535" y="624937"/>
                  <a:pt x="120932" y="593732"/>
                </a:cubicBezTo>
                <a:cubicBezTo>
                  <a:pt x="111256" y="574380"/>
                  <a:pt x="103035" y="554228"/>
                  <a:pt x="91903" y="535675"/>
                </a:cubicBezTo>
                <a:cubicBezTo>
                  <a:pt x="73953" y="505759"/>
                  <a:pt x="0" y="440127"/>
                  <a:pt x="33846" y="448589"/>
                </a:cubicBezTo>
                <a:lnTo>
                  <a:pt x="91903" y="463104"/>
                </a:lnTo>
                <a:cubicBezTo>
                  <a:pt x="106417" y="472780"/>
                  <a:pt x="119413" y="485260"/>
                  <a:pt x="135446" y="492132"/>
                </a:cubicBezTo>
                <a:cubicBezTo>
                  <a:pt x="180344" y="511374"/>
                  <a:pt x="295924" y="517400"/>
                  <a:pt x="324132" y="521161"/>
                </a:cubicBezTo>
                <a:cubicBezTo>
                  <a:pt x="353303" y="525050"/>
                  <a:pt x="382360" y="529904"/>
                  <a:pt x="411218" y="535675"/>
                </a:cubicBezTo>
                <a:cubicBezTo>
                  <a:pt x="430779" y="539587"/>
                  <a:pt x="449396" y="548532"/>
                  <a:pt x="469275" y="550189"/>
                </a:cubicBezTo>
                <a:cubicBezTo>
                  <a:pt x="565823" y="558235"/>
                  <a:pt x="662798" y="559866"/>
                  <a:pt x="759560" y="564704"/>
                </a:cubicBezTo>
                <a:cubicBezTo>
                  <a:pt x="919705" y="596732"/>
                  <a:pt x="857896" y="578129"/>
                  <a:pt x="948246" y="608247"/>
                </a:cubicBezTo>
                <a:cubicBezTo>
                  <a:pt x="967598" y="603409"/>
                  <a:pt x="999995" y="612656"/>
                  <a:pt x="1006303" y="593732"/>
                </a:cubicBezTo>
                <a:cubicBezTo>
                  <a:pt x="1021561" y="547957"/>
                  <a:pt x="977791" y="435625"/>
                  <a:pt x="962760" y="390532"/>
                </a:cubicBezTo>
                <a:lnTo>
                  <a:pt x="948246" y="346989"/>
                </a:lnTo>
                <a:lnTo>
                  <a:pt x="933732" y="303447"/>
                </a:lnTo>
                <a:cubicBezTo>
                  <a:pt x="981824" y="62982"/>
                  <a:pt x="921142" y="243802"/>
                  <a:pt x="1456246" y="216361"/>
                </a:cubicBezTo>
                <a:cubicBezTo>
                  <a:pt x="1482172" y="215031"/>
                  <a:pt x="1590201" y="176547"/>
                  <a:pt x="1601389" y="172818"/>
                </a:cubicBezTo>
                <a:lnTo>
                  <a:pt x="1644932" y="158304"/>
                </a:lnTo>
                <a:cubicBezTo>
                  <a:pt x="1727180" y="163142"/>
                  <a:pt x="1809977" y="162162"/>
                  <a:pt x="1891675" y="172818"/>
                </a:cubicBezTo>
                <a:cubicBezTo>
                  <a:pt x="1966382" y="182562"/>
                  <a:pt x="2005151" y="219441"/>
                  <a:pt x="2065846" y="259904"/>
                </a:cubicBezTo>
                <a:cubicBezTo>
                  <a:pt x="2065851" y="259907"/>
                  <a:pt x="2152928" y="317957"/>
                  <a:pt x="2152932" y="317961"/>
                </a:cubicBezTo>
                <a:cubicBezTo>
                  <a:pt x="2167446" y="332475"/>
                  <a:pt x="2179772" y="349573"/>
                  <a:pt x="2196475" y="361504"/>
                </a:cubicBezTo>
                <a:cubicBezTo>
                  <a:pt x="2214081" y="374080"/>
                  <a:pt x="2235180" y="380856"/>
                  <a:pt x="2254532" y="390532"/>
                </a:cubicBezTo>
                <a:cubicBezTo>
                  <a:pt x="2249694" y="322799"/>
                  <a:pt x="2256488" y="253210"/>
                  <a:pt x="2240018" y="187332"/>
                </a:cubicBezTo>
                <a:cubicBezTo>
                  <a:pt x="2231556" y="153486"/>
                  <a:pt x="2181960" y="100247"/>
                  <a:pt x="2181960" y="100247"/>
                </a:cubicBezTo>
                <a:cubicBezTo>
                  <a:pt x="2177122" y="85733"/>
                  <a:pt x="2174288" y="70388"/>
                  <a:pt x="2167446" y="56704"/>
                </a:cubicBezTo>
                <a:cubicBezTo>
                  <a:pt x="2159645" y="41102"/>
                  <a:pt x="2122816" y="20962"/>
                  <a:pt x="2138418" y="13161"/>
                </a:cubicBezTo>
                <a:cubicBezTo>
                  <a:pt x="2164740" y="0"/>
                  <a:pt x="2196953" y="20537"/>
                  <a:pt x="2225503" y="27675"/>
                </a:cubicBezTo>
                <a:cubicBezTo>
                  <a:pt x="2255188" y="35096"/>
                  <a:pt x="2283560" y="47028"/>
                  <a:pt x="2312589" y="56704"/>
                </a:cubicBezTo>
                <a:cubicBezTo>
                  <a:pt x="2327103" y="61542"/>
                  <a:pt x="2340838" y="70805"/>
                  <a:pt x="2356132" y="71218"/>
                </a:cubicBezTo>
                <a:lnTo>
                  <a:pt x="2893160" y="85732"/>
                </a:lnTo>
                <a:cubicBezTo>
                  <a:pt x="2912513" y="90570"/>
                  <a:pt x="2932293" y="93939"/>
                  <a:pt x="2951218" y="100247"/>
                </a:cubicBezTo>
                <a:cubicBezTo>
                  <a:pt x="2983979" y="111167"/>
                  <a:pt x="3050230" y="139334"/>
                  <a:pt x="3081846" y="158304"/>
                </a:cubicBezTo>
                <a:cubicBezTo>
                  <a:pt x="3111762" y="176254"/>
                  <a:pt x="3139903" y="197009"/>
                  <a:pt x="3168932" y="216361"/>
                </a:cubicBezTo>
                <a:cubicBezTo>
                  <a:pt x="3183446" y="226037"/>
                  <a:pt x="3196873" y="237588"/>
                  <a:pt x="3212475" y="245389"/>
                </a:cubicBezTo>
                <a:cubicBezTo>
                  <a:pt x="3231827" y="255065"/>
                  <a:pt x="3251746" y="263683"/>
                  <a:pt x="3270532" y="274418"/>
                </a:cubicBezTo>
                <a:cubicBezTo>
                  <a:pt x="3349312" y="319436"/>
                  <a:pt x="3277786" y="291351"/>
                  <a:pt x="3357618" y="317961"/>
                </a:cubicBezTo>
                <a:cubicBezTo>
                  <a:pt x="3376970" y="332475"/>
                  <a:pt x="3394672" y="349502"/>
                  <a:pt x="3415675" y="361504"/>
                </a:cubicBezTo>
                <a:cubicBezTo>
                  <a:pt x="3428959" y="369095"/>
                  <a:pt x="3448400" y="365200"/>
                  <a:pt x="3459218" y="376018"/>
                </a:cubicBezTo>
                <a:cubicBezTo>
                  <a:pt x="3483888" y="400688"/>
                  <a:pt x="3492605" y="438434"/>
                  <a:pt x="3517275" y="463104"/>
                </a:cubicBezTo>
                <a:lnTo>
                  <a:pt x="3560818" y="506647"/>
                </a:lnTo>
                <a:lnTo>
                  <a:pt x="3589846" y="593732"/>
                </a:lnTo>
                <a:lnTo>
                  <a:pt x="3604360" y="637275"/>
                </a:lnTo>
                <a:cubicBezTo>
                  <a:pt x="3623431" y="808905"/>
                  <a:pt x="3629991" y="801055"/>
                  <a:pt x="3604360" y="1014647"/>
                </a:cubicBezTo>
                <a:cubicBezTo>
                  <a:pt x="3599607" y="1054259"/>
                  <a:pt x="3597462" y="1097566"/>
                  <a:pt x="3575332" y="1130761"/>
                </a:cubicBezTo>
                <a:cubicBezTo>
                  <a:pt x="3534917" y="1191383"/>
                  <a:pt x="3558638" y="1161969"/>
                  <a:pt x="3502760" y="1217847"/>
                </a:cubicBezTo>
                <a:cubicBezTo>
                  <a:pt x="3497922" y="1232361"/>
                  <a:pt x="3495676" y="1248015"/>
                  <a:pt x="3488246" y="1261389"/>
                </a:cubicBezTo>
                <a:cubicBezTo>
                  <a:pt x="3471303" y="1291887"/>
                  <a:pt x="3430189" y="1348475"/>
                  <a:pt x="3430189" y="1348475"/>
                </a:cubicBezTo>
                <a:cubicBezTo>
                  <a:pt x="3446408" y="1624197"/>
                  <a:pt x="3449542" y="1607313"/>
                  <a:pt x="3459218" y="166778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6455577" y="1898323"/>
            <a:ext cx="5355423" cy="4438828"/>
          </a:xfrm>
          <a:custGeom>
            <a:avLst/>
            <a:gdLst>
              <a:gd name="connsiteX0" fmla="*/ 174172 w 3186884"/>
              <a:gd name="connsiteY0" fmla="*/ 1785257 h 3077028"/>
              <a:gd name="connsiteX1" fmla="*/ 130629 w 3186884"/>
              <a:gd name="connsiteY1" fmla="*/ 1756228 h 3077028"/>
              <a:gd name="connsiteX2" fmla="*/ 87086 w 3186884"/>
              <a:gd name="connsiteY2" fmla="*/ 1669143 h 3077028"/>
              <a:gd name="connsiteX3" fmla="*/ 29029 w 3186884"/>
              <a:gd name="connsiteY3" fmla="*/ 1524000 h 3077028"/>
              <a:gd name="connsiteX4" fmla="*/ 14515 w 3186884"/>
              <a:gd name="connsiteY4" fmla="*/ 1480457 h 3077028"/>
              <a:gd name="connsiteX5" fmla="*/ 0 w 3186884"/>
              <a:gd name="connsiteY5" fmla="*/ 1436914 h 3077028"/>
              <a:gd name="connsiteX6" fmla="*/ 14515 w 3186884"/>
              <a:gd name="connsiteY6" fmla="*/ 1219200 h 3077028"/>
              <a:gd name="connsiteX7" fmla="*/ 29029 w 3186884"/>
              <a:gd name="connsiteY7" fmla="*/ 1175657 h 3077028"/>
              <a:gd name="connsiteX8" fmla="*/ 58058 w 3186884"/>
              <a:gd name="connsiteY8" fmla="*/ 1059543 h 3077028"/>
              <a:gd name="connsiteX9" fmla="*/ 116115 w 3186884"/>
              <a:gd name="connsiteY9" fmla="*/ 972457 h 3077028"/>
              <a:gd name="connsiteX10" fmla="*/ 145143 w 3186884"/>
              <a:gd name="connsiteY10" fmla="*/ 928914 h 3077028"/>
              <a:gd name="connsiteX11" fmla="*/ 188686 w 3186884"/>
              <a:gd name="connsiteY11" fmla="*/ 841828 h 3077028"/>
              <a:gd name="connsiteX12" fmla="*/ 232229 w 3186884"/>
              <a:gd name="connsiteY12" fmla="*/ 812800 h 3077028"/>
              <a:gd name="connsiteX13" fmla="*/ 275772 w 3186884"/>
              <a:gd name="connsiteY13" fmla="*/ 769257 h 3077028"/>
              <a:gd name="connsiteX14" fmla="*/ 333829 w 3186884"/>
              <a:gd name="connsiteY14" fmla="*/ 754743 h 3077028"/>
              <a:gd name="connsiteX15" fmla="*/ 420915 w 3186884"/>
              <a:gd name="connsiteY15" fmla="*/ 711200 h 3077028"/>
              <a:gd name="connsiteX16" fmla="*/ 508000 w 3186884"/>
              <a:gd name="connsiteY16" fmla="*/ 667657 h 3077028"/>
              <a:gd name="connsiteX17" fmla="*/ 653143 w 3186884"/>
              <a:gd name="connsiteY17" fmla="*/ 653143 h 3077028"/>
              <a:gd name="connsiteX18" fmla="*/ 827315 w 3186884"/>
              <a:gd name="connsiteY18" fmla="*/ 624114 h 3077028"/>
              <a:gd name="connsiteX19" fmla="*/ 885372 w 3186884"/>
              <a:gd name="connsiteY19" fmla="*/ 609600 h 3077028"/>
              <a:gd name="connsiteX20" fmla="*/ 914400 w 3186884"/>
              <a:gd name="connsiteY20" fmla="*/ 566057 h 3077028"/>
              <a:gd name="connsiteX21" fmla="*/ 928915 w 3186884"/>
              <a:gd name="connsiteY21" fmla="*/ 478971 h 3077028"/>
              <a:gd name="connsiteX22" fmla="*/ 972458 w 3186884"/>
              <a:gd name="connsiteY22" fmla="*/ 464457 h 3077028"/>
              <a:gd name="connsiteX23" fmla="*/ 1016000 w 3186884"/>
              <a:gd name="connsiteY23" fmla="*/ 566057 h 3077028"/>
              <a:gd name="connsiteX24" fmla="*/ 1045029 w 3186884"/>
              <a:gd name="connsiteY24" fmla="*/ 653143 h 3077028"/>
              <a:gd name="connsiteX25" fmla="*/ 1059543 w 3186884"/>
              <a:gd name="connsiteY25" fmla="*/ 754743 h 3077028"/>
              <a:gd name="connsiteX26" fmla="*/ 1219200 w 3186884"/>
              <a:gd name="connsiteY26" fmla="*/ 711200 h 3077028"/>
              <a:gd name="connsiteX27" fmla="*/ 1233715 w 3186884"/>
              <a:gd name="connsiteY27" fmla="*/ 667657 h 3077028"/>
              <a:gd name="connsiteX28" fmla="*/ 1320800 w 3186884"/>
              <a:gd name="connsiteY28" fmla="*/ 595086 h 3077028"/>
              <a:gd name="connsiteX29" fmla="*/ 1364343 w 3186884"/>
              <a:gd name="connsiteY29" fmla="*/ 580571 h 3077028"/>
              <a:gd name="connsiteX30" fmla="*/ 1451429 w 3186884"/>
              <a:gd name="connsiteY30" fmla="*/ 508000 h 3077028"/>
              <a:gd name="connsiteX31" fmla="*/ 1567543 w 3186884"/>
              <a:gd name="connsiteY31" fmla="*/ 449943 h 3077028"/>
              <a:gd name="connsiteX32" fmla="*/ 1611086 w 3186884"/>
              <a:gd name="connsiteY32" fmla="*/ 420914 h 3077028"/>
              <a:gd name="connsiteX33" fmla="*/ 1698172 w 3186884"/>
              <a:gd name="connsiteY33" fmla="*/ 391886 h 3077028"/>
              <a:gd name="connsiteX34" fmla="*/ 1741715 w 3186884"/>
              <a:gd name="connsiteY34" fmla="*/ 420914 h 3077028"/>
              <a:gd name="connsiteX35" fmla="*/ 1770743 w 3186884"/>
              <a:gd name="connsiteY35" fmla="*/ 522514 h 3077028"/>
              <a:gd name="connsiteX36" fmla="*/ 1785258 w 3186884"/>
              <a:gd name="connsiteY36" fmla="*/ 711200 h 3077028"/>
              <a:gd name="connsiteX37" fmla="*/ 2032000 w 3186884"/>
              <a:gd name="connsiteY37" fmla="*/ 696686 h 3077028"/>
              <a:gd name="connsiteX38" fmla="*/ 2119086 w 3186884"/>
              <a:gd name="connsiteY38" fmla="*/ 667657 h 3077028"/>
              <a:gd name="connsiteX39" fmla="*/ 2162629 w 3186884"/>
              <a:gd name="connsiteY39" fmla="*/ 624114 h 3077028"/>
              <a:gd name="connsiteX40" fmla="*/ 2191658 w 3186884"/>
              <a:gd name="connsiteY40" fmla="*/ 580571 h 3077028"/>
              <a:gd name="connsiteX41" fmla="*/ 2235200 w 3186884"/>
              <a:gd name="connsiteY41" fmla="*/ 551543 h 3077028"/>
              <a:gd name="connsiteX42" fmla="*/ 2264229 w 3186884"/>
              <a:gd name="connsiteY42" fmla="*/ 508000 h 3077028"/>
              <a:gd name="connsiteX43" fmla="*/ 2322286 w 3186884"/>
              <a:gd name="connsiteY43" fmla="*/ 464457 h 3077028"/>
              <a:gd name="connsiteX44" fmla="*/ 2365829 w 3186884"/>
              <a:gd name="connsiteY44" fmla="*/ 420914 h 3077028"/>
              <a:gd name="connsiteX45" fmla="*/ 2423886 w 3186884"/>
              <a:gd name="connsiteY45" fmla="*/ 377371 h 3077028"/>
              <a:gd name="connsiteX46" fmla="*/ 2510972 w 3186884"/>
              <a:gd name="connsiteY46" fmla="*/ 319314 h 3077028"/>
              <a:gd name="connsiteX47" fmla="*/ 2598058 w 3186884"/>
              <a:gd name="connsiteY47" fmla="*/ 246743 h 3077028"/>
              <a:gd name="connsiteX48" fmla="*/ 2656115 w 3186884"/>
              <a:gd name="connsiteY48" fmla="*/ 217714 h 3077028"/>
              <a:gd name="connsiteX49" fmla="*/ 2772229 w 3186884"/>
              <a:gd name="connsiteY49" fmla="*/ 130628 h 3077028"/>
              <a:gd name="connsiteX50" fmla="*/ 2815772 w 3186884"/>
              <a:gd name="connsiteY50" fmla="*/ 116114 h 3077028"/>
              <a:gd name="connsiteX51" fmla="*/ 2888343 w 3186884"/>
              <a:gd name="connsiteY51" fmla="*/ 87086 h 3077028"/>
              <a:gd name="connsiteX52" fmla="*/ 3018972 w 3186884"/>
              <a:gd name="connsiteY52" fmla="*/ 43543 h 3077028"/>
              <a:gd name="connsiteX53" fmla="*/ 3062515 w 3186884"/>
              <a:gd name="connsiteY53" fmla="*/ 29028 h 3077028"/>
              <a:gd name="connsiteX54" fmla="*/ 3120572 w 3186884"/>
              <a:gd name="connsiteY54" fmla="*/ 0 h 3077028"/>
              <a:gd name="connsiteX55" fmla="*/ 3106058 w 3186884"/>
              <a:gd name="connsiteY55" fmla="*/ 101600 h 3077028"/>
              <a:gd name="connsiteX56" fmla="*/ 3077029 w 3186884"/>
              <a:gd name="connsiteY56" fmla="*/ 537028 h 3077028"/>
              <a:gd name="connsiteX57" fmla="*/ 3062515 w 3186884"/>
              <a:gd name="connsiteY57" fmla="*/ 885371 h 3077028"/>
              <a:gd name="connsiteX58" fmla="*/ 3048000 w 3186884"/>
              <a:gd name="connsiteY58" fmla="*/ 972457 h 3077028"/>
              <a:gd name="connsiteX59" fmla="*/ 3018972 w 3186884"/>
              <a:gd name="connsiteY59" fmla="*/ 1016000 h 3077028"/>
              <a:gd name="connsiteX60" fmla="*/ 2989943 w 3186884"/>
              <a:gd name="connsiteY60" fmla="*/ 1103086 h 3077028"/>
              <a:gd name="connsiteX61" fmla="*/ 2960915 w 3186884"/>
              <a:gd name="connsiteY61" fmla="*/ 1146628 h 3077028"/>
              <a:gd name="connsiteX62" fmla="*/ 2902858 w 3186884"/>
              <a:gd name="connsiteY62" fmla="*/ 1277257 h 3077028"/>
              <a:gd name="connsiteX63" fmla="*/ 3077029 w 3186884"/>
              <a:gd name="connsiteY63" fmla="*/ 1277257 h 3077028"/>
              <a:gd name="connsiteX64" fmla="*/ 3164115 w 3186884"/>
              <a:gd name="connsiteY64" fmla="*/ 1291771 h 3077028"/>
              <a:gd name="connsiteX65" fmla="*/ 3164115 w 3186884"/>
              <a:gd name="connsiteY65" fmla="*/ 1611086 h 3077028"/>
              <a:gd name="connsiteX66" fmla="*/ 3135086 w 3186884"/>
              <a:gd name="connsiteY66" fmla="*/ 1756228 h 3077028"/>
              <a:gd name="connsiteX67" fmla="*/ 3106058 w 3186884"/>
              <a:gd name="connsiteY67" fmla="*/ 1799771 h 3077028"/>
              <a:gd name="connsiteX68" fmla="*/ 3062515 w 3186884"/>
              <a:gd name="connsiteY68" fmla="*/ 1886857 h 3077028"/>
              <a:gd name="connsiteX69" fmla="*/ 2975429 w 3186884"/>
              <a:gd name="connsiteY69" fmla="*/ 1959428 h 3077028"/>
              <a:gd name="connsiteX70" fmla="*/ 2873829 w 3186884"/>
              <a:gd name="connsiteY70" fmla="*/ 2032000 h 3077028"/>
              <a:gd name="connsiteX71" fmla="*/ 2786743 w 3186884"/>
              <a:gd name="connsiteY71" fmla="*/ 2061028 h 3077028"/>
              <a:gd name="connsiteX72" fmla="*/ 2743200 w 3186884"/>
              <a:gd name="connsiteY72" fmla="*/ 2090057 h 3077028"/>
              <a:gd name="connsiteX73" fmla="*/ 2612572 w 3186884"/>
              <a:gd name="connsiteY73" fmla="*/ 2119086 h 3077028"/>
              <a:gd name="connsiteX74" fmla="*/ 2569029 w 3186884"/>
              <a:gd name="connsiteY74" fmla="*/ 2133600 h 3077028"/>
              <a:gd name="connsiteX75" fmla="*/ 2583543 w 3186884"/>
              <a:gd name="connsiteY75" fmla="*/ 2191657 h 3077028"/>
              <a:gd name="connsiteX76" fmla="*/ 2670629 w 3186884"/>
              <a:gd name="connsiteY76" fmla="*/ 2278743 h 3077028"/>
              <a:gd name="connsiteX77" fmla="*/ 2685143 w 3186884"/>
              <a:gd name="connsiteY77" fmla="*/ 2322286 h 3077028"/>
              <a:gd name="connsiteX78" fmla="*/ 2641600 w 3186884"/>
              <a:gd name="connsiteY78" fmla="*/ 2409371 h 3077028"/>
              <a:gd name="connsiteX79" fmla="*/ 2612572 w 3186884"/>
              <a:gd name="connsiteY79" fmla="*/ 2496457 h 3077028"/>
              <a:gd name="connsiteX80" fmla="*/ 2540000 w 3186884"/>
              <a:gd name="connsiteY80" fmla="*/ 2583543 h 3077028"/>
              <a:gd name="connsiteX81" fmla="*/ 2496458 w 3186884"/>
              <a:gd name="connsiteY81" fmla="*/ 2627086 h 3077028"/>
              <a:gd name="connsiteX82" fmla="*/ 2467429 w 3186884"/>
              <a:gd name="connsiteY82" fmla="*/ 2670628 h 3077028"/>
              <a:gd name="connsiteX83" fmla="*/ 2409372 w 3186884"/>
              <a:gd name="connsiteY83" fmla="*/ 2699657 h 3077028"/>
              <a:gd name="connsiteX84" fmla="*/ 2365829 w 3186884"/>
              <a:gd name="connsiteY84" fmla="*/ 2728686 h 3077028"/>
              <a:gd name="connsiteX85" fmla="*/ 2191658 w 3186884"/>
              <a:gd name="connsiteY85" fmla="*/ 2772228 h 3077028"/>
              <a:gd name="connsiteX86" fmla="*/ 2148115 w 3186884"/>
              <a:gd name="connsiteY86" fmla="*/ 2786743 h 3077028"/>
              <a:gd name="connsiteX87" fmla="*/ 1741715 w 3186884"/>
              <a:gd name="connsiteY87" fmla="*/ 2801257 h 3077028"/>
              <a:gd name="connsiteX88" fmla="*/ 1756229 w 3186884"/>
              <a:gd name="connsiteY88" fmla="*/ 2888343 h 3077028"/>
              <a:gd name="connsiteX89" fmla="*/ 1785258 w 3186884"/>
              <a:gd name="connsiteY89" fmla="*/ 2931886 h 3077028"/>
              <a:gd name="connsiteX90" fmla="*/ 1770743 w 3186884"/>
              <a:gd name="connsiteY90" fmla="*/ 3004457 h 3077028"/>
              <a:gd name="connsiteX91" fmla="*/ 1683658 w 3186884"/>
              <a:gd name="connsiteY91" fmla="*/ 3033486 h 3077028"/>
              <a:gd name="connsiteX92" fmla="*/ 1582058 w 3186884"/>
              <a:gd name="connsiteY92" fmla="*/ 3062514 h 3077028"/>
              <a:gd name="connsiteX93" fmla="*/ 1538515 w 3186884"/>
              <a:gd name="connsiteY93" fmla="*/ 3077028 h 3077028"/>
              <a:gd name="connsiteX94" fmla="*/ 1465943 w 3186884"/>
              <a:gd name="connsiteY94" fmla="*/ 3062514 h 3077028"/>
              <a:gd name="connsiteX95" fmla="*/ 1407886 w 3186884"/>
              <a:gd name="connsiteY95" fmla="*/ 3048000 h 3077028"/>
              <a:gd name="connsiteX96" fmla="*/ 1320800 w 3186884"/>
              <a:gd name="connsiteY96" fmla="*/ 3033486 h 3077028"/>
              <a:gd name="connsiteX97" fmla="*/ 1262743 w 3186884"/>
              <a:gd name="connsiteY97" fmla="*/ 3018971 h 3077028"/>
              <a:gd name="connsiteX98" fmla="*/ 1161143 w 3186884"/>
              <a:gd name="connsiteY98" fmla="*/ 3004457 h 3077028"/>
              <a:gd name="connsiteX99" fmla="*/ 1059543 w 3186884"/>
              <a:gd name="connsiteY99" fmla="*/ 2960914 h 3077028"/>
              <a:gd name="connsiteX100" fmla="*/ 1016000 w 3186884"/>
              <a:gd name="connsiteY100" fmla="*/ 2931886 h 3077028"/>
              <a:gd name="connsiteX101" fmla="*/ 957943 w 3186884"/>
              <a:gd name="connsiteY101" fmla="*/ 2917371 h 3077028"/>
              <a:gd name="connsiteX102" fmla="*/ 856343 w 3186884"/>
              <a:gd name="connsiteY102" fmla="*/ 2859314 h 3077028"/>
              <a:gd name="connsiteX103" fmla="*/ 798286 w 3186884"/>
              <a:gd name="connsiteY103" fmla="*/ 2801257 h 3077028"/>
              <a:gd name="connsiteX104" fmla="*/ 754743 w 3186884"/>
              <a:gd name="connsiteY104" fmla="*/ 2699657 h 3077028"/>
              <a:gd name="connsiteX105" fmla="*/ 740229 w 3186884"/>
              <a:gd name="connsiteY105" fmla="*/ 2656114 h 3077028"/>
              <a:gd name="connsiteX106" fmla="*/ 725715 w 3186884"/>
              <a:gd name="connsiteY106" fmla="*/ 2598057 h 3077028"/>
              <a:gd name="connsiteX107" fmla="*/ 696686 w 3186884"/>
              <a:gd name="connsiteY107" fmla="*/ 2554514 h 3077028"/>
              <a:gd name="connsiteX108" fmla="*/ 638629 w 3186884"/>
              <a:gd name="connsiteY108" fmla="*/ 2423886 h 3077028"/>
              <a:gd name="connsiteX109" fmla="*/ 595086 w 3186884"/>
              <a:gd name="connsiteY109" fmla="*/ 2322286 h 3077028"/>
              <a:gd name="connsiteX110" fmla="*/ 551543 w 3186884"/>
              <a:gd name="connsiteY110" fmla="*/ 2278743 h 3077028"/>
              <a:gd name="connsiteX111" fmla="*/ 493486 w 3186884"/>
              <a:gd name="connsiteY111" fmla="*/ 2191657 h 3077028"/>
              <a:gd name="connsiteX112" fmla="*/ 435429 w 3186884"/>
              <a:gd name="connsiteY112" fmla="*/ 2104571 h 3077028"/>
              <a:gd name="connsiteX113" fmla="*/ 406400 w 3186884"/>
              <a:gd name="connsiteY113" fmla="*/ 2061028 h 3077028"/>
              <a:gd name="connsiteX114" fmla="*/ 362858 w 3186884"/>
              <a:gd name="connsiteY114" fmla="*/ 2032000 h 3077028"/>
              <a:gd name="connsiteX115" fmla="*/ 290286 w 3186884"/>
              <a:gd name="connsiteY115" fmla="*/ 1901371 h 3077028"/>
              <a:gd name="connsiteX116" fmla="*/ 261258 w 3186884"/>
              <a:gd name="connsiteY116" fmla="*/ 1857828 h 3077028"/>
              <a:gd name="connsiteX117" fmla="*/ 188686 w 3186884"/>
              <a:gd name="connsiteY117" fmla="*/ 1727200 h 3077028"/>
              <a:gd name="connsiteX118" fmla="*/ 159658 w 3186884"/>
              <a:gd name="connsiteY118" fmla="*/ 1683657 h 3077028"/>
              <a:gd name="connsiteX119" fmla="*/ 101600 w 3186884"/>
              <a:gd name="connsiteY119" fmla="*/ 1654628 h 3077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3186884" h="3077028">
                <a:moveTo>
                  <a:pt x="174172" y="1785257"/>
                </a:moveTo>
                <a:cubicBezTo>
                  <a:pt x="159658" y="1775581"/>
                  <a:pt x="142964" y="1768563"/>
                  <a:pt x="130629" y="1756228"/>
                </a:cubicBezTo>
                <a:cubicBezTo>
                  <a:pt x="95761" y="1721361"/>
                  <a:pt x="104794" y="1710462"/>
                  <a:pt x="87086" y="1669143"/>
                </a:cubicBezTo>
                <a:cubicBezTo>
                  <a:pt x="23017" y="1519646"/>
                  <a:pt x="95104" y="1722224"/>
                  <a:pt x="29029" y="1524000"/>
                </a:cubicBezTo>
                <a:lnTo>
                  <a:pt x="14515" y="1480457"/>
                </a:lnTo>
                <a:lnTo>
                  <a:pt x="0" y="1436914"/>
                </a:lnTo>
                <a:cubicBezTo>
                  <a:pt x="4838" y="1364343"/>
                  <a:pt x="6483" y="1291488"/>
                  <a:pt x="14515" y="1219200"/>
                </a:cubicBezTo>
                <a:cubicBezTo>
                  <a:pt x="16205" y="1203994"/>
                  <a:pt x="25003" y="1190417"/>
                  <a:pt x="29029" y="1175657"/>
                </a:cubicBezTo>
                <a:cubicBezTo>
                  <a:pt x="39526" y="1137167"/>
                  <a:pt x="35928" y="1092738"/>
                  <a:pt x="58058" y="1059543"/>
                </a:cubicBezTo>
                <a:lnTo>
                  <a:pt x="116115" y="972457"/>
                </a:lnTo>
                <a:cubicBezTo>
                  <a:pt x="125791" y="957943"/>
                  <a:pt x="139627" y="945463"/>
                  <a:pt x="145143" y="928914"/>
                </a:cubicBezTo>
                <a:cubicBezTo>
                  <a:pt x="156948" y="893502"/>
                  <a:pt x="160551" y="869963"/>
                  <a:pt x="188686" y="841828"/>
                </a:cubicBezTo>
                <a:cubicBezTo>
                  <a:pt x="201021" y="829493"/>
                  <a:pt x="218828" y="823967"/>
                  <a:pt x="232229" y="812800"/>
                </a:cubicBezTo>
                <a:cubicBezTo>
                  <a:pt x="247998" y="799659"/>
                  <a:pt x="257950" y="779441"/>
                  <a:pt x="275772" y="769257"/>
                </a:cubicBezTo>
                <a:cubicBezTo>
                  <a:pt x="293092" y="759360"/>
                  <a:pt x="314477" y="759581"/>
                  <a:pt x="333829" y="754743"/>
                </a:cubicBezTo>
                <a:cubicBezTo>
                  <a:pt x="458618" y="671550"/>
                  <a:pt x="300731" y="771292"/>
                  <a:pt x="420915" y="711200"/>
                </a:cubicBezTo>
                <a:cubicBezTo>
                  <a:pt x="468756" y="687280"/>
                  <a:pt x="455304" y="675764"/>
                  <a:pt x="508000" y="667657"/>
                </a:cubicBezTo>
                <a:cubicBezTo>
                  <a:pt x="556057" y="660264"/>
                  <a:pt x="604854" y="658824"/>
                  <a:pt x="653143" y="653143"/>
                </a:cubicBezTo>
                <a:cubicBezTo>
                  <a:pt x="717502" y="645571"/>
                  <a:pt x="765662" y="637814"/>
                  <a:pt x="827315" y="624114"/>
                </a:cubicBezTo>
                <a:cubicBezTo>
                  <a:pt x="846788" y="619787"/>
                  <a:pt x="866020" y="614438"/>
                  <a:pt x="885372" y="609600"/>
                </a:cubicBezTo>
                <a:cubicBezTo>
                  <a:pt x="895048" y="595086"/>
                  <a:pt x="908884" y="582606"/>
                  <a:pt x="914400" y="566057"/>
                </a:cubicBezTo>
                <a:cubicBezTo>
                  <a:pt x="923706" y="538138"/>
                  <a:pt x="914314" y="504523"/>
                  <a:pt x="928915" y="478971"/>
                </a:cubicBezTo>
                <a:cubicBezTo>
                  <a:pt x="936506" y="465687"/>
                  <a:pt x="957944" y="469295"/>
                  <a:pt x="972458" y="464457"/>
                </a:cubicBezTo>
                <a:cubicBezTo>
                  <a:pt x="1019174" y="604607"/>
                  <a:pt x="944266" y="386722"/>
                  <a:pt x="1016000" y="566057"/>
                </a:cubicBezTo>
                <a:cubicBezTo>
                  <a:pt x="1027364" y="594467"/>
                  <a:pt x="1045029" y="653143"/>
                  <a:pt x="1045029" y="653143"/>
                </a:cubicBezTo>
                <a:cubicBezTo>
                  <a:pt x="1049867" y="687010"/>
                  <a:pt x="1031078" y="735767"/>
                  <a:pt x="1059543" y="754743"/>
                </a:cubicBezTo>
                <a:cubicBezTo>
                  <a:pt x="1113746" y="790878"/>
                  <a:pt x="1178630" y="738246"/>
                  <a:pt x="1219200" y="711200"/>
                </a:cubicBezTo>
                <a:cubicBezTo>
                  <a:pt x="1224038" y="696686"/>
                  <a:pt x="1225228" y="680387"/>
                  <a:pt x="1233715" y="667657"/>
                </a:cubicBezTo>
                <a:cubicBezTo>
                  <a:pt x="1249765" y="643582"/>
                  <a:pt x="1294025" y="608474"/>
                  <a:pt x="1320800" y="595086"/>
                </a:cubicBezTo>
                <a:cubicBezTo>
                  <a:pt x="1334484" y="588244"/>
                  <a:pt x="1350659" y="587413"/>
                  <a:pt x="1364343" y="580571"/>
                </a:cubicBezTo>
                <a:cubicBezTo>
                  <a:pt x="1477509" y="523988"/>
                  <a:pt x="1333723" y="582904"/>
                  <a:pt x="1451429" y="508000"/>
                </a:cubicBezTo>
                <a:cubicBezTo>
                  <a:pt x="1487937" y="484768"/>
                  <a:pt x="1531538" y="473947"/>
                  <a:pt x="1567543" y="449943"/>
                </a:cubicBezTo>
                <a:cubicBezTo>
                  <a:pt x="1582057" y="440267"/>
                  <a:pt x="1595145" y="427999"/>
                  <a:pt x="1611086" y="420914"/>
                </a:cubicBezTo>
                <a:cubicBezTo>
                  <a:pt x="1639048" y="408487"/>
                  <a:pt x="1698172" y="391886"/>
                  <a:pt x="1698172" y="391886"/>
                </a:cubicBezTo>
                <a:cubicBezTo>
                  <a:pt x="1712686" y="401562"/>
                  <a:pt x="1730818" y="407293"/>
                  <a:pt x="1741715" y="420914"/>
                </a:cubicBezTo>
                <a:cubicBezTo>
                  <a:pt x="1749286" y="430378"/>
                  <a:pt x="1769795" y="518722"/>
                  <a:pt x="1770743" y="522514"/>
                </a:cubicBezTo>
                <a:cubicBezTo>
                  <a:pt x="1775581" y="585409"/>
                  <a:pt x="1732771" y="676209"/>
                  <a:pt x="1785258" y="711200"/>
                </a:cubicBezTo>
                <a:cubicBezTo>
                  <a:pt x="1853810" y="756902"/>
                  <a:pt x="1950303" y="707342"/>
                  <a:pt x="2032000" y="696686"/>
                </a:cubicBezTo>
                <a:cubicBezTo>
                  <a:pt x="2062342" y="692728"/>
                  <a:pt x="2119086" y="667657"/>
                  <a:pt x="2119086" y="667657"/>
                </a:cubicBezTo>
                <a:cubicBezTo>
                  <a:pt x="2133600" y="653143"/>
                  <a:pt x="2149488" y="639883"/>
                  <a:pt x="2162629" y="624114"/>
                </a:cubicBezTo>
                <a:cubicBezTo>
                  <a:pt x="2173796" y="610713"/>
                  <a:pt x="2179323" y="592906"/>
                  <a:pt x="2191658" y="580571"/>
                </a:cubicBezTo>
                <a:cubicBezTo>
                  <a:pt x="2203993" y="568236"/>
                  <a:pt x="2220686" y="561219"/>
                  <a:pt x="2235200" y="551543"/>
                </a:cubicBezTo>
                <a:cubicBezTo>
                  <a:pt x="2244876" y="537029"/>
                  <a:pt x="2251894" y="520335"/>
                  <a:pt x="2264229" y="508000"/>
                </a:cubicBezTo>
                <a:cubicBezTo>
                  <a:pt x="2281334" y="490895"/>
                  <a:pt x="2303919" y="480200"/>
                  <a:pt x="2322286" y="464457"/>
                </a:cubicBezTo>
                <a:cubicBezTo>
                  <a:pt x="2337871" y="451099"/>
                  <a:pt x="2350244" y="434272"/>
                  <a:pt x="2365829" y="420914"/>
                </a:cubicBezTo>
                <a:cubicBezTo>
                  <a:pt x="2384196" y="405171"/>
                  <a:pt x="2405519" y="393114"/>
                  <a:pt x="2423886" y="377371"/>
                </a:cubicBezTo>
                <a:cubicBezTo>
                  <a:pt x="2493073" y="318068"/>
                  <a:pt x="2436906" y="344002"/>
                  <a:pt x="2510972" y="319314"/>
                </a:cubicBezTo>
                <a:cubicBezTo>
                  <a:pt x="2551000" y="279286"/>
                  <a:pt x="2550905" y="273687"/>
                  <a:pt x="2598058" y="246743"/>
                </a:cubicBezTo>
                <a:cubicBezTo>
                  <a:pt x="2616844" y="236008"/>
                  <a:pt x="2638112" y="229716"/>
                  <a:pt x="2656115" y="217714"/>
                </a:cubicBezTo>
                <a:cubicBezTo>
                  <a:pt x="2688154" y="196355"/>
                  <a:pt x="2733404" y="150041"/>
                  <a:pt x="2772229" y="130628"/>
                </a:cubicBezTo>
                <a:cubicBezTo>
                  <a:pt x="2785913" y="123786"/>
                  <a:pt x="2801447" y="121486"/>
                  <a:pt x="2815772" y="116114"/>
                </a:cubicBezTo>
                <a:cubicBezTo>
                  <a:pt x="2840167" y="106966"/>
                  <a:pt x="2863858" y="95990"/>
                  <a:pt x="2888343" y="87086"/>
                </a:cubicBezTo>
                <a:cubicBezTo>
                  <a:pt x="2888398" y="87066"/>
                  <a:pt x="2997173" y="50810"/>
                  <a:pt x="3018972" y="43543"/>
                </a:cubicBezTo>
                <a:cubicBezTo>
                  <a:pt x="3033486" y="38705"/>
                  <a:pt x="3048831" y="35870"/>
                  <a:pt x="3062515" y="29028"/>
                </a:cubicBezTo>
                <a:lnTo>
                  <a:pt x="3120572" y="0"/>
                </a:lnTo>
                <a:cubicBezTo>
                  <a:pt x="3115734" y="33867"/>
                  <a:pt x="3109836" y="67599"/>
                  <a:pt x="3106058" y="101600"/>
                </a:cubicBezTo>
                <a:cubicBezTo>
                  <a:pt x="3088875" y="256246"/>
                  <a:pt x="3084591" y="374437"/>
                  <a:pt x="3077029" y="537028"/>
                </a:cubicBezTo>
                <a:cubicBezTo>
                  <a:pt x="3071630" y="653118"/>
                  <a:pt x="3070246" y="769413"/>
                  <a:pt x="3062515" y="885371"/>
                </a:cubicBezTo>
                <a:cubicBezTo>
                  <a:pt x="3060557" y="914735"/>
                  <a:pt x="3057306" y="944538"/>
                  <a:pt x="3048000" y="972457"/>
                </a:cubicBezTo>
                <a:cubicBezTo>
                  <a:pt x="3042484" y="989006"/>
                  <a:pt x="3026057" y="1000060"/>
                  <a:pt x="3018972" y="1016000"/>
                </a:cubicBezTo>
                <a:cubicBezTo>
                  <a:pt x="3006545" y="1043962"/>
                  <a:pt x="3006916" y="1077626"/>
                  <a:pt x="2989943" y="1103086"/>
                </a:cubicBezTo>
                <a:cubicBezTo>
                  <a:pt x="2980267" y="1117600"/>
                  <a:pt x="2968000" y="1130688"/>
                  <a:pt x="2960915" y="1146628"/>
                </a:cubicBezTo>
                <a:cubicBezTo>
                  <a:pt x="2891824" y="1302083"/>
                  <a:pt x="2968553" y="1178712"/>
                  <a:pt x="2902858" y="1277257"/>
                </a:cubicBezTo>
                <a:cubicBezTo>
                  <a:pt x="3004938" y="1311284"/>
                  <a:pt x="2882584" y="1277257"/>
                  <a:pt x="3077029" y="1277257"/>
                </a:cubicBezTo>
                <a:cubicBezTo>
                  <a:pt x="3106458" y="1277257"/>
                  <a:pt x="3135086" y="1286933"/>
                  <a:pt x="3164115" y="1291771"/>
                </a:cubicBezTo>
                <a:cubicBezTo>
                  <a:pt x="3186884" y="1451156"/>
                  <a:pt x="3185222" y="1389462"/>
                  <a:pt x="3164115" y="1611086"/>
                </a:cubicBezTo>
                <a:cubicBezTo>
                  <a:pt x="3162645" y="1626518"/>
                  <a:pt x="3145672" y="1731527"/>
                  <a:pt x="3135086" y="1756228"/>
                </a:cubicBezTo>
                <a:cubicBezTo>
                  <a:pt x="3128215" y="1772262"/>
                  <a:pt x="3113859" y="1784169"/>
                  <a:pt x="3106058" y="1799771"/>
                </a:cubicBezTo>
                <a:cubicBezTo>
                  <a:pt x="3073330" y="1865227"/>
                  <a:pt x="3114506" y="1824468"/>
                  <a:pt x="3062515" y="1886857"/>
                </a:cubicBezTo>
                <a:cubicBezTo>
                  <a:pt x="3004692" y="1956246"/>
                  <a:pt x="3037705" y="1907532"/>
                  <a:pt x="2975429" y="1959428"/>
                </a:cubicBezTo>
                <a:cubicBezTo>
                  <a:pt x="2910685" y="2013381"/>
                  <a:pt x="2956466" y="1998945"/>
                  <a:pt x="2873829" y="2032000"/>
                </a:cubicBezTo>
                <a:cubicBezTo>
                  <a:pt x="2845419" y="2043364"/>
                  <a:pt x="2786743" y="2061028"/>
                  <a:pt x="2786743" y="2061028"/>
                </a:cubicBezTo>
                <a:cubicBezTo>
                  <a:pt x="2772229" y="2070704"/>
                  <a:pt x="2758802" y="2082256"/>
                  <a:pt x="2743200" y="2090057"/>
                </a:cubicBezTo>
                <a:cubicBezTo>
                  <a:pt x="2703994" y="2109660"/>
                  <a:pt x="2652704" y="2110168"/>
                  <a:pt x="2612572" y="2119086"/>
                </a:cubicBezTo>
                <a:cubicBezTo>
                  <a:pt x="2597637" y="2122405"/>
                  <a:pt x="2583543" y="2128762"/>
                  <a:pt x="2569029" y="2133600"/>
                </a:cubicBezTo>
                <a:cubicBezTo>
                  <a:pt x="2573867" y="2152952"/>
                  <a:pt x="2574622" y="2173815"/>
                  <a:pt x="2583543" y="2191657"/>
                </a:cubicBezTo>
                <a:cubicBezTo>
                  <a:pt x="2610547" y="2245666"/>
                  <a:pt x="2626432" y="2249278"/>
                  <a:pt x="2670629" y="2278743"/>
                </a:cubicBezTo>
                <a:cubicBezTo>
                  <a:pt x="2675467" y="2293257"/>
                  <a:pt x="2685143" y="2306987"/>
                  <a:pt x="2685143" y="2322286"/>
                </a:cubicBezTo>
                <a:cubicBezTo>
                  <a:pt x="2685143" y="2352332"/>
                  <a:pt x="2656277" y="2387356"/>
                  <a:pt x="2641600" y="2409371"/>
                </a:cubicBezTo>
                <a:cubicBezTo>
                  <a:pt x="2631924" y="2438400"/>
                  <a:pt x="2634209" y="2474820"/>
                  <a:pt x="2612572" y="2496457"/>
                </a:cubicBezTo>
                <a:cubicBezTo>
                  <a:pt x="2485371" y="2623658"/>
                  <a:pt x="2641029" y="2462308"/>
                  <a:pt x="2540000" y="2583543"/>
                </a:cubicBezTo>
                <a:cubicBezTo>
                  <a:pt x="2526860" y="2599312"/>
                  <a:pt x="2509599" y="2611317"/>
                  <a:pt x="2496458" y="2627086"/>
                </a:cubicBezTo>
                <a:cubicBezTo>
                  <a:pt x="2485291" y="2640487"/>
                  <a:pt x="2480830" y="2659461"/>
                  <a:pt x="2467429" y="2670628"/>
                </a:cubicBezTo>
                <a:cubicBezTo>
                  <a:pt x="2450807" y="2684479"/>
                  <a:pt x="2428158" y="2688922"/>
                  <a:pt x="2409372" y="2699657"/>
                </a:cubicBezTo>
                <a:cubicBezTo>
                  <a:pt x="2394226" y="2708312"/>
                  <a:pt x="2381770" y="2721601"/>
                  <a:pt x="2365829" y="2728686"/>
                </a:cubicBezTo>
                <a:cubicBezTo>
                  <a:pt x="2296828" y="2759353"/>
                  <a:pt x="2264681" y="2760058"/>
                  <a:pt x="2191658" y="2772228"/>
                </a:cubicBezTo>
                <a:cubicBezTo>
                  <a:pt x="2177144" y="2777066"/>
                  <a:pt x="2163383" y="2785758"/>
                  <a:pt x="2148115" y="2786743"/>
                </a:cubicBezTo>
                <a:cubicBezTo>
                  <a:pt x="2012843" y="2795470"/>
                  <a:pt x="1872930" y="2767238"/>
                  <a:pt x="1741715" y="2801257"/>
                </a:cubicBezTo>
                <a:cubicBezTo>
                  <a:pt x="1713228" y="2808643"/>
                  <a:pt x="1746923" y="2860424"/>
                  <a:pt x="1756229" y="2888343"/>
                </a:cubicBezTo>
                <a:cubicBezTo>
                  <a:pt x="1761745" y="2904892"/>
                  <a:pt x="1775582" y="2917372"/>
                  <a:pt x="1785258" y="2931886"/>
                </a:cubicBezTo>
                <a:cubicBezTo>
                  <a:pt x="1780420" y="2956076"/>
                  <a:pt x="1788187" y="2987013"/>
                  <a:pt x="1770743" y="3004457"/>
                </a:cubicBezTo>
                <a:cubicBezTo>
                  <a:pt x="1749107" y="3026093"/>
                  <a:pt x="1712686" y="3023810"/>
                  <a:pt x="1683658" y="3033486"/>
                </a:cubicBezTo>
                <a:cubicBezTo>
                  <a:pt x="1579279" y="3068279"/>
                  <a:pt x="1709603" y="3026073"/>
                  <a:pt x="1582058" y="3062514"/>
                </a:cubicBezTo>
                <a:cubicBezTo>
                  <a:pt x="1567347" y="3066717"/>
                  <a:pt x="1553029" y="3072190"/>
                  <a:pt x="1538515" y="3077028"/>
                </a:cubicBezTo>
                <a:cubicBezTo>
                  <a:pt x="1514324" y="3072190"/>
                  <a:pt x="1490025" y="3067865"/>
                  <a:pt x="1465943" y="3062514"/>
                </a:cubicBezTo>
                <a:cubicBezTo>
                  <a:pt x="1446470" y="3058187"/>
                  <a:pt x="1427447" y="3051912"/>
                  <a:pt x="1407886" y="3048000"/>
                </a:cubicBezTo>
                <a:cubicBezTo>
                  <a:pt x="1379028" y="3042229"/>
                  <a:pt x="1349658" y="3039258"/>
                  <a:pt x="1320800" y="3033486"/>
                </a:cubicBezTo>
                <a:cubicBezTo>
                  <a:pt x="1301239" y="3029574"/>
                  <a:pt x="1282369" y="3022539"/>
                  <a:pt x="1262743" y="3018971"/>
                </a:cubicBezTo>
                <a:cubicBezTo>
                  <a:pt x="1229084" y="3012851"/>
                  <a:pt x="1195010" y="3009295"/>
                  <a:pt x="1161143" y="3004457"/>
                </a:cubicBezTo>
                <a:cubicBezTo>
                  <a:pt x="1112290" y="2988173"/>
                  <a:pt x="1109765" y="2989612"/>
                  <a:pt x="1059543" y="2960914"/>
                </a:cubicBezTo>
                <a:cubicBezTo>
                  <a:pt x="1044397" y="2952259"/>
                  <a:pt x="1032033" y="2938758"/>
                  <a:pt x="1016000" y="2931886"/>
                </a:cubicBezTo>
                <a:cubicBezTo>
                  <a:pt x="997665" y="2924028"/>
                  <a:pt x="976621" y="2924375"/>
                  <a:pt x="957943" y="2917371"/>
                </a:cubicBezTo>
                <a:cubicBezTo>
                  <a:pt x="933536" y="2908218"/>
                  <a:pt x="878180" y="2878031"/>
                  <a:pt x="856343" y="2859314"/>
                </a:cubicBezTo>
                <a:cubicBezTo>
                  <a:pt x="835563" y="2841503"/>
                  <a:pt x="817638" y="2820609"/>
                  <a:pt x="798286" y="2801257"/>
                </a:cubicBezTo>
                <a:cubicBezTo>
                  <a:pt x="764248" y="2699141"/>
                  <a:pt x="808549" y="2825204"/>
                  <a:pt x="754743" y="2699657"/>
                </a:cubicBezTo>
                <a:cubicBezTo>
                  <a:pt x="748716" y="2685595"/>
                  <a:pt x="744432" y="2670825"/>
                  <a:pt x="740229" y="2656114"/>
                </a:cubicBezTo>
                <a:cubicBezTo>
                  <a:pt x="734749" y="2636934"/>
                  <a:pt x="733573" y="2616392"/>
                  <a:pt x="725715" y="2598057"/>
                </a:cubicBezTo>
                <a:cubicBezTo>
                  <a:pt x="718843" y="2582023"/>
                  <a:pt x="706362" y="2569028"/>
                  <a:pt x="696686" y="2554514"/>
                </a:cubicBezTo>
                <a:cubicBezTo>
                  <a:pt x="662142" y="2450879"/>
                  <a:pt x="684632" y="2492887"/>
                  <a:pt x="638629" y="2423886"/>
                </a:cubicBezTo>
                <a:cubicBezTo>
                  <a:pt x="626784" y="2388350"/>
                  <a:pt x="617507" y="2353675"/>
                  <a:pt x="595086" y="2322286"/>
                </a:cubicBezTo>
                <a:cubicBezTo>
                  <a:pt x="583155" y="2305583"/>
                  <a:pt x="566057" y="2293257"/>
                  <a:pt x="551543" y="2278743"/>
                </a:cubicBezTo>
                <a:cubicBezTo>
                  <a:pt x="523785" y="2195468"/>
                  <a:pt x="556907" y="2273199"/>
                  <a:pt x="493486" y="2191657"/>
                </a:cubicBezTo>
                <a:cubicBezTo>
                  <a:pt x="472067" y="2164118"/>
                  <a:pt x="454781" y="2133600"/>
                  <a:pt x="435429" y="2104571"/>
                </a:cubicBezTo>
                <a:cubicBezTo>
                  <a:pt x="425753" y="2090057"/>
                  <a:pt x="420914" y="2070704"/>
                  <a:pt x="406400" y="2061028"/>
                </a:cubicBezTo>
                <a:lnTo>
                  <a:pt x="362858" y="2032000"/>
                </a:lnTo>
                <a:cubicBezTo>
                  <a:pt x="337310" y="1955359"/>
                  <a:pt x="356830" y="2001188"/>
                  <a:pt x="290286" y="1901371"/>
                </a:cubicBezTo>
                <a:cubicBezTo>
                  <a:pt x="280610" y="1886857"/>
                  <a:pt x="266775" y="1874377"/>
                  <a:pt x="261258" y="1857828"/>
                </a:cubicBezTo>
                <a:cubicBezTo>
                  <a:pt x="235710" y="1781188"/>
                  <a:pt x="255230" y="1827017"/>
                  <a:pt x="188686" y="1727200"/>
                </a:cubicBezTo>
                <a:cubicBezTo>
                  <a:pt x="179010" y="1712686"/>
                  <a:pt x="176207" y="1689173"/>
                  <a:pt x="159658" y="1683657"/>
                </a:cubicBezTo>
                <a:cubicBezTo>
                  <a:pt x="109624" y="1666979"/>
                  <a:pt x="126933" y="1679961"/>
                  <a:pt x="101600" y="1654628"/>
                </a:cubicBezTo>
              </a:path>
            </a:pathLst>
          </a:cu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n-BD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n w="0"/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4000" dirty="0">
                <a:ln w="0"/>
                <a:latin typeface="NikoshBAN" pitchFamily="2" charset="0"/>
                <a:cs typeface="NikoshBAN" pitchFamily="2" charset="0"/>
              </a:rPr>
              <a:t>৫ম </a:t>
            </a:r>
          </a:p>
          <a:p>
            <a:pPr algn="ctr"/>
            <a:r>
              <a:rPr lang="bn-BD" sz="3600" dirty="0">
                <a:ln w="0"/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পাঠঃ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গুণিতক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এবং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গুণনীয়ক</a:t>
            </a:r>
          </a:p>
          <a:p>
            <a:pPr algn="ctr"/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গুণিতক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লসাগু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bn-BD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৫০</a:t>
            </a:r>
          </a:p>
          <a:p>
            <a:pPr algn="ctr"/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তারিখঃ ০৬/০২/২০২০ 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932216" y="4148134"/>
            <a:ext cx="2341418" cy="1125504"/>
          </a:xfrm>
          <a:custGeom>
            <a:avLst/>
            <a:gdLst>
              <a:gd name="connsiteX0" fmla="*/ 0 w 1785258"/>
              <a:gd name="connsiteY0" fmla="*/ 72572 h 836538"/>
              <a:gd name="connsiteX1" fmla="*/ 43543 w 1785258"/>
              <a:gd name="connsiteY1" fmla="*/ 29029 h 836538"/>
              <a:gd name="connsiteX2" fmla="*/ 130629 w 1785258"/>
              <a:gd name="connsiteY2" fmla="*/ 0 h 836538"/>
              <a:gd name="connsiteX3" fmla="*/ 391886 w 1785258"/>
              <a:gd name="connsiteY3" fmla="*/ 14514 h 836538"/>
              <a:gd name="connsiteX4" fmla="*/ 435429 w 1785258"/>
              <a:gd name="connsiteY4" fmla="*/ 29029 h 836538"/>
              <a:gd name="connsiteX5" fmla="*/ 537029 w 1785258"/>
              <a:gd name="connsiteY5" fmla="*/ 87086 h 836538"/>
              <a:gd name="connsiteX6" fmla="*/ 580572 w 1785258"/>
              <a:gd name="connsiteY6" fmla="*/ 130629 h 836538"/>
              <a:gd name="connsiteX7" fmla="*/ 595086 w 1785258"/>
              <a:gd name="connsiteY7" fmla="*/ 174172 h 836538"/>
              <a:gd name="connsiteX8" fmla="*/ 638629 w 1785258"/>
              <a:gd name="connsiteY8" fmla="*/ 333829 h 836538"/>
              <a:gd name="connsiteX9" fmla="*/ 696686 w 1785258"/>
              <a:gd name="connsiteY9" fmla="*/ 435429 h 836538"/>
              <a:gd name="connsiteX10" fmla="*/ 725715 w 1785258"/>
              <a:gd name="connsiteY10" fmla="*/ 493486 h 836538"/>
              <a:gd name="connsiteX11" fmla="*/ 740229 w 1785258"/>
              <a:gd name="connsiteY11" fmla="*/ 537029 h 836538"/>
              <a:gd name="connsiteX12" fmla="*/ 783772 w 1785258"/>
              <a:gd name="connsiteY12" fmla="*/ 580572 h 836538"/>
              <a:gd name="connsiteX13" fmla="*/ 841829 w 1785258"/>
              <a:gd name="connsiteY13" fmla="*/ 667657 h 836538"/>
              <a:gd name="connsiteX14" fmla="*/ 870858 w 1785258"/>
              <a:gd name="connsiteY14" fmla="*/ 711200 h 836538"/>
              <a:gd name="connsiteX15" fmla="*/ 885372 w 1785258"/>
              <a:gd name="connsiteY15" fmla="*/ 754743 h 836538"/>
              <a:gd name="connsiteX16" fmla="*/ 899886 w 1785258"/>
              <a:gd name="connsiteY16" fmla="*/ 812800 h 836538"/>
              <a:gd name="connsiteX17" fmla="*/ 943429 w 1785258"/>
              <a:gd name="connsiteY17" fmla="*/ 827314 h 836538"/>
              <a:gd name="connsiteX18" fmla="*/ 1001486 w 1785258"/>
              <a:gd name="connsiteY18" fmla="*/ 725714 h 836538"/>
              <a:gd name="connsiteX19" fmla="*/ 1074058 w 1785258"/>
              <a:gd name="connsiteY19" fmla="*/ 624114 h 836538"/>
              <a:gd name="connsiteX20" fmla="*/ 1117600 w 1785258"/>
              <a:gd name="connsiteY20" fmla="*/ 522514 h 836538"/>
              <a:gd name="connsiteX21" fmla="*/ 1146629 w 1785258"/>
              <a:gd name="connsiteY21" fmla="*/ 478972 h 836538"/>
              <a:gd name="connsiteX22" fmla="*/ 1190172 w 1785258"/>
              <a:gd name="connsiteY22" fmla="*/ 391886 h 836538"/>
              <a:gd name="connsiteX23" fmla="*/ 1248229 w 1785258"/>
              <a:gd name="connsiteY23" fmla="*/ 304800 h 836538"/>
              <a:gd name="connsiteX24" fmla="*/ 1306286 w 1785258"/>
              <a:gd name="connsiteY24" fmla="*/ 290286 h 836538"/>
              <a:gd name="connsiteX25" fmla="*/ 1480458 w 1785258"/>
              <a:gd name="connsiteY25" fmla="*/ 304800 h 836538"/>
              <a:gd name="connsiteX26" fmla="*/ 1509486 w 1785258"/>
              <a:gd name="connsiteY26" fmla="*/ 348343 h 836538"/>
              <a:gd name="connsiteX27" fmla="*/ 1553029 w 1785258"/>
              <a:gd name="connsiteY27" fmla="*/ 391886 h 836538"/>
              <a:gd name="connsiteX28" fmla="*/ 1582058 w 1785258"/>
              <a:gd name="connsiteY28" fmla="*/ 435429 h 836538"/>
              <a:gd name="connsiteX29" fmla="*/ 1669143 w 1785258"/>
              <a:gd name="connsiteY29" fmla="*/ 478972 h 836538"/>
              <a:gd name="connsiteX30" fmla="*/ 1785258 w 1785258"/>
              <a:gd name="connsiteY30" fmla="*/ 478972 h 83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785258" h="836538">
                <a:moveTo>
                  <a:pt x="0" y="72572"/>
                </a:moveTo>
                <a:cubicBezTo>
                  <a:pt x="14514" y="58058"/>
                  <a:pt x="25600" y="38998"/>
                  <a:pt x="43543" y="29029"/>
                </a:cubicBezTo>
                <a:cubicBezTo>
                  <a:pt x="70291" y="14169"/>
                  <a:pt x="130629" y="0"/>
                  <a:pt x="130629" y="0"/>
                </a:cubicBezTo>
                <a:cubicBezTo>
                  <a:pt x="217715" y="4838"/>
                  <a:pt x="305059" y="6245"/>
                  <a:pt x="391886" y="14514"/>
                </a:cubicBezTo>
                <a:cubicBezTo>
                  <a:pt x="407117" y="15965"/>
                  <a:pt x="421367" y="23002"/>
                  <a:pt x="435429" y="29029"/>
                </a:cubicBezTo>
                <a:cubicBezTo>
                  <a:pt x="464660" y="41557"/>
                  <a:pt x="511304" y="65648"/>
                  <a:pt x="537029" y="87086"/>
                </a:cubicBezTo>
                <a:cubicBezTo>
                  <a:pt x="552798" y="100227"/>
                  <a:pt x="566058" y="116115"/>
                  <a:pt x="580572" y="130629"/>
                </a:cubicBezTo>
                <a:cubicBezTo>
                  <a:pt x="585410" y="145143"/>
                  <a:pt x="591375" y="159329"/>
                  <a:pt x="595086" y="174172"/>
                </a:cubicBezTo>
                <a:cubicBezTo>
                  <a:pt x="611012" y="237877"/>
                  <a:pt x="607491" y="271553"/>
                  <a:pt x="638629" y="333829"/>
                </a:cubicBezTo>
                <a:cubicBezTo>
                  <a:pt x="726352" y="509273"/>
                  <a:pt x="614625" y="291822"/>
                  <a:pt x="696686" y="435429"/>
                </a:cubicBezTo>
                <a:cubicBezTo>
                  <a:pt x="707421" y="454215"/>
                  <a:pt x="717192" y="473599"/>
                  <a:pt x="725715" y="493486"/>
                </a:cubicBezTo>
                <a:cubicBezTo>
                  <a:pt x="731742" y="507548"/>
                  <a:pt x="731742" y="524299"/>
                  <a:pt x="740229" y="537029"/>
                </a:cubicBezTo>
                <a:cubicBezTo>
                  <a:pt x="751615" y="554108"/>
                  <a:pt x="771170" y="564369"/>
                  <a:pt x="783772" y="580572"/>
                </a:cubicBezTo>
                <a:cubicBezTo>
                  <a:pt x="805191" y="608111"/>
                  <a:pt x="822477" y="638629"/>
                  <a:pt x="841829" y="667657"/>
                </a:cubicBezTo>
                <a:lnTo>
                  <a:pt x="870858" y="711200"/>
                </a:lnTo>
                <a:cubicBezTo>
                  <a:pt x="875696" y="725714"/>
                  <a:pt x="881169" y="740032"/>
                  <a:pt x="885372" y="754743"/>
                </a:cubicBezTo>
                <a:cubicBezTo>
                  <a:pt x="890852" y="773923"/>
                  <a:pt x="887425" y="797223"/>
                  <a:pt x="899886" y="812800"/>
                </a:cubicBezTo>
                <a:cubicBezTo>
                  <a:pt x="909443" y="824747"/>
                  <a:pt x="928915" y="822476"/>
                  <a:pt x="943429" y="827314"/>
                </a:cubicBezTo>
                <a:cubicBezTo>
                  <a:pt x="1048723" y="686923"/>
                  <a:pt x="946073" y="836538"/>
                  <a:pt x="1001486" y="725714"/>
                </a:cubicBezTo>
                <a:cubicBezTo>
                  <a:pt x="1016832" y="695022"/>
                  <a:pt x="1057633" y="650395"/>
                  <a:pt x="1074058" y="624114"/>
                </a:cubicBezTo>
                <a:cubicBezTo>
                  <a:pt x="1149572" y="503290"/>
                  <a:pt x="1068211" y="621290"/>
                  <a:pt x="1117600" y="522514"/>
                </a:cubicBezTo>
                <a:cubicBezTo>
                  <a:pt x="1125401" y="506912"/>
                  <a:pt x="1136953" y="493486"/>
                  <a:pt x="1146629" y="478972"/>
                </a:cubicBezTo>
                <a:cubicBezTo>
                  <a:pt x="1183110" y="369526"/>
                  <a:pt x="1133899" y="504432"/>
                  <a:pt x="1190172" y="391886"/>
                </a:cubicBezTo>
                <a:cubicBezTo>
                  <a:pt x="1213726" y="344779"/>
                  <a:pt x="1190448" y="337818"/>
                  <a:pt x="1248229" y="304800"/>
                </a:cubicBezTo>
                <a:cubicBezTo>
                  <a:pt x="1265549" y="294903"/>
                  <a:pt x="1286934" y="295124"/>
                  <a:pt x="1306286" y="290286"/>
                </a:cubicBezTo>
                <a:cubicBezTo>
                  <a:pt x="1364343" y="295124"/>
                  <a:pt x="1424441" y="288795"/>
                  <a:pt x="1480458" y="304800"/>
                </a:cubicBezTo>
                <a:cubicBezTo>
                  <a:pt x="1497231" y="309592"/>
                  <a:pt x="1498319" y="334942"/>
                  <a:pt x="1509486" y="348343"/>
                </a:cubicBezTo>
                <a:cubicBezTo>
                  <a:pt x="1522627" y="364112"/>
                  <a:pt x="1539888" y="376117"/>
                  <a:pt x="1553029" y="391886"/>
                </a:cubicBezTo>
                <a:cubicBezTo>
                  <a:pt x="1564196" y="405287"/>
                  <a:pt x="1569723" y="423094"/>
                  <a:pt x="1582058" y="435429"/>
                </a:cubicBezTo>
                <a:cubicBezTo>
                  <a:pt x="1599426" y="452797"/>
                  <a:pt x="1643174" y="476611"/>
                  <a:pt x="1669143" y="478972"/>
                </a:cubicBezTo>
                <a:cubicBezTo>
                  <a:pt x="1707689" y="482476"/>
                  <a:pt x="1746553" y="478972"/>
                  <a:pt x="1785258" y="478972"/>
                </a:cubicBezTo>
              </a:path>
            </a:pathLst>
          </a:custGeom>
          <a:ln w="762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B75B3E-EF41-4F78-94EA-40FA7211A0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441" y="457200"/>
            <a:ext cx="1805004" cy="1768477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Screen Clipping">
            <a:extLst>
              <a:ext uri="{FF2B5EF4-FFF2-40B4-BE49-F238E27FC236}">
                <a16:creationId xmlns:a16="http://schemas.microsoft.com/office/drawing/2014/main" id="{902902D5-030E-40BD-B09A-00626BE2AE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4808" y="457200"/>
            <a:ext cx="1754191" cy="1768477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/>
          <p:cNvSpPr/>
          <p:nvPr/>
        </p:nvSpPr>
        <p:spPr>
          <a:xfrm>
            <a:off x="765082" y="2788712"/>
            <a:ext cx="4932159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50" dirty="0" err="1">
                <a:ln w="0"/>
                <a:latin typeface="NikoshBAN" pitchFamily="2" charset="0"/>
                <a:cs typeface="NikoshBAN" pitchFamily="2" charset="0"/>
              </a:rPr>
              <a:t>আবুল</a:t>
            </a:r>
            <a:r>
              <a:rPr lang="en-US" sz="375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>
                <a:ln w="0"/>
                <a:latin typeface="NikoshBAN" pitchFamily="2" charset="0"/>
                <a:cs typeface="NikoshBAN" pitchFamily="2" charset="0"/>
              </a:rPr>
              <a:t>কালাম</a:t>
            </a:r>
            <a:r>
              <a:rPr lang="en-US" sz="375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750" dirty="0" err="1">
                <a:ln w="0"/>
                <a:latin typeface="NikoshBAN" pitchFamily="2" charset="0"/>
                <a:cs typeface="NikoshBAN" pitchFamily="2" charset="0"/>
              </a:rPr>
              <a:t>আজাদ</a:t>
            </a:r>
            <a:r>
              <a:rPr lang="en-US" sz="375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bn-IN" sz="3750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000" dirty="0">
                <a:ln w="0"/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en-US" sz="2625" dirty="0" err="1">
                <a:ln w="0"/>
                <a:latin typeface="NikoshBAN" pitchFamily="2" charset="0"/>
                <a:cs typeface="NikoshBAN" pitchFamily="2" charset="0"/>
              </a:rPr>
              <a:t>নাসিরাবাদ</a:t>
            </a:r>
            <a:r>
              <a:rPr lang="en-US" sz="2625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ln w="0"/>
                <a:latin typeface="NikoshBAN" pitchFamily="2" charset="0"/>
                <a:cs typeface="NikoshBAN" pitchFamily="2" charset="0"/>
              </a:rPr>
              <a:t>দুলাহার</a:t>
            </a:r>
            <a:r>
              <a:rPr lang="bn-IN" sz="2625" dirty="0">
                <a:ln w="0"/>
                <a:latin typeface="NikoshBAN" pitchFamily="2" charset="0"/>
                <a:cs typeface="NikoshBAN" pitchFamily="2" charset="0"/>
              </a:rPr>
              <a:t> সর</a:t>
            </a:r>
            <a:r>
              <a:rPr lang="en-US" sz="2625" dirty="0">
                <a:ln w="0"/>
                <a:latin typeface="NikoshBAN" pitchFamily="2" charset="0"/>
                <a:cs typeface="NikoshBAN" pitchFamily="2" charset="0"/>
              </a:rPr>
              <a:t>ঃ</a:t>
            </a:r>
            <a:r>
              <a:rPr lang="bn-IN" sz="2625" dirty="0">
                <a:ln w="0"/>
                <a:latin typeface="NikoshBAN" pitchFamily="2" charset="0"/>
                <a:cs typeface="NikoshBAN" pitchFamily="2" charset="0"/>
              </a:rPr>
              <a:t> প্রা</a:t>
            </a:r>
            <a:r>
              <a:rPr lang="en-US" sz="2625" dirty="0">
                <a:ln w="0"/>
                <a:latin typeface="NikoshBAN" pitchFamily="2" charset="0"/>
                <a:cs typeface="NikoshBAN" pitchFamily="2" charset="0"/>
              </a:rPr>
              <a:t>ঃ</a:t>
            </a:r>
            <a:r>
              <a:rPr lang="bn-IN" sz="2625" dirty="0">
                <a:ln w="0"/>
                <a:latin typeface="NikoshBAN" pitchFamily="2" charset="0"/>
                <a:cs typeface="NikoshBAN" pitchFamily="2" charset="0"/>
              </a:rPr>
              <a:t> বিদ্যালয়</a:t>
            </a:r>
            <a:r>
              <a:rPr lang="en-US" sz="2625" dirty="0">
                <a:ln w="0"/>
                <a:latin typeface="NikoshBAN" pitchFamily="2" charset="0"/>
                <a:cs typeface="NikoshBAN" pitchFamily="2" charset="0"/>
              </a:rPr>
              <a:t>,</a:t>
            </a:r>
            <a:endParaRPr lang="bn-IN" sz="2625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625" dirty="0" err="1">
                <a:ln w="0"/>
                <a:latin typeface="NikoshBAN" pitchFamily="2" charset="0"/>
                <a:cs typeface="NikoshBAN" pitchFamily="2" charset="0"/>
              </a:rPr>
              <a:t>নাচোল,চাঁপাইনবাবগঞ্জ</a:t>
            </a:r>
            <a:r>
              <a:rPr lang="en-US" sz="2625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bn-IN" sz="2625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625" dirty="0">
                <a:ln w="0"/>
                <a:latin typeface="NikoshBAN" pitchFamily="2" charset="0"/>
                <a:cs typeface="NikoshBAN" pitchFamily="2" charset="0"/>
              </a:rPr>
              <a:t>মোবাইল নং-</a:t>
            </a:r>
            <a:r>
              <a:rPr lang="en-US" sz="2625" dirty="0">
                <a:ln w="0"/>
                <a:latin typeface="NikoshBAN" pitchFamily="2" charset="0"/>
                <a:cs typeface="NikoshBAN" pitchFamily="2" charset="0"/>
              </a:rPr>
              <a:t>01717548020</a:t>
            </a:r>
            <a:endParaRPr lang="bn-IN" sz="2625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625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>
                <a:ln w="0"/>
                <a:latin typeface="Times New Roman" pitchFamily="18" charset="0"/>
                <a:cs typeface="Times New Roman" pitchFamily="18" charset="0"/>
              </a:rPr>
              <a:t>azad548020@gmail.com</a:t>
            </a:r>
            <a:endParaRPr lang="en-US" sz="2625" dirty="0">
              <a:ln w="0"/>
            </a:endParaRPr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195906127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5914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7905" y="1828800"/>
            <a:ext cx="5922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লঘিষ্ঠ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গুণিতক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ল.সা.গু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7905" y="2730585"/>
            <a:ext cx="5922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ল.সা.গু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এর পূর্ণরূপ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কী?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7905" y="3632370"/>
            <a:ext cx="5922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যেকোনো সংখ্যার মোট গুণিতক কয়টি?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343400" y="481148"/>
            <a:ext cx="3733800" cy="96665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SG" sz="48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7903" y="4534155"/>
            <a:ext cx="59224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এবং ১২ এর সাধারণ গুণিতক কত?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87902" y="5435940"/>
            <a:ext cx="5922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 পাঁচটি গুণিতক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2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8940" y="5005182"/>
            <a:ext cx="8562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(ক) ৬ ও ৮ এর ৩টি গুণিতক লিখ। 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940" y="5528402"/>
            <a:ext cx="10217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(খ) দুই প্রকারের বই স্তুপাকারে সাজালে কত সেমি উচ্চতায় বইগুলোর উচ্চতা সমান হবে? 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8940" y="6029980"/>
            <a:ext cx="9953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(গ) সমান উচ্চতায় সাজাতে কোন প্রকারের বই কতটি লাগবে?  </a:t>
            </a:r>
            <a:r>
              <a:rPr lang="en-US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B81F3A-B46F-4B16-A6AE-40B8836205BE}"/>
              </a:ext>
            </a:extLst>
          </p:cNvPr>
          <p:cNvSpPr txBox="1"/>
          <p:nvPr/>
        </p:nvSpPr>
        <p:spPr>
          <a:xfrm>
            <a:off x="2487773" y="3734554"/>
            <a:ext cx="1322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সেঃমিঃ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2A1DEB0-7615-4F05-956E-F70B59FD4DCC}"/>
              </a:ext>
            </a:extLst>
          </p:cNvPr>
          <p:cNvSpPr txBox="1"/>
          <p:nvPr/>
        </p:nvSpPr>
        <p:spPr>
          <a:xfrm>
            <a:off x="5909522" y="3930899"/>
            <a:ext cx="1446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সেঃমিঃ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6938" y="484021"/>
            <a:ext cx="2845043" cy="16725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7" name="24-Point Star 16"/>
          <p:cNvSpPr/>
          <p:nvPr/>
        </p:nvSpPr>
        <p:spPr>
          <a:xfrm>
            <a:off x="3048000" y="304801"/>
            <a:ext cx="5029200" cy="1012426"/>
          </a:xfrm>
          <a:prstGeom prst="star24">
            <a:avLst/>
          </a:prstGeom>
          <a:gradFill>
            <a:gsLst>
              <a:gs pos="47905">
                <a:schemeClr val="accent2">
                  <a:lumMod val="60000"/>
                  <a:lumOff val="40000"/>
                </a:schemeClr>
              </a:gs>
              <a:gs pos="26240">
                <a:schemeClr val="accent6">
                  <a:lumMod val="20000"/>
                  <a:lumOff val="80000"/>
                </a:schemeClr>
              </a:gs>
              <a:gs pos="0">
                <a:schemeClr val="accent3"/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3"/>
              </a:gs>
            </a:gsLst>
          </a:gra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7078" tIns="43539" rIns="87078" bIns="43539"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SG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31A7D0-CA34-3746-BC89-6D0752FA0B3C}"/>
              </a:ext>
            </a:extLst>
          </p:cNvPr>
          <p:cNvSpPr/>
          <p:nvPr/>
        </p:nvSpPr>
        <p:spPr>
          <a:xfrm>
            <a:off x="9380053" y="3788859"/>
            <a:ext cx="2141150" cy="1171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iangle 7">
            <a:extLst>
              <a:ext uri="{FF2B5EF4-FFF2-40B4-BE49-F238E27FC236}">
                <a16:creationId xmlns:a16="http://schemas.microsoft.com/office/drawing/2014/main" id="{CB109AE7-B11F-F940-87E1-3E67FF1AF90E}"/>
              </a:ext>
            </a:extLst>
          </p:cNvPr>
          <p:cNvSpPr/>
          <p:nvPr/>
        </p:nvSpPr>
        <p:spPr>
          <a:xfrm>
            <a:off x="8971871" y="2605384"/>
            <a:ext cx="2957513" cy="1157287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67FB59-2E0A-BF4A-85BF-BD3BD8274778}"/>
              </a:ext>
            </a:extLst>
          </p:cNvPr>
          <p:cNvSpPr/>
          <p:nvPr/>
        </p:nvSpPr>
        <p:spPr>
          <a:xfrm>
            <a:off x="9150464" y="4986622"/>
            <a:ext cx="2600325" cy="13535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8B982E-B940-AF42-AE6B-62C2B17D2CEE}"/>
              </a:ext>
            </a:extLst>
          </p:cNvPr>
          <p:cNvSpPr/>
          <p:nvPr/>
        </p:nvSpPr>
        <p:spPr>
          <a:xfrm>
            <a:off x="10884016" y="4222109"/>
            <a:ext cx="445699" cy="4666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310174-7197-D842-A68F-B8ECE697F666}"/>
              </a:ext>
            </a:extLst>
          </p:cNvPr>
          <p:cNvSpPr/>
          <p:nvPr/>
        </p:nvSpPr>
        <p:spPr>
          <a:xfrm>
            <a:off x="10165867" y="4167282"/>
            <a:ext cx="574286" cy="7931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71CDE4-E50D-BF40-8865-CF8EC949CF1F}"/>
              </a:ext>
            </a:extLst>
          </p:cNvPr>
          <p:cNvSpPr/>
          <p:nvPr/>
        </p:nvSpPr>
        <p:spPr>
          <a:xfrm>
            <a:off x="9550111" y="4173303"/>
            <a:ext cx="445699" cy="4666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AA3FA30-E73C-CA44-AA7A-D4191636C79E}"/>
              </a:ext>
            </a:extLst>
          </p:cNvPr>
          <p:cNvSpPr/>
          <p:nvPr/>
        </p:nvSpPr>
        <p:spPr>
          <a:xfrm>
            <a:off x="7500027" y="3829196"/>
            <a:ext cx="1808721" cy="749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riangle 20">
            <a:extLst>
              <a:ext uri="{FF2B5EF4-FFF2-40B4-BE49-F238E27FC236}">
                <a16:creationId xmlns:a16="http://schemas.microsoft.com/office/drawing/2014/main" id="{FD3705E5-A810-6A48-86D6-AA8A0608E692}"/>
              </a:ext>
            </a:extLst>
          </p:cNvPr>
          <p:cNvSpPr/>
          <p:nvPr/>
        </p:nvSpPr>
        <p:spPr>
          <a:xfrm>
            <a:off x="7208354" y="3098499"/>
            <a:ext cx="2498338" cy="740761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2C466B-11C7-1247-BD1B-AE025B8561D4}"/>
              </a:ext>
            </a:extLst>
          </p:cNvPr>
          <p:cNvSpPr/>
          <p:nvPr/>
        </p:nvSpPr>
        <p:spPr>
          <a:xfrm>
            <a:off x="7281574" y="4581115"/>
            <a:ext cx="2196606" cy="866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B84B989-9370-AB41-B2E8-CE38E50BC438}"/>
              </a:ext>
            </a:extLst>
          </p:cNvPr>
          <p:cNvSpPr/>
          <p:nvPr/>
        </p:nvSpPr>
        <p:spPr>
          <a:xfrm>
            <a:off x="8847509" y="4071419"/>
            <a:ext cx="376501" cy="2986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0B0B9F2-1A7B-A045-B32E-DA0440BDD08A}"/>
              </a:ext>
            </a:extLst>
          </p:cNvPr>
          <p:cNvSpPr/>
          <p:nvPr/>
        </p:nvSpPr>
        <p:spPr>
          <a:xfrm>
            <a:off x="8246976" y="4071419"/>
            <a:ext cx="485124" cy="5076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45A9BA-F757-944F-983E-72AD8C397A21}"/>
              </a:ext>
            </a:extLst>
          </p:cNvPr>
          <p:cNvSpPr/>
          <p:nvPr/>
        </p:nvSpPr>
        <p:spPr>
          <a:xfrm>
            <a:off x="7736257" y="4091575"/>
            <a:ext cx="376501" cy="2986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DD521E-D61A-403D-809F-4B2AEA27980F}"/>
              </a:ext>
            </a:extLst>
          </p:cNvPr>
          <p:cNvSpPr txBox="1"/>
          <p:nvPr/>
        </p:nvSpPr>
        <p:spPr>
          <a:xfrm>
            <a:off x="487284" y="1274753"/>
            <a:ext cx="8439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সেমি ও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সেমি উচ্চতা বিশিষ্ট দুইটি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অভিধান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বিশ্বকোষ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আলাদা আলাদাভাবে একটি আরেকটির উপর স্তুপাকারে সাজাই। কত সেমি উচ্চতায় বইগুলোর উচ্চতা সমান হবে?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0000" l="0" r="9815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0844" y="3434641"/>
            <a:ext cx="1966873" cy="121038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98" b="100000" l="0" r="9969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5656" y="3479842"/>
            <a:ext cx="1817894" cy="124455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79298" y="2972976"/>
            <a:ext cx="140754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বিশ্বকোষ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908989">
            <a:off x="3870376" y="4013215"/>
            <a:ext cx="941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অভিধান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191000" y="3002887"/>
            <a:ext cx="120284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অভিধান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Up-Down Arrow 35"/>
          <p:cNvSpPr/>
          <p:nvPr/>
        </p:nvSpPr>
        <p:spPr>
          <a:xfrm>
            <a:off x="5632352" y="3857149"/>
            <a:ext cx="309861" cy="71224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1216715">
            <a:off x="441179" y="3839777"/>
            <a:ext cx="9416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0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বিশ্বকোষ</a:t>
            </a:r>
            <a:endParaRPr lang="en-US" sz="2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Up-Down Arrow 39"/>
          <p:cNvSpPr/>
          <p:nvPr/>
        </p:nvSpPr>
        <p:spPr>
          <a:xfrm>
            <a:off x="2186844" y="3654382"/>
            <a:ext cx="309861" cy="712240"/>
          </a:xfrm>
          <a:prstGeom prst="up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05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-Point Star 1"/>
          <p:cNvSpPr/>
          <p:nvPr/>
        </p:nvSpPr>
        <p:spPr>
          <a:xfrm>
            <a:off x="1828800" y="238832"/>
            <a:ext cx="2819400" cy="2667000"/>
          </a:xfrm>
          <a:prstGeom prst="star32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</a:t>
            </a:r>
            <a:endParaRPr lang="en-US" sz="199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32-Point Star 2"/>
          <p:cNvSpPr/>
          <p:nvPr/>
        </p:nvSpPr>
        <p:spPr>
          <a:xfrm>
            <a:off x="3741760" y="1525675"/>
            <a:ext cx="2819400" cy="266700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ন্য</a:t>
            </a:r>
            <a:endParaRPr lang="en-US" sz="239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32-Point Star 3"/>
          <p:cNvSpPr/>
          <p:nvPr/>
        </p:nvSpPr>
        <p:spPr>
          <a:xfrm>
            <a:off x="5867399" y="2895600"/>
            <a:ext cx="2961617" cy="2667000"/>
          </a:xfrm>
          <a:prstGeom prst="star32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</a:t>
            </a:r>
            <a:endParaRPr lang="en-US" sz="239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32-Point Star 4"/>
          <p:cNvSpPr/>
          <p:nvPr/>
        </p:nvSpPr>
        <p:spPr>
          <a:xfrm>
            <a:off x="7961282" y="3976171"/>
            <a:ext cx="3135589" cy="266700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239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12479" y="3549791"/>
            <a:ext cx="658326" cy="2786397"/>
          </a:xfrm>
          <a:custGeom>
            <a:avLst/>
            <a:gdLst>
              <a:gd name="connsiteX0" fmla="*/ 184180 w 658326"/>
              <a:gd name="connsiteY0" fmla="*/ 2786397 h 2786397"/>
              <a:gd name="connsiteX1" fmla="*/ 227723 w 658326"/>
              <a:gd name="connsiteY1" fmla="*/ 2771883 h 2786397"/>
              <a:gd name="connsiteX2" fmla="*/ 256752 w 658326"/>
              <a:gd name="connsiteY2" fmla="*/ 2728340 h 2786397"/>
              <a:gd name="connsiteX3" fmla="*/ 300295 w 658326"/>
              <a:gd name="connsiteY3" fmla="*/ 2684797 h 2786397"/>
              <a:gd name="connsiteX4" fmla="*/ 314809 w 658326"/>
              <a:gd name="connsiteY4" fmla="*/ 2641255 h 2786397"/>
              <a:gd name="connsiteX5" fmla="*/ 343838 w 658326"/>
              <a:gd name="connsiteY5" fmla="*/ 2597712 h 2786397"/>
              <a:gd name="connsiteX6" fmla="*/ 372866 w 658326"/>
              <a:gd name="connsiteY6" fmla="*/ 2510626 h 2786397"/>
              <a:gd name="connsiteX7" fmla="*/ 387380 w 658326"/>
              <a:gd name="connsiteY7" fmla="*/ 2467083 h 2786397"/>
              <a:gd name="connsiteX8" fmla="*/ 401895 w 658326"/>
              <a:gd name="connsiteY8" fmla="*/ 2423540 h 2786397"/>
              <a:gd name="connsiteX9" fmla="*/ 387380 w 658326"/>
              <a:gd name="connsiteY9" fmla="*/ 1581712 h 2786397"/>
              <a:gd name="connsiteX10" fmla="*/ 372866 w 658326"/>
              <a:gd name="connsiteY10" fmla="*/ 1538169 h 2786397"/>
              <a:gd name="connsiteX11" fmla="*/ 358352 w 658326"/>
              <a:gd name="connsiteY11" fmla="*/ 1465597 h 2786397"/>
              <a:gd name="connsiteX12" fmla="*/ 314809 w 658326"/>
              <a:gd name="connsiteY12" fmla="*/ 1320455 h 2786397"/>
              <a:gd name="connsiteX13" fmla="*/ 285780 w 658326"/>
              <a:gd name="connsiteY13" fmla="*/ 1276912 h 2786397"/>
              <a:gd name="connsiteX14" fmla="*/ 242238 w 658326"/>
              <a:gd name="connsiteY14" fmla="*/ 1117255 h 2786397"/>
              <a:gd name="connsiteX15" fmla="*/ 213209 w 658326"/>
              <a:gd name="connsiteY15" fmla="*/ 1073712 h 2786397"/>
              <a:gd name="connsiteX16" fmla="*/ 184180 w 658326"/>
              <a:gd name="connsiteY16" fmla="*/ 986626 h 2786397"/>
              <a:gd name="connsiteX17" fmla="*/ 169666 w 658326"/>
              <a:gd name="connsiteY17" fmla="*/ 943083 h 2786397"/>
              <a:gd name="connsiteX18" fmla="*/ 140638 w 658326"/>
              <a:gd name="connsiteY18" fmla="*/ 899540 h 2786397"/>
              <a:gd name="connsiteX19" fmla="*/ 111609 w 658326"/>
              <a:gd name="connsiteY19" fmla="*/ 812455 h 2786397"/>
              <a:gd name="connsiteX20" fmla="*/ 68066 w 658326"/>
              <a:gd name="connsiteY20" fmla="*/ 638283 h 2786397"/>
              <a:gd name="connsiteX21" fmla="*/ 53552 w 658326"/>
              <a:gd name="connsiteY21" fmla="*/ 594740 h 2786397"/>
              <a:gd name="connsiteX22" fmla="*/ 24523 w 658326"/>
              <a:gd name="connsiteY22" fmla="*/ 551197 h 2786397"/>
              <a:gd name="connsiteX23" fmla="*/ 24523 w 658326"/>
              <a:gd name="connsiteY23" fmla="*/ 217369 h 2786397"/>
              <a:gd name="connsiteX24" fmla="*/ 39038 w 658326"/>
              <a:gd name="connsiteY24" fmla="*/ 173826 h 2786397"/>
              <a:gd name="connsiteX25" fmla="*/ 140638 w 658326"/>
              <a:gd name="connsiteY25" fmla="*/ 57712 h 2786397"/>
              <a:gd name="connsiteX26" fmla="*/ 198695 w 658326"/>
              <a:gd name="connsiteY26" fmla="*/ 43197 h 2786397"/>
              <a:gd name="connsiteX27" fmla="*/ 242238 w 658326"/>
              <a:gd name="connsiteY27" fmla="*/ 14169 h 2786397"/>
              <a:gd name="connsiteX28" fmla="*/ 401895 w 658326"/>
              <a:gd name="connsiteY28" fmla="*/ 57712 h 2786397"/>
              <a:gd name="connsiteX29" fmla="*/ 459952 w 658326"/>
              <a:gd name="connsiteY29" fmla="*/ 72226 h 2786397"/>
              <a:gd name="connsiteX30" fmla="*/ 503495 w 658326"/>
              <a:gd name="connsiteY30" fmla="*/ 115769 h 2786397"/>
              <a:gd name="connsiteX31" fmla="*/ 547038 w 658326"/>
              <a:gd name="connsiteY31" fmla="*/ 144797 h 2786397"/>
              <a:gd name="connsiteX32" fmla="*/ 605095 w 658326"/>
              <a:gd name="connsiteY32" fmla="*/ 231883 h 2786397"/>
              <a:gd name="connsiteX33" fmla="*/ 619609 w 658326"/>
              <a:gd name="connsiteY33" fmla="*/ 478626 h 2786397"/>
              <a:gd name="connsiteX34" fmla="*/ 532523 w 658326"/>
              <a:gd name="connsiteY34" fmla="*/ 522169 h 2786397"/>
              <a:gd name="connsiteX35" fmla="*/ 329323 w 658326"/>
              <a:gd name="connsiteY35" fmla="*/ 507655 h 2786397"/>
              <a:gd name="connsiteX36" fmla="*/ 300295 w 658326"/>
              <a:gd name="connsiteY36" fmla="*/ 420569 h 2786397"/>
              <a:gd name="connsiteX37" fmla="*/ 314809 w 658326"/>
              <a:gd name="connsiteY37" fmla="*/ 318969 h 2786397"/>
              <a:gd name="connsiteX38" fmla="*/ 416409 w 658326"/>
              <a:gd name="connsiteY38" fmla="*/ 246397 h 2786397"/>
              <a:gd name="connsiteX39" fmla="*/ 430923 w 658326"/>
              <a:gd name="connsiteY39" fmla="*/ 377026 h 278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58326" h="2786397">
                <a:moveTo>
                  <a:pt x="184180" y="2786397"/>
                </a:moveTo>
                <a:cubicBezTo>
                  <a:pt x="198694" y="2781559"/>
                  <a:pt x="215776" y="2781440"/>
                  <a:pt x="227723" y="2771883"/>
                </a:cubicBezTo>
                <a:cubicBezTo>
                  <a:pt x="241345" y="2760986"/>
                  <a:pt x="245585" y="2741741"/>
                  <a:pt x="256752" y="2728340"/>
                </a:cubicBezTo>
                <a:cubicBezTo>
                  <a:pt x="269893" y="2712571"/>
                  <a:pt x="285781" y="2699311"/>
                  <a:pt x="300295" y="2684797"/>
                </a:cubicBezTo>
                <a:cubicBezTo>
                  <a:pt x="305133" y="2670283"/>
                  <a:pt x="307967" y="2654939"/>
                  <a:pt x="314809" y="2641255"/>
                </a:cubicBezTo>
                <a:cubicBezTo>
                  <a:pt x="322610" y="2625653"/>
                  <a:pt x="336753" y="2613653"/>
                  <a:pt x="343838" y="2597712"/>
                </a:cubicBezTo>
                <a:cubicBezTo>
                  <a:pt x="356265" y="2569750"/>
                  <a:pt x="363190" y="2539655"/>
                  <a:pt x="372866" y="2510626"/>
                </a:cubicBezTo>
                <a:lnTo>
                  <a:pt x="387380" y="2467083"/>
                </a:lnTo>
                <a:lnTo>
                  <a:pt x="401895" y="2423540"/>
                </a:lnTo>
                <a:cubicBezTo>
                  <a:pt x="397057" y="2142931"/>
                  <a:pt x="396577" y="1862212"/>
                  <a:pt x="387380" y="1581712"/>
                </a:cubicBezTo>
                <a:cubicBezTo>
                  <a:pt x="386879" y="1566421"/>
                  <a:pt x="376577" y="1553012"/>
                  <a:pt x="372866" y="1538169"/>
                </a:cubicBezTo>
                <a:cubicBezTo>
                  <a:pt x="366883" y="1514236"/>
                  <a:pt x="363703" y="1489679"/>
                  <a:pt x="358352" y="1465597"/>
                </a:cubicBezTo>
                <a:cubicBezTo>
                  <a:pt x="351591" y="1435170"/>
                  <a:pt x="326871" y="1338548"/>
                  <a:pt x="314809" y="1320455"/>
                </a:cubicBezTo>
                <a:lnTo>
                  <a:pt x="285780" y="1276912"/>
                </a:lnTo>
                <a:cubicBezTo>
                  <a:pt x="277991" y="1237965"/>
                  <a:pt x="263283" y="1148823"/>
                  <a:pt x="242238" y="1117255"/>
                </a:cubicBezTo>
                <a:lnTo>
                  <a:pt x="213209" y="1073712"/>
                </a:lnTo>
                <a:lnTo>
                  <a:pt x="184180" y="986626"/>
                </a:lnTo>
                <a:cubicBezTo>
                  <a:pt x="179342" y="972112"/>
                  <a:pt x="178152" y="955813"/>
                  <a:pt x="169666" y="943083"/>
                </a:cubicBezTo>
                <a:cubicBezTo>
                  <a:pt x="159990" y="928569"/>
                  <a:pt x="147723" y="915480"/>
                  <a:pt x="140638" y="899540"/>
                </a:cubicBezTo>
                <a:cubicBezTo>
                  <a:pt x="128211" y="871579"/>
                  <a:pt x="111609" y="812455"/>
                  <a:pt x="111609" y="812455"/>
                </a:cubicBezTo>
                <a:cubicBezTo>
                  <a:pt x="92064" y="695184"/>
                  <a:pt x="106402" y="753290"/>
                  <a:pt x="68066" y="638283"/>
                </a:cubicBezTo>
                <a:cubicBezTo>
                  <a:pt x="63228" y="623769"/>
                  <a:pt x="62039" y="607470"/>
                  <a:pt x="53552" y="594740"/>
                </a:cubicBezTo>
                <a:lnTo>
                  <a:pt x="24523" y="551197"/>
                </a:lnTo>
                <a:cubicBezTo>
                  <a:pt x="11122" y="376976"/>
                  <a:pt x="0" y="376764"/>
                  <a:pt x="24523" y="217369"/>
                </a:cubicBezTo>
                <a:cubicBezTo>
                  <a:pt x="26849" y="202247"/>
                  <a:pt x="31608" y="187200"/>
                  <a:pt x="39038" y="173826"/>
                </a:cubicBezTo>
                <a:cubicBezTo>
                  <a:pt x="66758" y="123930"/>
                  <a:pt x="88073" y="80240"/>
                  <a:pt x="140638" y="57712"/>
                </a:cubicBezTo>
                <a:cubicBezTo>
                  <a:pt x="158973" y="49854"/>
                  <a:pt x="179343" y="48035"/>
                  <a:pt x="198695" y="43197"/>
                </a:cubicBezTo>
                <a:cubicBezTo>
                  <a:pt x="213209" y="33521"/>
                  <a:pt x="224866" y="15748"/>
                  <a:pt x="242238" y="14169"/>
                </a:cubicBezTo>
                <a:cubicBezTo>
                  <a:pt x="398097" y="0"/>
                  <a:pt x="315864" y="20841"/>
                  <a:pt x="401895" y="57712"/>
                </a:cubicBezTo>
                <a:cubicBezTo>
                  <a:pt x="420230" y="65570"/>
                  <a:pt x="440600" y="67388"/>
                  <a:pt x="459952" y="72226"/>
                </a:cubicBezTo>
                <a:cubicBezTo>
                  <a:pt x="474466" y="86740"/>
                  <a:pt x="487726" y="102628"/>
                  <a:pt x="503495" y="115769"/>
                </a:cubicBezTo>
                <a:cubicBezTo>
                  <a:pt x="516896" y="126936"/>
                  <a:pt x="535551" y="131669"/>
                  <a:pt x="547038" y="144797"/>
                </a:cubicBezTo>
                <a:cubicBezTo>
                  <a:pt x="570012" y="171053"/>
                  <a:pt x="605095" y="231883"/>
                  <a:pt x="605095" y="231883"/>
                </a:cubicBezTo>
                <a:cubicBezTo>
                  <a:pt x="638749" y="332847"/>
                  <a:pt x="658326" y="352795"/>
                  <a:pt x="619609" y="478626"/>
                </a:cubicBezTo>
                <a:cubicBezTo>
                  <a:pt x="613178" y="499528"/>
                  <a:pt x="548901" y="516710"/>
                  <a:pt x="532523" y="522169"/>
                </a:cubicBezTo>
                <a:cubicBezTo>
                  <a:pt x="464790" y="517331"/>
                  <a:pt x="391535" y="534873"/>
                  <a:pt x="329323" y="507655"/>
                </a:cubicBezTo>
                <a:cubicBezTo>
                  <a:pt x="301290" y="495390"/>
                  <a:pt x="300295" y="420569"/>
                  <a:pt x="300295" y="420569"/>
                </a:cubicBezTo>
                <a:cubicBezTo>
                  <a:pt x="305133" y="386702"/>
                  <a:pt x="302104" y="350733"/>
                  <a:pt x="314809" y="318969"/>
                </a:cubicBezTo>
                <a:cubicBezTo>
                  <a:pt x="329519" y="282193"/>
                  <a:pt x="386512" y="261346"/>
                  <a:pt x="416409" y="246397"/>
                </a:cubicBezTo>
                <a:cubicBezTo>
                  <a:pt x="440102" y="317479"/>
                  <a:pt x="430923" y="274641"/>
                  <a:pt x="430923" y="377026"/>
                </a:cubicBez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991783" y="5566930"/>
            <a:ext cx="4054363" cy="819736"/>
          </a:xfrm>
          <a:custGeom>
            <a:avLst/>
            <a:gdLst>
              <a:gd name="connsiteX0" fmla="*/ 19392 w 4054363"/>
              <a:gd name="connsiteY0" fmla="*/ 783772 h 819736"/>
              <a:gd name="connsiteX1" fmla="*/ 222592 w 4054363"/>
              <a:gd name="connsiteY1" fmla="*/ 783772 h 819736"/>
              <a:gd name="connsiteX2" fmla="*/ 1049906 w 4054363"/>
              <a:gd name="connsiteY2" fmla="*/ 798286 h 819736"/>
              <a:gd name="connsiteX3" fmla="*/ 1746592 w 4054363"/>
              <a:gd name="connsiteY3" fmla="*/ 783772 h 819736"/>
              <a:gd name="connsiteX4" fmla="*/ 1804649 w 4054363"/>
              <a:gd name="connsiteY4" fmla="*/ 769257 h 819736"/>
              <a:gd name="connsiteX5" fmla="*/ 1891735 w 4054363"/>
              <a:gd name="connsiteY5" fmla="*/ 740229 h 819736"/>
              <a:gd name="connsiteX6" fmla="*/ 1978820 w 4054363"/>
              <a:gd name="connsiteY6" fmla="*/ 711200 h 819736"/>
              <a:gd name="connsiteX7" fmla="*/ 2123963 w 4054363"/>
              <a:gd name="connsiteY7" fmla="*/ 667657 h 819736"/>
              <a:gd name="connsiteX8" fmla="*/ 2211049 w 4054363"/>
              <a:gd name="connsiteY8" fmla="*/ 609600 h 819736"/>
              <a:gd name="connsiteX9" fmla="*/ 2254592 w 4054363"/>
              <a:gd name="connsiteY9" fmla="*/ 566057 h 819736"/>
              <a:gd name="connsiteX10" fmla="*/ 2312649 w 4054363"/>
              <a:gd name="connsiteY10" fmla="*/ 551543 h 819736"/>
              <a:gd name="connsiteX11" fmla="*/ 2399735 w 4054363"/>
              <a:gd name="connsiteY11" fmla="*/ 478972 h 819736"/>
              <a:gd name="connsiteX12" fmla="*/ 2457792 w 4054363"/>
              <a:gd name="connsiteY12" fmla="*/ 449943 h 819736"/>
              <a:gd name="connsiteX13" fmla="*/ 2515849 w 4054363"/>
              <a:gd name="connsiteY13" fmla="*/ 406400 h 819736"/>
              <a:gd name="connsiteX14" fmla="*/ 2559392 w 4054363"/>
              <a:gd name="connsiteY14" fmla="*/ 377372 h 819736"/>
              <a:gd name="connsiteX15" fmla="*/ 2602935 w 4054363"/>
              <a:gd name="connsiteY15" fmla="*/ 333829 h 819736"/>
              <a:gd name="connsiteX16" fmla="*/ 2660992 w 4054363"/>
              <a:gd name="connsiteY16" fmla="*/ 290286 h 819736"/>
              <a:gd name="connsiteX17" fmla="*/ 2748077 w 4054363"/>
              <a:gd name="connsiteY17" fmla="*/ 261257 h 819736"/>
              <a:gd name="connsiteX18" fmla="*/ 2835163 w 4054363"/>
              <a:gd name="connsiteY18" fmla="*/ 188686 h 819736"/>
              <a:gd name="connsiteX19" fmla="*/ 2878706 w 4054363"/>
              <a:gd name="connsiteY19" fmla="*/ 174172 h 819736"/>
              <a:gd name="connsiteX20" fmla="*/ 2965792 w 4054363"/>
              <a:gd name="connsiteY20" fmla="*/ 130629 h 819736"/>
              <a:gd name="connsiteX21" fmla="*/ 3052877 w 4054363"/>
              <a:gd name="connsiteY21" fmla="*/ 87086 h 819736"/>
              <a:gd name="connsiteX22" fmla="*/ 3212535 w 4054363"/>
              <a:gd name="connsiteY22" fmla="*/ 29029 h 819736"/>
              <a:gd name="connsiteX23" fmla="*/ 3299620 w 4054363"/>
              <a:gd name="connsiteY23" fmla="*/ 0 h 819736"/>
              <a:gd name="connsiteX24" fmla="*/ 3836649 w 4054363"/>
              <a:gd name="connsiteY24" fmla="*/ 14515 h 819736"/>
              <a:gd name="connsiteX25" fmla="*/ 3996306 w 4054363"/>
              <a:gd name="connsiteY25" fmla="*/ 145143 h 819736"/>
              <a:gd name="connsiteX26" fmla="*/ 4054363 w 4054363"/>
              <a:gd name="connsiteY26" fmla="*/ 232229 h 819736"/>
              <a:gd name="connsiteX27" fmla="*/ 4025335 w 4054363"/>
              <a:gd name="connsiteY27" fmla="*/ 420915 h 819736"/>
              <a:gd name="connsiteX28" fmla="*/ 3996306 w 4054363"/>
              <a:gd name="connsiteY28" fmla="*/ 464457 h 819736"/>
              <a:gd name="connsiteX29" fmla="*/ 3952763 w 4054363"/>
              <a:gd name="connsiteY29" fmla="*/ 493486 h 819736"/>
              <a:gd name="connsiteX30" fmla="*/ 3909220 w 4054363"/>
              <a:gd name="connsiteY30" fmla="*/ 508000 h 819736"/>
              <a:gd name="connsiteX31" fmla="*/ 3865677 w 4054363"/>
              <a:gd name="connsiteY31" fmla="*/ 537029 h 819736"/>
              <a:gd name="connsiteX32" fmla="*/ 3647963 w 4054363"/>
              <a:gd name="connsiteY32" fmla="*/ 537029 h 819736"/>
              <a:gd name="connsiteX33" fmla="*/ 3560877 w 4054363"/>
              <a:gd name="connsiteY33" fmla="*/ 493486 h 819736"/>
              <a:gd name="connsiteX34" fmla="*/ 3546363 w 4054363"/>
              <a:gd name="connsiteY34" fmla="*/ 449943 h 819736"/>
              <a:gd name="connsiteX35" fmla="*/ 3502820 w 4054363"/>
              <a:gd name="connsiteY35" fmla="*/ 406400 h 819736"/>
              <a:gd name="connsiteX36" fmla="*/ 3517335 w 4054363"/>
              <a:gd name="connsiteY36" fmla="*/ 261257 h 819736"/>
              <a:gd name="connsiteX37" fmla="*/ 3647963 w 4054363"/>
              <a:gd name="connsiteY37" fmla="*/ 188686 h 819736"/>
              <a:gd name="connsiteX38" fmla="*/ 3793106 w 4054363"/>
              <a:gd name="connsiteY38" fmla="*/ 232229 h 819736"/>
              <a:gd name="connsiteX39" fmla="*/ 3807620 w 4054363"/>
              <a:gd name="connsiteY39" fmla="*/ 290286 h 819736"/>
              <a:gd name="connsiteX40" fmla="*/ 3778592 w 4054363"/>
              <a:gd name="connsiteY40" fmla="*/ 391886 h 819736"/>
              <a:gd name="connsiteX41" fmla="*/ 3735049 w 4054363"/>
              <a:gd name="connsiteY41" fmla="*/ 406400 h 819736"/>
              <a:gd name="connsiteX42" fmla="*/ 3618935 w 4054363"/>
              <a:gd name="connsiteY42" fmla="*/ 391886 h 819736"/>
              <a:gd name="connsiteX43" fmla="*/ 3735049 w 4054363"/>
              <a:gd name="connsiteY43" fmla="*/ 348343 h 81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054363" h="819736">
                <a:moveTo>
                  <a:pt x="19392" y="783772"/>
                </a:moveTo>
                <a:cubicBezTo>
                  <a:pt x="127287" y="819736"/>
                  <a:pt x="0" y="783772"/>
                  <a:pt x="222592" y="783772"/>
                </a:cubicBezTo>
                <a:cubicBezTo>
                  <a:pt x="498406" y="783772"/>
                  <a:pt x="774135" y="793448"/>
                  <a:pt x="1049906" y="798286"/>
                </a:cubicBezTo>
                <a:lnTo>
                  <a:pt x="1746592" y="783772"/>
                </a:lnTo>
                <a:cubicBezTo>
                  <a:pt x="1766525" y="783005"/>
                  <a:pt x="1785542" y="774989"/>
                  <a:pt x="1804649" y="769257"/>
                </a:cubicBezTo>
                <a:cubicBezTo>
                  <a:pt x="1833957" y="760464"/>
                  <a:pt x="1862706" y="749905"/>
                  <a:pt x="1891735" y="740229"/>
                </a:cubicBezTo>
                <a:cubicBezTo>
                  <a:pt x="1920763" y="730553"/>
                  <a:pt x="1949135" y="718621"/>
                  <a:pt x="1978820" y="711200"/>
                </a:cubicBezTo>
                <a:cubicBezTo>
                  <a:pt x="2011276" y="703086"/>
                  <a:pt x="2102759" y="681793"/>
                  <a:pt x="2123963" y="667657"/>
                </a:cubicBezTo>
                <a:cubicBezTo>
                  <a:pt x="2152992" y="648305"/>
                  <a:pt x="2186379" y="634270"/>
                  <a:pt x="2211049" y="609600"/>
                </a:cubicBezTo>
                <a:cubicBezTo>
                  <a:pt x="2225563" y="595086"/>
                  <a:pt x="2236770" y="576241"/>
                  <a:pt x="2254592" y="566057"/>
                </a:cubicBezTo>
                <a:cubicBezTo>
                  <a:pt x="2271912" y="556160"/>
                  <a:pt x="2293297" y="556381"/>
                  <a:pt x="2312649" y="551543"/>
                </a:cubicBezTo>
                <a:cubicBezTo>
                  <a:pt x="2352677" y="511515"/>
                  <a:pt x="2352582" y="505916"/>
                  <a:pt x="2399735" y="478972"/>
                </a:cubicBezTo>
                <a:cubicBezTo>
                  <a:pt x="2418521" y="468237"/>
                  <a:pt x="2439444" y="461410"/>
                  <a:pt x="2457792" y="449943"/>
                </a:cubicBezTo>
                <a:cubicBezTo>
                  <a:pt x="2478305" y="437122"/>
                  <a:pt x="2496164" y="420460"/>
                  <a:pt x="2515849" y="406400"/>
                </a:cubicBezTo>
                <a:cubicBezTo>
                  <a:pt x="2530044" y="396261"/>
                  <a:pt x="2545991" y="388539"/>
                  <a:pt x="2559392" y="377372"/>
                </a:cubicBezTo>
                <a:cubicBezTo>
                  <a:pt x="2575161" y="364231"/>
                  <a:pt x="2587350" y="347187"/>
                  <a:pt x="2602935" y="333829"/>
                </a:cubicBezTo>
                <a:cubicBezTo>
                  <a:pt x="2621302" y="318086"/>
                  <a:pt x="2639355" y="301104"/>
                  <a:pt x="2660992" y="290286"/>
                </a:cubicBezTo>
                <a:cubicBezTo>
                  <a:pt x="2688360" y="276602"/>
                  <a:pt x="2748077" y="261257"/>
                  <a:pt x="2748077" y="261257"/>
                </a:cubicBezTo>
                <a:cubicBezTo>
                  <a:pt x="2780175" y="229159"/>
                  <a:pt x="2794750" y="208892"/>
                  <a:pt x="2835163" y="188686"/>
                </a:cubicBezTo>
                <a:cubicBezTo>
                  <a:pt x="2848847" y="181844"/>
                  <a:pt x="2864192" y="179010"/>
                  <a:pt x="2878706" y="174172"/>
                </a:cubicBezTo>
                <a:cubicBezTo>
                  <a:pt x="3003495" y="90979"/>
                  <a:pt x="2845608" y="190721"/>
                  <a:pt x="2965792" y="130629"/>
                </a:cubicBezTo>
                <a:cubicBezTo>
                  <a:pt x="3078340" y="74355"/>
                  <a:pt x="2943431" y="123568"/>
                  <a:pt x="3052877" y="87086"/>
                </a:cubicBezTo>
                <a:cubicBezTo>
                  <a:pt x="3144160" y="26230"/>
                  <a:pt x="3046231" y="84465"/>
                  <a:pt x="3212535" y="29029"/>
                </a:cubicBezTo>
                <a:lnTo>
                  <a:pt x="3299620" y="0"/>
                </a:lnTo>
                <a:cubicBezTo>
                  <a:pt x="3478630" y="4838"/>
                  <a:pt x="3658051" y="1447"/>
                  <a:pt x="3836649" y="14515"/>
                </a:cubicBezTo>
                <a:cubicBezTo>
                  <a:pt x="3888857" y="18335"/>
                  <a:pt x="3987182" y="131457"/>
                  <a:pt x="3996306" y="145143"/>
                </a:cubicBezTo>
                <a:lnTo>
                  <a:pt x="4054363" y="232229"/>
                </a:lnTo>
                <a:cubicBezTo>
                  <a:pt x="4050201" y="273848"/>
                  <a:pt x="4051488" y="368610"/>
                  <a:pt x="4025335" y="420915"/>
                </a:cubicBezTo>
                <a:cubicBezTo>
                  <a:pt x="4017534" y="436517"/>
                  <a:pt x="4008641" y="452122"/>
                  <a:pt x="3996306" y="464457"/>
                </a:cubicBezTo>
                <a:cubicBezTo>
                  <a:pt x="3983971" y="476792"/>
                  <a:pt x="3968365" y="485685"/>
                  <a:pt x="3952763" y="493486"/>
                </a:cubicBezTo>
                <a:cubicBezTo>
                  <a:pt x="3939079" y="500328"/>
                  <a:pt x="3923734" y="503162"/>
                  <a:pt x="3909220" y="508000"/>
                </a:cubicBezTo>
                <a:cubicBezTo>
                  <a:pt x="3894706" y="517676"/>
                  <a:pt x="3881279" y="529228"/>
                  <a:pt x="3865677" y="537029"/>
                </a:cubicBezTo>
                <a:cubicBezTo>
                  <a:pt x="3795099" y="572319"/>
                  <a:pt x="3729873" y="543855"/>
                  <a:pt x="3647963" y="537029"/>
                </a:cubicBezTo>
                <a:cubicBezTo>
                  <a:pt x="3619278" y="527468"/>
                  <a:pt x="3581340" y="519065"/>
                  <a:pt x="3560877" y="493486"/>
                </a:cubicBezTo>
                <a:cubicBezTo>
                  <a:pt x="3551320" y="481539"/>
                  <a:pt x="3554850" y="462673"/>
                  <a:pt x="3546363" y="449943"/>
                </a:cubicBezTo>
                <a:cubicBezTo>
                  <a:pt x="3534977" y="432864"/>
                  <a:pt x="3517334" y="420914"/>
                  <a:pt x="3502820" y="406400"/>
                </a:cubicBezTo>
                <a:cubicBezTo>
                  <a:pt x="3507658" y="358019"/>
                  <a:pt x="3495590" y="304746"/>
                  <a:pt x="3517335" y="261257"/>
                </a:cubicBezTo>
                <a:cubicBezTo>
                  <a:pt x="3537299" y="221330"/>
                  <a:pt x="3606340" y="202560"/>
                  <a:pt x="3647963" y="188686"/>
                </a:cubicBezTo>
                <a:cubicBezTo>
                  <a:pt x="3680120" y="193280"/>
                  <a:pt x="3765313" y="190540"/>
                  <a:pt x="3793106" y="232229"/>
                </a:cubicBezTo>
                <a:cubicBezTo>
                  <a:pt x="3804171" y="248827"/>
                  <a:pt x="3802782" y="270934"/>
                  <a:pt x="3807620" y="290286"/>
                </a:cubicBezTo>
                <a:cubicBezTo>
                  <a:pt x="3797944" y="324153"/>
                  <a:pt x="3797259" y="362018"/>
                  <a:pt x="3778592" y="391886"/>
                </a:cubicBezTo>
                <a:cubicBezTo>
                  <a:pt x="3770483" y="404860"/>
                  <a:pt x="3750348" y="406400"/>
                  <a:pt x="3735049" y="406400"/>
                </a:cubicBezTo>
                <a:cubicBezTo>
                  <a:pt x="3696043" y="406400"/>
                  <a:pt x="3657640" y="396724"/>
                  <a:pt x="3618935" y="391886"/>
                </a:cubicBezTo>
                <a:cubicBezTo>
                  <a:pt x="3644158" y="316214"/>
                  <a:pt x="3618150" y="348343"/>
                  <a:pt x="3735049" y="348343"/>
                </a:cubicBez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199859" y="4055491"/>
            <a:ext cx="1393372" cy="1830755"/>
          </a:xfrm>
          <a:custGeom>
            <a:avLst/>
            <a:gdLst>
              <a:gd name="connsiteX0" fmla="*/ 58058 w 1393372"/>
              <a:gd name="connsiteY0" fmla="*/ 1830755 h 1830755"/>
              <a:gd name="connsiteX1" fmla="*/ 72572 w 1393372"/>
              <a:gd name="connsiteY1" fmla="*/ 1453383 h 1830755"/>
              <a:gd name="connsiteX2" fmla="*/ 87086 w 1393372"/>
              <a:gd name="connsiteY2" fmla="*/ 1351783 h 1830755"/>
              <a:gd name="connsiteX3" fmla="*/ 101600 w 1393372"/>
              <a:gd name="connsiteY3" fmla="*/ 1235669 h 1830755"/>
              <a:gd name="connsiteX4" fmla="*/ 145143 w 1393372"/>
              <a:gd name="connsiteY4" fmla="*/ 698640 h 1830755"/>
              <a:gd name="connsiteX5" fmla="*/ 217715 w 1393372"/>
              <a:gd name="connsiteY5" fmla="*/ 568012 h 1830755"/>
              <a:gd name="connsiteX6" fmla="*/ 246743 w 1393372"/>
              <a:gd name="connsiteY6" fmla="*/ 524469 h 1830755"/>
              <a:gd name="connsiteX7" fmla="*/ 449943 w 1393372"/>
              <a:gd name="connsiteY7" fmla="*/ 480926 h 1830755"/>
              <a:gd name="connsiteX8" fmla="*/ 551543 w 1393372"/>
              <a:gd name="connsiteY8" fmla="*/ 495440 h 1830755"/>
              <a:gd name="connsiteX9" fmla="*/ 609600 w 1393372"/>
              <a:gd name="connsiteY9" fmla="*/ 524469 h 1830755"/>
              <a:gd name="connsiteX10" fmla="*/ 653143 w 1393372"/>
              <a:gd name="connsiteY10" fmla="*/ 538983 h 1830755"/>
              <a:gd name="connsiteX11" fmla="*/ 740229 w 1393372"/>
              <a:gd name="connsiteY11" fmla="*/ 597040 h 1830755"/>
              <a:gd name="connsiteX12" fmla="*/ 783772 w 1393372"/>
              <a:gd name="connsiteY12" fmla="*/ 626069 h 1830755"/>
              <a:gd name="connsiteX13" fmla="*/ 841829 w 1393372"/>
              <a:gd name="connsiteY13" fmla="*/ 713155 h 1830755"/>
              <a:gd name="connsiteX14" fmla="*/ 870858 w 1393372"/>
              <a:gd name="connsiteY14" fmla="*/ 756697 h 1830755"/>
              <a:gd name="connsiteX15" fmla="*/ 885372 w 1393372"/>
              <a:gd name="connsiteY15" fmla="*/ 829269 h 1830755"/>
              <a:gd name="connsiteX16" fmla="*/ 899886 w 1393372"/>
              <a:gd name="connsiteY16" fmla="*/ 872812 h 1830755"/>
              <a:gd name="connsiteX17" fmla="*/ 885372 w 1393372"/>
              <a:gd name="connsiteY17" fmla="*/ 1017955 h 1830755"/>
              <a:gd name="connsiteX18" fmla="*/ 870858 w 1393372"/>
              <a:gd name="connsiteY18" fmla="*/ 1061497 h 1830755"/>
              <a:gd name="connsiteX19" fmla="*/ 783772 w 1393372"/>
              <a:gd name="connsiteY19" fmla="*/ 1119555 h 1830755"/>
              <a:gd name="connsiteX20" fmla="*/ 595086 w 1393372"/>
              <a:gd name="connsiteY20" fmla="*/ 1061497 h 1830755"/>
              <a:gd name="connsiteX21" fmla="*/ 580572 w 1393372"/>
              <a:gd name="connsiteY21" fmla="*/ 1017955 h 1830755"/>
              <a:gd name="connsiteX22" fmla="*/ 682172 w 1393372"/>
              <a:gd name="connsiteY22" fmla="*/ 930869 h 1830755"/>
              <a:gd name="connsiteX23" fmla="*/ 667658 w 1393372"/>
              <a:gd name="connsiteY23" fmla="*/ 887326 h 1830755"/>
              <a:gd name="connsiteX24" fmla="*/ 580572 w 1393372"/>
              <a:gd name="connsiteY24" fmla="*/ 814755 h 1830755"/>
              <a:gd name="connsiteX25" fmla="*/ 493486 w 1393372"/>
              <a:gd name="connsiteY25" fmla="*/ 829269 h 1830755"/>
              <a:gd name="connsiteX26" fmla="*/ 449943 w 1393372"/>
              <a:gd name="connsiteY26" fmla="*/ 843783 h 1830755"/>
              <a:gd name="connsiteX27" fmla="*/ 391886 w 1393372"/>
              <a:gd name="connsiteY27" fmla="*/ 930869 h 1830755"/>
              <a:gd name="connsiteX28" fmla="*/ 377372 w 1393372"/>
              <a:gd name="connsiteY28" fmla="*/ 974412 h 1830755"/>
              <a:gd name="connsiteX29" fmla="*/ 348343 w 1393372"/>
              <a:gd name="connsiteY29" fmla="*/ 1017955 h 1830755"/>
              <a:gd name="connsiteX30" fmla="*/ 333829 w 1393372"/>
              <a:gd name="connsiteY30" fmla="*/ 1076012 h 1830755"/>
              <a:gd name="connsiteX31" fmla="*/ 348343 w 1393372"/>
              <a:gd name="connsiteY31" fmla="*/ 1250183 h 1830755"/>
              <a:gd name="connsiteX32" fmla="*/ 362858 w 1393372"/>
              <a:gd name="connsiteY32" fmla="*/ 1308240 h 1830755"/>
              <a:gd name="connsiteX33" fmla="*/ 449943 w 1393372"/>
              <a:gd name="connsiteY33" fmla="*/ 1337269 h 1830755"/>
              <a:gd name="connsiteX34" fmla="*/ 595086 w 1393372"/>
              <a:gd name="connsiteY34" fmla="*/ 1308240 h 1830755"/>
              <a:gd name="connsiteX35" fmla="*/ 638629 w 1393372"/>
              <a:gd name="connsiteY35" fmla="*/ 1293726 h 1830755"/>
              <a:gd name="connsiteX36" fmla="*/ 667658 w 1393372"/>
              <a:gd name="connsiteY36" fmla="*/ 1250183 h 1830755"/>
              <a:gd name="connsiteX37" fmla="*/ 711200 w 1393372"/>
              <a:gd name="connsiteY37" fmla="*/ 1496926 h 1830755"/>
              <a:gd name="connsiteX38" fmla="*/ 798286 w 1393372"/>
              <a:gd name="connsiteY38" fmla="*/ 1569497 h 1830755"/>
              <a:gd name="connsiteX39" fmla="*/ 885372 w 1393372"/>
              <a:gd name="connsiteY39" fmla="*/ 1598526 h 1830755"/>
              <a:gd name="connsiteX40" fmla="*/ 1030515 w 1393372"/>
              <a:gd name="connsiteY40" fmla="*/ 1569497 h 1830755"/>
              <a:gd name="connsiteX41" fmla="*/ 1074058 w 1393372"/>
              <a:gd name="connsiteY41" fmla="*/ 1540469 h 1830755"/>
              <a:gd name="connsiteX42" fmla="*/ 1117600 w 1393372"/>
              <a:gd name="connsiteY42" fmla="*/ 1496926 h 1830755"/>
              <a:gd name="connsiteX43" fmla="*/ 1132115 w 1393372"/>
              <a:gd name="connsiteY43" fmla="*/ 1453383 h 1830755"/>
              <a:gd name="connsiteX44" fmla="*/ 1161143 w 1393372"/>
              <a:gd name="connsiteY44" fmla="*/ 1409840 h 1830755"/>
              <a:gd name="connsiteX45" fmla="*/ 1132115 w 1393372"/>
              <a:gd name="connsiteY45" fmla="*/ 1119555 h 1830755"/>
              <a:gd name="connsiteX46" fmla="*/ 1074058 w 1393372"/>
              <a:gd name="connsiteY46" fmla="*/ 988926 h 1830755"/>
              <a:gd name="connsiteX47" fmla="*/ 1030515 w 1393372"/>
              <a:gd name="connsiteY47" fmla="*/ 945383 h 1830755"/>
              <a:gd name="connsiteX48" fmla="*/ 1146629 w 1393372"/>
              <a:gd name="connsiteY48" fmla="*/ 974412 h 1830755"/>
              <a:gd name="connsiteX49" fmla="*/ 1219200 w 1393372"/>
              <a:gd name="connsiteY49" fmla="*/ 959897 h 1830755"/>
              <a:gd name="connsiteX50" fmla="*/ 1262743 w 1393372"/>
              <a:gd name="connsiteY50" fmla="*/ 945383 h 1830755"/>
              <a:gd name="connsiteX51" fmla="*/ 1335315 w 1393372"/>
              <a:gd name="connsiteY51" fmla="*/ 814755 h 1830755"/>
              <a:gd name="connsiteX52" fmla="*/ 1349829 w 1393372"/>
              <a:gd name="connsiteY52" fmla="*/ 756697 h 1830755"/>
              <a:gd name="connsiteX53" fmla="*/ 1378858 w 1393372"/>
              <a:gd name="connsiteY53" fmla="*/ 713155 h 1830755"/>
              <a:gd name="connsiteX54" fmla="*/ 1393372 w 1393372"/>
              <a:gd name="connsiteY54" fmla="*/ 669612 h 1830755"/>
              <a:gd name="connsiteX55" fmla="*/ 1378858 w 1393372"/>
              <a:gd name="connsiteY55" fmla="*/ 597040 h 1830755"/>
              <a:gd name="connsiteX56" fmla="*/ 1320800 w 1393372"/>
              <a:gd name="connsiteY56" fmla="*/ 466412 h 1830755"/>
              <a:gd name="connsiteX57" fmla="*/ 1277258 w 1393372"/>
              <a:gd name="connsiteY57" fmla="*/ 437383 h 1830755"/>
              <a:gd name="connsiteX58" fmla="*/ 1233715 w 1393372"/>
              <a:gd name="connsiteY58" fmla="*/ 393840 h 1830755"/>
              <a:gd name="connsiteX59" fmla="*/ 1088572 w 1393372"/>
              <a:gd name="connsiteY59" fmla="*/ 335783 h 1830755"/>
              <a:gd name="connsiteX60" fmla="*/ 1088572 w 1393372"/>
              <a:gd name="connsiteY60" fmla="*/ 335783 h 1830755"/>
              <a:gd name="connsiteX61" fmla="*/ 1001486 w 1393372"/>
              <a:gd name="connsiteY61" fmla="*/ 292240 h 1830755"/>
              <a:gd name="connsiteX62" fmla="*/ 711200 w 1393372"/>
              <a:gd name="connsiteY62" fmla="*/ 306755 h 1830755"/>
              <a:gd name="connsiteX63" fmla="*/ 667658 w 1393372"/>
              <a:gd name="connsiteY63" fmla="*/ 321269 h 1830755"/>
              <a:gd name="connsiteX64" fmla="*/ 624115 w 1393372"/>
              <a:gd name="connsiteY64" fmla="*/ 350297 h 1830755"/>
              <a:gd name="connsiteX65" fmla="*/ 624115 w 1393372"/>
              <a:gd name="connsiteY65" fmla="*/ 219669 h 1830755"/>
              <a:gd name="connsiteX66" fmla="*/ 638629 w 1393372"/>
              <a:gd name="connsiteY66" fmla="*/ 176126 h 1830755"/>
              <a:gd name="connsiteX67" fmla="*/ 653143 w 1393372"/>
              <a:gd name="connsiteY67" fmla="*/ 132583 h 1830755"/>
              <a:gd name="connsiteX68" fmla="*/ 595086 w 1393372"/>
              <a:gd name="connsiteY68" fmla="*/ 16469 h 1830755"/>
              <a:gd name="connsiteX69" fmla="*/ 537029 w 1393372"/>
              <a:gd name="connsiteY69" fmla="*/ 1955 h 1830755"/>
              <a:gd name="connsiteX70" fmla="*/ 333829 w 1393372"/>
              <a:gd name="connsiteY70" fmla="*/ 16469 h 1830755"/>
              <a:gd name="connsiteX71" fmla="*/ 246743 w 1393372"/>
              <a:gd name="connsiteY71" fmla="*/ 74526 h 1830755"/>
              <a:gd name="connsiteX72" fmla="*/ 159658 w 1393372"/>
              <a:gd name="connsiteY72" fmla="*/ 147097 h 1830755"/>
              <a:gd name="connsiteX73" fmla="*/ 145143 w 1393372"/>
              <a:gd name="connsiteY73" fmla="*/ 190640 h 1830755"/>
              <a:gd name="connsiteX74" fmla="*/ 87086 w 1393372"/>
              <a:gd name="connsiteY74" fmla="*/ 292240 h 1830755"/>
              <a:gd name="connsiteX75" fmla="*/ 58058 w 1393372"/>
              <a:gd name="connsiteY75" fmla="*/ 393840 h 1830755"/>
              <a:gd name="connsiteX76" fmla="*/ 29029 w 1393372"/>
              <a:gd name="connsiteY76" fmla="*/ 524469 h 1830755"/>
              <a:gd name="connsiteX77" fmla="*/ 14515 w 1393372"/>
              <a:gd name="connsiteY77" fmla="*/ 582526 h 1830755"/>
              <a:gd name="connsiteX78" fmla="*/ 0 w 1393372"/>
              <a:gd name="connsiteY78" fmla="*/ 698640 h 1830755"/>
              <a:gd name="connsiteX79" fmla="*/ 14515 w 1393372"/>
              <a:gd name="connsiteY79" fmla="*/ 945383 h 1830755"/>
              <a:gd name="connsiteX80" fmla="*/ 29029 w 1393372"/>
              <a:gd name="connsiteY80" fmla="*/ 1003440 h 1830755"/>
              <a:gd name="connsiteX81" fmla="*/ 43543 w 1393372"/>
              <a:gd name="connsiteY81" fmla="*/ 1076012 h 1830755"/>
              <a:gd name="connsiteX82" fmla="*/ 72572 w 1393372"/>
              <a:gd name="connsiteY82" fmla="*/ 1206640 h 1830755"/>
              <a:gd name="connsiteX83" fmla="*/ 58058 w 1393372"/>
              <a:gd name="connsiteY83" fmla="*/ 1395326 h 1830755"/>
              <a:gd name="connsiteX84" fmla="*/ 43543 w 1393372"/>
              <a:gd name="connsiteY84" fmla="*/ 1496926 h 1830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393372" h="1830755">
                <a:moveTo>
                  <a:pt x="58058" y="1830755"/>
                </a:moveTo>
                <a:cubicBezTo>
                  <a:pt x="62896" y="1704964"/>
                  <a:pt x="64957" y="1579036"/>
                  <a:pt x="72572" y="1453383"/>
                </a:cubicBezTo>
                <a:cubicBezTo>
                  <a:pt x="74642" y="1419235"/>
                  <a:pt x="82565" y="1385693"/>
                  <a:pt x="87086" y="1351783"/>
                </a:cubicBezTo>
                <a:cubicBezTo>
                  <a:pt x="92241" y="1313119"/>
                  <a:pt x="96762" y="1274374"/>
                  <a:pt x="101600" y="1235669"/>
                </a:cubicBezTo>
                <a:cubicBezTo>
                  <a:pt x="117101" y="755172"/>
                  <a:pt x="68663" y="928079"/>
                  <a:pt x="145143" y="698640"/>
                </a:cubicBezTo>
                <a:cubicBezTo>
                  <a:pt x="170689" y="622002"/>
                  <a:pt x="151176" y="667821"/>
                  <a:pt x="217715" y="568012"/>
                </a:cubicBezTo>
                <a:cubicBezTo>
                  <a:pt x="227391" y="553498"/>
                  <a:pt x="230194" y="529985"/>
                  <a:pt x="246743" y="524469"/>
                </a:cubicBezTo>
                <a:cubicBezTo>
                  <a:pt x="341602" y="492850"/>
                  <a:pt x="275233" y="512692"/>
                  <a:pt x="449943" y="480926"/>
                </a:cubicBezTo>
                <a:cubicBezTo>
                  <a:pt x="483810" y="485764"/>
                  <a:pt x="518538" y="486439"/>
                  <a:pt x="551543" y="495440"/>
                </a:cubicBezTo>
                <a:cubicBezTo>
                  <a:pt x="572417" y="501133"/>
                  <a:pt x="589713" y="515946"/>
                  <a:pt x="609600" y="524469"/>
                </a:cubicBezTo>
                <a:cubicBezTo>
                  <a:pt x="623662" y="530496"/>
                  <a:pt x="638629" y="534145"/>
                  <a:pt x="653143" y="538983"/>
                </a:cubicBezTo>
                <a:lnTo>
                  <a:pt x="740229" y="597040"/>
                </a:lnTo>
                <a:lnTo>
                  <a:pt x="783772" y="626069"/>
                </a:lnTo>
                <a:lnTo>
                  <a:pt x="841829" y="713155"/>
                </a:lnTo>
                <a:lnTo>
                  <a:pt x="870858" y="756697"/>
                </a:lnTo>
                <a:cubicBezTo>
                  <a:pt x="875696" y="780888"/>
                  <a:pt x="879389" y="805336"/>
                  <a:pt x="885372" y="829269"/>
                </a:cubicBezTo>
                <a:cubicBezTo>
                  <a:pt x="889083" y="844112"/>
                  <a:pt x="899886" y="857513"/>
                  <a:pt x="899886" y="872812"/>
                </a:cubicBezTo>
                <a:cubicBezTo>
                  <a:pt x="899886" y="921434"/>
                  <a:pt x="892765" y="969898"/>
                  <a:pt x="885372" y="1017955"/>
                </a:cubicBezTo>
                <a:cubicBezTo>
                  <a:pt x="883046" y="1033076"/>
                  <a:pt x="881676" y="1050679"/>
                  <a:pt x="870858" y="1061497"/>
                </a:cubicBezTo>
                <a:cubicBezTo>
                  <a:pt x="846188" y="1086167"/>
                  <a:pt x="783772" y="1119555"/>
                  <a:pt x="783772" y="1119555"/>
                </a:cubicBezTo>
                <a:cubicBezTo>
                  <a:pt x="684127" y="1109590"/>
                  <a:pt x="645180" y="1136638"/>
                  <a:pt x="595086" y="1061497"/>
                </a:cubicBezTo>
                <a:cubicBezTo>
                  <a:pt x="586600" y="1048767"/>
                  <a:pt x="585410" y="1032469"/>
                  <a:pt x="580572" y="1017955"/>
                </a:cubicBezTo>
                <a:cubicBezTo>
                  <a:pt x="611307" y="802802"/>
                  <a:pt x="550967" y="983351"/>
                  <a:pt x="682172" y="930869"/>
                </a:cubicBezTo>
                <a:cubicBezTo>
                  <a:pt x="696377" y="925187"/>
                  <a:pt x="676145" y="900056"/>
                  <a:pt x="667658" y="887326"/>
                </a:cubicBezTo>
                <a:cubicBezTo>
                  <a:pt x="645307" y="853799"/>
                  <a:pt x="612702" y="836175"/>
                  <a:pt x="580572" y="814755"/>
                </a:cubicBezTo>
                <a:cubicBezTo>
                  <a:pt x="551543" y="819593"/>
                  <a:pt x="522214" y="822885"/>
                  <a:pt x="493486" y="829269"/>
                </a:cubicBezTo>
                <a:cubicBezTo>
                  <a:pt x="478551" y="832588"/>
                  <a:pt x="460761" y="832965"/>
                  <a:pt x="449943" y="843783"/>
                </a:cubicBezTo>
                <a:cubicBezTo>
                  <a:pt x="425273" y="868453"/>
                  <a:pt x="391886" y="930869"/>
                  <a:pt x="391886" y="930869"/>
                </a:cubicBezTo>
                <a:cubicBezTo>
                  <a:pt x="387048" y="945383"/>
                  <a:pt x="384214" y="960728"/>
                  <a:pt x="377372" y="974412"/>
                </a:cubicBezTo>
                <a:cubicBezTo>
                  <a:pt x="369571" y="990014"/>
                  <a:pt x="355215" y="1001921"/>
                  <a:pt x="348343" y="1017955"/>
                </a:cubicBezTo>
                <a:cubicBezTo>
                  <a:pt x="340485" y="1036290"/>
                  <a:pt x="338667" y="1056660"/>
                  <a:pt x="333829" y="1076012"/>
                </a:cubicBezTo>
                <a:cubicBezTo>
                  <a:pt x="338667" y="1134069"/>
                  <a:pt x="341117" y="1192375"/>
                  <a:pt x="348343" y="1250183"/>
                </a:cubicBezTo>
                <a:cubicBezTo>
                  <a:pt x="350817" y="1269977"/>
                  <a:pt x="347712" y="1295258"/>
                  <a:pt x="362858" y="1308240"/>
                </a:cubicBezTo>
                <a:cubicBezTo>
                  <a:pt x="386090" y="1328153"/>
                  <a:pt x="449943" y="1337269"/>
                  <a:pt x="449943" y="1337269"/>
                </a:cubicBezTo>
                <a:cubicBezTo>
                  <a:pt x="498324" y="1327593"/>
                  <a:pt x="547010" y="1319334"/>
                  <a:pt x="595086" y="1308240"/>
                </a:cubicBezTo>
                <a:cubicBezTo>
                  <a:pt x="609994" y="1304800"/>
                  <a:pt x="626682" y="1303283"/>
                  <a:pt x="638629" y="1293726"/>
                </a:cubicBezTo>
                <a:cubicBezTo>
                  <a:pt x="652251" y="1282829"/>
                  <a:pt x="657982" y="1264697"/>
                  <a:pt x="667658" y="1250183"/>
                </a:cubicBezTo>
                <a:cubicBezTo>
                  <a:pt x="677329" y="1385585"/>
                  <a:pt x="646068" y="1418767"/>
                  <a:pt x="711200" y="1496926"/>
                </a:cubicBezTo>
                <a:cubicBezTo>
                  <a:pt x="731307" y="1521055"/>
                  <a:pt x="768063" y="1556065"/>
                  <a:pt x="798286" y="1569497"/>
                </a:cubicBezTo>
                <a:cubicBezTo>
                  <a:pt x="826248" y="1581924"/>
                  <a:pt x="885372" y="1598526"/>
                  <a:pt x="885372" y="1598526"/>
                </a:cubicBezTo>
                <a:cubicBezTo>
                  <a:pt x="922823" y="1593176"/>
                  <a:pt x="989979" y="1589765"/>
                  <a:pt x="1030515" y="1569497"/>
                </a:cubicBezTo>
                <a:cubicBezTo>
                  <a:pt x="1046117" y="1561696"/>
                  <a:pt x="1060657" y="1551636"/>
                  <a:pt x="1074058" y="1540469"/>
                </a:cubicBezTo>
                <a:cubicBezTo>
                  <a:pt x="1089827" y="1527328"/>
                  <a:pt x="1103086" y="1511440"/>
                  <a:pt x="1117600" y="1496926"/>
                </a:cubicBezTo>
                <a:cubicBezTo>
                  <a:pt x="1122438" y="1482412"/>
                  <a:pt x="1125273" y="1467067"/>
                  <a:pt x="1132115" y="1453383"/>
                </a:cubicBezTo>
                <a:cubicBezTo>
                  <a:pt x="1139916" y="1437781"/>
                  <a:pt x="1160226" y="1427260"/>
                  <a:pt x="1161143" y="1409840"/>
                </a:cubicBezTo>
                <a:cubicBezTo>
                  <a:pt x="1166212" y="1313520"/>
                  <a:pt x="1160083" y="1212782"/>
                  <a:pt x="1132115" y="1119555"/>
                </a:cubicBezTo>
                <a:cubicBezTo>
                  <a:pt x="1114316" y="1060226"/>
                  <a:pt x="1110512" y="1032671"/>
                  <a:pt x="1074058" y="988926"/>
                </a:cubicBezTo>
                <a:cubicBezTo>
                  <a:pt x="1060917" y="973157"/>
                  <a:pt x="1016001" y="959898"/>
                  <a:pt x="1030515" y="945383"/>
                </a:cubicBezTo>
                <a:cubicBezTo>
                  <a:pt x="1039273" y="936624"/>
                  <a:pt x="1128562" y="968390"/>
                  <a:pt x="1146629" y="974412"/>
                </a:cubicBezTo>
                <a:cubicBezTo>
                  <a:pt x="1170819" y="969574"/>
                  <a:pt x="1195267" y="965880"/>
                  <a:pt x="1219200" y="959897"/>
                </a:cubicBezTo>
                <a:cubicBezTo>
                  <a:pt x="1234043" y="956186"/>
                  <a:pt x="1251925" y="956201"/>
                  <a:pt x="1262743" y="945383"/>
                </a:cubicBezTo>
                <a:cubicBezTo>
                  <a:pt x="1304321" y="903805"/>
                  <a:pt x="1320714" y="865856"/>
                  <a:pt x="1335315" y="814755"/>
                </a:cubicBezTo>
                <a:cubicBezTo>
                  <a:pt x="1340795" y="795574"/>
                  <a:pt x="1341971" y="775032"/>
                  <a:pt x="1349829" y="756697"/>
                </a:cubicBezTo>
                <a:cubicBezTo>
                  <a:pt x="1356700" y="740664"/>
                  <a:pt x="1369182" y="727669"/>
                  <a:pt x="1378858" y="713155"/>
                </a:cubicBezTo>
                <a:cubicBezTo>
                  <a:pt x="1383696" y="698641"/>
                  <a:pt x="1393372" y="684911"/>
                  <a:pt x="1393372" y="669612"/>
                </a:cubicBezTo>
                <a:cubicBezTo>
                  <a:pt x="1393372" y="644942"/>
                  <a:pt x="1385349" y="620840"/>
                  <a:pt x="1378858" y="597040"/>
                </a:cubicBezTo>
                <a:cubicBezTo>
                  <a:pt x="1368079" y="557516"/>
                  <a:pt x="1353253" y="498866"/>
                  <a:pt x="1320800" y="466412"/>
                </a:cubicBezTo>
                <a:cubicBezTo>
                  <a:pt x="1308465" y="454077"/>
                  <a:pt x="1290659" y="448550"/>
                  <a:pt x="1277258" y="437383"/>
                </a:cubicBezTo>
                <a:cubicBezTo>
                  <a:pt x="1261489" y="424242"/>
                  <a:pt x="1250418" y="405771"/>
                  <a:pt x="1233715" y="393840"/>
                </a:cubicBezTo>
                <a:cubicBezTo>
                  <a:pt x="1196343" y="367146"/>
                  <a:pt x="1128225" y="349001"/>
                  <a:pt x="1088572" y="335783"/>
                </a:cubicBezTo>
                <a:lnTo>
                  <a:pt x="1088572" y="335783"/>
                </a:lnTo>
                <a:cubicBezTo>
                  <a:pt x="1032299" y="298268"/>
                  <a:pt x="1061578" y="312271"/>
                  <a:pt x="1001486" y="292240"/>
                </a:cubicBezTo>
                <a:cubicBezTo>
                  <a:pt x="904724" y="297078"/>
                  <a:pt x="807719" y="298362"/>
                  <a:pt x="711200" y="306755"/>
                </a:cubicBezTo>
                <a:cubicBezTo>
                  <a:pt x="695958" y="308080"/>
                  <a:pt x="681342" y="314427"/>
                  <a:pt x="667658" y="321269"/>
                </a:cubicBezTo>
                <a:cubicBezTo>
                  <a:pt x="652056" y="329070"/>
                  <a:pt x="638629" y="340621"/>
                  <a:pt x="624115" y="350297"/>
                </a:cubicBezTo>
                <a:cubicBezTo>
                  <a:pt x="578112" y="281295"/>
                  <a:pt x="589570" y="323304"/>
                  <a:pt x="624115" y="219669"/>
                </a:cubicBezTo>
                <a:lnTo>
                  <a:pt x="638629" y="176126"/>
                </a:lnTo>
                <a:lnTo>
                  <a:pt x="653143" y="132583"/>
                </a:lnTo>
                <a:cubicBezTo>
                  <a:pt x="641697" y="75350"/>
                  <a:pt x="650171" y="47946"/>
                  <a:pt x="595086" y="16469"/>
                </a:cubicBezTo>
                <a:cubicBezTo>
                  <a:pt x="577766" y="6572"/>
                  <a:pt x="556381" y="6793"/>
                  <a:pt x="537029" y="1955"/>
                </a:cubicBezTo>
                <a:cubicBezTo>
                  <a:pt x="469296" y="6793"/>
                  <a:pt x="399707" y="0"/>
                  <a:pt x="333829" y="16469"/>
                </a:cubicBezTo>
                <a:cubicBezTo>
                  <a:pt x="299983" y="24931"/>
                  <a:pt x="275772" y="55174"/>
                  <a:pt x="246743" y="74526"/>
                </a:cubicBezTo>
                <a:cubicBezTo>
                  <a:pt x="186123" y="114939"/>
                  <a:pt x="215533" y="91222"/>
                  <a:pt x="159658" y="147097"/>
                </a:cubicBezTo>
                <a:cubicBezTo>
                  <a:pt x="154820" y="161611"/>
                  <a:pt x="151170" y="176578"/>
                  <a:pt x="145143" y="190640"/>
                </a:cubicBezTo>
                <a:cubicBezTo>
                  <a:pt x="123043" y="242205"/>
                  <a:pt x="116241" y="248508"/>
                  <a:pt x="87086" y="292240"/>
                </a:cubicBezTo>
                <a:cubicBezTo>
                  <a:pt x="41726" y="473683"/>
                  <a:pt x="99692" y="248124"/>
                  <a:pt x="58058" y="393840"/>
                </a:cubicBezTo>
                <a:cubicBezTo>
                  <a:pt x="40355" y="455800"/>
                  <a:pt x="43998" y="457108"/>
                  <a:pt x="29029" y="524469"/>
                </a:cubicBezTo>
                <a:cubicBezTo>
                  <a:pt x="24702" y="543942"/>
                  <a:pt x="17794" y="562850"/>
                  <a:pt x="14515" y="582526"/>
                </a:cubicBezTo>
                <a:cubicBezTo>
                  <a:pt x="8102" y="621001"/>
                  <a:pt x="4838" y="659935"/>
                  <a:pt x="0" y="698640"/>
                </a:cubicBezTo>
                <a:cubicBezTo>
                  <a:pt x="4838" y="780888"/>
                  <a:pt x="6704" y="863364"/>
                  <a:pt x="14515" y="945383"/>
                </a:cubicBezTo>
                <a:cubicBezTo>
                  <a:pt x="16406" y="965241"/>
                  <a:pt x="24702" y="983967"/>
                  <a:pt x="29029" y="1003440"/>
                </a:cubicBezTo>
                <a:cubicBezTo>
                  <a:pt x="34380" y="1027522"/>
                  <a:pt x="38191" y="1051930"/>
                  <a:pt x="43543" y="1076012"/>
                </a:cubicBezTo>
                <a:cubicBezTo>
                  <a:pt x="84541" y="1260503"/>
                  <a:pt x="28794" y="987747"/>
                  <a:pt x="72572" y="1206640"/>
                </a:cubicBezTo>
                <a:cubicBezTo>
                  <a:pt x="67734" y="1269535"/>
                  <a:pt x="65429" y="1332677"/>
                  <a:pt x="58058" y="1395326"/>
                </a:cubicBezTo>
                <a:cubicBezTo>
                  <a:pt x="40023" y="1548625"/>
                  <a:pt x="43543" y="1374382"/>
                  <a:pt x="43543" y="1496926"/>
                </a:cubicBez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1054717" y="4391273"/>
            <a:ext cx="3077028" cy="1915886"/>
          </a:xfrm>
          <a:custGeom>
            <a:avLst/>
            <a:gdLst>
              <a:gd name="connsiteX0" fmla="*/ 0 w 3077028"/>
              <a:gd name="connsiteY0" fmla="*/ 1915886 h 1915886"/>
              <a:gd name="connsiteX1" fmla="*/ 43542 w 3077028"/>
              <a:gd name="connsiteY1" fmla="*/ 1901372 h 1915886"/>
              <a:gd name="connsiteX2" fmla="*/ 203200 w 3077028"/>
              <a:gd name="connsiteY2" fmla="*/ 1872343 h 1915886"/>
              <a:gd name="connsiteX3" fmla="*/ 304800 w 3077028"/>
              <a:gd name="connsiteY3" fmla="*/ 1814286 h 1915886"/>
              <a:gd name="connsiteX4" fmla="*/ 348342 w 3077028"/>
              <a:gd name="connsiteY4" fmla="*/ 1770743 h 1915886"/>
              <a:gd name="connsiteX5" fmla="*/ 406400 w 3077028"/>
              <a:gd name="connsiteY5" fmla="*/ 1756229 h 1915886"/>
              <a:gd name="connsiteX6" fmla="*/ 493485 w 3077028"/>
              <a:gd name="connsiteY6" fmla="*/ 1683657 h 1915886"/>
              <a:gd name="connsiteX7" fmla="*/ 624114 w 3077028"/>
              <a:gd name="connsiteY7" fmla="*/ 1582057 h 1915886"/>
              <a:gd name="connsiteX8" fmla="*/ 711200 w 3077028"/>
              <a:gd name="connsiteY8" fmla="*/ 1538514 h 1915886"/>
              <a:gd name="connsiteX9" fmla="*/ 885371 w 3077028"/>
              <a:gd name="connsiteY9" fmla="*/ 1509486 h 1915886"/>
              <a:gd name="connsiteX10" fmla="*/ 1175657 w 3077028"/>
              <a:gd name="connsiteY10" fmla="*/ 1553029 h 1915886"/>
              <a:gd name="connsiteX11" fmla="*/ 1480457 w 3077028"/>
              <a:gd name="connsiteY11" fmla="*/ 1596572 h 1915886"/>
              <a:gd name="connsiteX12" fmla="*/ 1857828 w 3077028"/>
              <a:gd name="connsiteY12" fmla="*/ 1582057 h 1915886"/>
              <a:gd name="connsiteX13" fmla="*/ 1944914 w 3077028"/>
              <a:gd name="connsiteY13" fmla="*/ 1553029 h 1915886"/>
              <a:gd name="connsiteX14" fmla="*/ 2046514 w 3077028"/>
              <a:gd name="connsiteY14" fmla="*/ 1509486 h 1915886"/>
              <a:gd name="connsiteX15" fmla="*/ 2133600 w 3077028"/>
              <a:gd name="connsiteY15" fmla="*/ 1465943 h 1915886"/>
              <a:gd name="connsiteX16" fmla="*/ 2264228 w 3077028"/>
              <a:gd name="connsiteY16" fmla="*/ 1393372 h 1915886"/>
              <a:gd name="connsiteX17" fmla="*/ 2351314 w 3077028"/>
              <a:gd name="connsiteY17" fmla="*/ 1349829 h 1915886"/>
              <a:gd name="connsiteX18" fmla="*/ 2438400 w 3077028"/>
              <a:gd name="connsiteY18" fmla="*/ 1277257 h 1915886"/>
              <a:gd name="connsiteX19" fmla="*/ 2481942 w 3077028"/>
              <a:gd name="connsiteY19" fmla="*/ 1262743 h 1915886"/>
              <a:gd name="connsiteX20" fmla="*/ 2525485 w 3077028"/>
              <a:gd name="connsiteY20" fmla="*/ 1219200 h 1915886"/>
              <a:gd name="connsiteX21" fmla="*/ 2569028 w 3077028"/>
              <a:gd name="connsiteY21" fmla="*/ 1190172 h 1915886"/>
              <a:gd name="connsiteX22" fmla="*/ 2627085 w 3077028"/>
              <a:gd name="connsiteY22" fmla="*/ 1103086 h 1915886"/>
              <a:gd name="connsiteX23" fmla="*/ 2656114 w 3077028"/>
              <a:gd name="connsiteY23" fmla="*/ 1059543 h 1915886"/>
              <a:gd name="connsiteX24" fmla="*/ 2699657 w 3077028"/>
              <a:gd name="connsiteY24" fmla="*/ 928914 h 1915886"/>
              <a:gd name="connsiteX25" fmla="*/ 2714171 w 3077028"/>
              <a:gd name="connsiteY25" fmla="*/ 885372 h 1915886"/>
              <a:gd name="connsiteX26" fmla="*/ 2728685 w 3077028"/>
              <a:gd name="connsiteY26" fmla="*/ 827314 h 1915886"/>
              <a:gd name="connsiteX27" fmla="*/ 2714171 w 3077028"/>
              <a:gd name="connsiteY27" fmla="*/ 696686 h 1915886"/>
              <a:gd name="connsiteX28" fmla="*/ 2641600 w 3077028"/>
              <a:gd name="connsiteY28" fmla="*/ 624114 h 1915886"/>
              <a:gd name="connsiteX29" fmla="*/ 2598057 w 3077028"/>
              <a:gd name="connsiteY29" fmla="*/ 609600 h 1915886"/>
              <a:gd name="connsiteX30" fmla="*/ 2510971 w 3077028"/>
              <a:gd name="connsiteY30" fmla="*/ 566057 h 1915886"/>
              <a:gd name="connsiteX31" fmla="*/ 2423885 w 3077028"/>
              <a:gd name="connsiteY31" fmla="*/ 580572 h 1915886"/>
              <a:gd name="connsiteX32" fmla="*/ 2322285 w 3077028"/>
              <a:gd name="connsiteY32" fmla="*/ 624114 h 1915886"/>
              <a:gd name="connsiteX33" fmla="*/ 2278742 w 3077028"/>
              <a:gd name="connsiteY33" fmla="*/ 638629 h 1915886"/>
              <a:gd name="connsiteX34" fmla="*/ 2249714 w 3077028"/>
              <a:gd name="connsiteY34" fmla="*/ 725714 h 1915886"/>
              <a:gd name="connsiteX35" fmla="*/ 2235200 w 3077028"/>
              <a:gd name="connsiteY35" fmla="*/ 769257 h 1915886"/>
              <a:gd name="connsiteX36" fmla="*/ 2278742 w 3077028"/>
              <a:gd name="connsiteY36" fmla="*/ 1001486 h 1915886"/>
              <a:gd name="connsiteX37" fmla="*/ 2322285 w 3077028"/>
              <a:gd name="connsiteY37" fmla="*/ 1016000 h 1915886"/>
              <a:gd name="connsiteX38" fmla="*/ 2365828 w 3077028"/>
              <a:gd name="connsiteY38" fmla="*/ 1001486 h 1915886"/>
              <a:gd name="connsiteX39" fmla="*/ 2423885 w 3077028"/>
              <a:gd name="connsiteY39" fmla="*/ 827314 h 1915886"/>
              <a:gd name="connsiteX40" fmla="*/ 2438400 w 3077028"/>
              <a:gd name="connsiteY40" fmla="*/ 885372 h 1915886"/>
              <a:gd name="connsiteX41" fmla="*/ 2423885 w 3077028"/>
              <a:gd name="connsiteY41" fmla="*/ 1059543 h 1915886"/>
              <a:gd name="connsiteX42" fmla="*/ 2394857 w 3077028"/>
              <a:gd name="connsiteY42" fmla="*/ 1103086 h 1915886"/>
              <a:gd name="connsiteX43" fmla="*/ 2177142 w 3077028"/>
              <a:gd name="connsiteY43" fmla="*/ 1146629 h 1915886"/>
              <a:gd name="connsiteX44" fmla="*/ 1901371 w 3077028"/>
              <a:gd name="connsiteY44" fmla="*/ 1103086 h 1915886"/>
              <a:gd name="connsiteX45" fmla="*/ 1872342 w 3077028"/>
              <a:gd name="connsiteY45" fmla="*/ 1059543 h 1915886"/>
              <a:gd name="connsiteX46" fmla="*/ 1857828 w 3077028"/>
              <a:gd name="connsiteY46" fmla="*/ 1001486 h 1915886"/>
              <a:gd name="connsiteX47" fmla="*/ 1828800 w 3077028"/>
              <a:gd name="connsiteY47" fmla="*/ 943429 h 1915886"/>
              <a:gd name="connsiteX48" fmla="*/ 1814285 w 3077028"/>
              <a:gd name="connsiteY48" fmla="*/ 870857 h 1915886"/>
              <a:gd name="connsiteX49" fmla="*/ 1799771 w 3077028"/>
              <a:gd name="connsiteY49" fmla="*/ 827314 h 1915886"/>
              <a:gd name="connsiteX50" fmla="*/ 1814285 w 3077028"/>
              <a:gd name="connsiteY50" fmla="*/ 696686 h 1915886"/>
              <a:gd name="connsiteX51" fmla="*/ 1828800 w 3077028"/>
              <a:gd name="connsiteY51" fmla="*/ 653143 h 1915886"/>
              <a:gd name="connsiteX52" fmla="*/ 1872342 w 3077028"/>
              <a:gd name="connsiteY52" fmla="*/ 624114 h 1915886"/>
              <a:gd name="connsiteX53" fmla="*/ 1915885 w 3077028"/>
              <a:gd name="connsiteY53" fmla="*/ 609600 h 1915886"/>
              <a:gd name="connsiteX54" fmla="*/ 1901371 w 3077028"/>
              <a:gd name="connsiteY54" fmla="*/ 551543 h 1915886"/>
              <a:gd name="connsiteX55" fmla="*/ 1857828 w 3077028"/>
              <a:gd name="connsiteY55" fmla="*/ 522514 h 1915886"/>
              <a:gd name="connsiteX56" fmla="*/ 1785257 w 3077028"/>
              <a:gd name="connsiteY56" fmla="*/ 420914 h 1915886"/>
              <a:gd name="connsiteX57" fmla="*/ 1741714 w 3077028"/>
              <a:gd name="connsiteY57" fmla="*/ 290286 h 1915886"/>
              <a:gd name="connsiteX58" fmla="*/ 1727200 w 3077028"/>
              <a:gd name="connsiteY58" fmla="*/ 246743 h 1915886"/>
              <a:gd name="connsiteX59" fmla="*/ 1770742 w 3077028"/>
              <a:gd name="connsiteY59" fmla="*/ 14514 h 1915886"/>
              <a:gd name="connsiteX60" fmla="*/ 1814285 w 3077028"/>
              <a:gd name="connsiteY60" fmla="*/ 0 h 1915886"/>
              <a:gd name="connsiteX61" fmla="*/ 2046514 w 3077028"/>
              <a:gd name="connsiteY61" fmla="*/ 14514 h 1915886"/>
              <a:gd name="connsiteX62" fmla="*/ 2133600 w 3077028"/>
              <a:gd name="connsiteY62" fmla="*/ 43543 h 1915886"/>
              <a:gd name="connsiteX63" fmla="*/ 2206171 w 3077028"/>
              <a:gd name="connsiteY63" fmla="*/ 116114 h 1915886"/>
              <a:gd name="connsiteX64" fmla="*/ 2278742 w 3077028"/>
              <a:gd name="connsiteY64" fmla="*/ 203200 h 1915886"/>
              <a:gd name="connsiteX65" fmla="*/ 2307771 w 3077028"/>
              <a:gd name="connsiteY65" fmla="*/ 290286 h 1915886"/>
              <a:gd name="connsiteX66" fmla="*/ 2365828 w 3077028"/>
              <a:gd name="connsiteY66" fmla="*/ 203200 h 1915886"/>
              <a:gd name="connsiteX67" fmla="*/ 2423885 w 3077028"/>
              <a:gd name="connsiteY67" fmla="*/ 188686 h 1915886"/>
              <a:gd name="connsiteX68" fmla="*/ 2467428 w 3077028"/>
              <a:gd name="connsiteY68" fmla="*/ 159657 h 1915886"/>
              <a:gd name="connsiteX69" fmla="*/ 2888342 w 3077028"/>
              <a:gd name="connsiteY69" fmla="*/ 203200 h 1915886"/>
              <a:gd name="connsiteX70" fmla="*/ 2931885 w 3077028"/>
              <a:gd name="connsiteY70" fmla="*/ 232229 h 1915886"/>
              <a:gd name="connsiteX71" fmla="*/ 2960914 w 3077028"/>
              <a:gd name="connsiteY71" fmla="*/ 275772 h 1915886"/>
              <a:gd name="connsiteX72" fmla="*/ 3004457 w 3077028"/>
              <a:gd name="connsiteY72" fmla="*/ 319314 h 1915886"/>
              <a:gd name="connsiteX73" fmla="*/ 3018971 w 3077028"/>
              <a:gd name="connsiteY73" fmla="*/ 406400 h 1915886"/>
              <a:gd name="connsiteX74" fmla="*/ 2975428 w 3077028"/>
              <a:gd name="connsiteY74" fmla="*/ 740229 h 1915886"/>
              <a:gd name="connsiteX75" fmla="*/ 2931885 w 3077028"/>
              <a:gd name="connsiteY75" fmla="*/ 769257 h 1915886"/>
              <a:gd name="connsiteX76" fmla="*/ 2946400 w 3077028"/>
              <a:gd name="connsiteY76" fmla="*/ 812800 h 1915886"/>
              <a:gd name="connsiteX77" fmla="*/ 3048000 w 3077028"/>
              <a:gd name="connsiteY77" fmla="*/ 841829 h 1915886"/>
              <a:gd name="connsiteX78" fmla="*/ 3077028 w 3077028"/>
              <a:gd name="connsiteY78" fmla="*/ 943429 h 1915886"/>
              <a:gd name="connsiteX79" fmla="*/ 3062514 w 3077028"/>
              <a:gd name="connsiteY79" fmla="*/ 1030514 h 1915886"/>
              <a:gd name="connsiteX80" fmla="*/ 3033485 w 3077028"/>
              <a:gd name="connsiteY80" fmla="*/ 1088572 h 1915886"/>
              <a:gd name="connsiteX81" fmla="*/ 2989942 w 3077028"/>
              <a:gd name="connsiteY81" fmla="*/ 1117600 h 1915886"/>
              <a:gd name="connsiteX82" fmla="*/ 2801257 w 3077028"/>
              <a:gd name="connsiteY82" fmla="*/ 1146629 h 1915886"/>
              <a:gd name="connsiteX83" fmla="*/ 2699657 w 3077028"/>
              <a:gd name="connsiteY83" fmla="*/ 1175657 h 1915886"/>
              <a:gd name="connsiteX84" fmla="*/ 2612571 w 3077028"/>
              <a:gd name="connsiteY84" fmla="*/ 1233714 h 1915886"/>
              <a:gd name="connsiteX85" fmla="*/ 2554514 w 3077028"/>
              <a:gd name="connsiteY85" fmla="*/ 1320800 h 1915886"/>
              <a:gd name="connsiteX86" fmla="*/ 2525485 w 3077028"/>
              <a:gd name="connsiteY86" fmla="*/ 1364343 h 1915886"/>
              <a:gd name="connsiteX87" fmla="*/ 2438400 w 3077028"/>
              <a:gd name="connsiteY87" fmla="*/ 1436914 h 1915886"/>
              <a:gd name="connsiteX88" fmla="*/ 2336800 w 3077028"/>
              <a:gd name="connsiteY88" fmla="*/ 1553029 h 1915886"/>
              <a:gd name="connsiteX89" fmla="*/ 2264228 w 3077028"/>
              <a:gd name="connsiteY89" fmla="*/ 1640114 h 1915886"/>
              <a:gd name="connsiteX90" fmla="*/ 2206171 w 3077028"/>
              <a:gd name="connsiteY90" fmla="*/ 1669143 h 1915886"/>
              <a:gd name="connsiteX91" fmla="*/ 2119085 w 3077028"/>
              <a:gd name="connsiteY91" fmla="*/ 1727200 h 1915886"/>
              <a:gd name="connsiteX92" fmla="*/ 2075542 w 3077028"/>
              <a:gd name="connsiteY92" fmla="*/ 1756229 h 1915886"/>
              <a:gd name="connsiteX93" fmla="*/ 2032000 w 3077028"/>
              <a:gd name="connsiteY93" fmla="*/ 1770743 h 1915886"/>
              <a:gd name="connsiteX94" fmla="*/ 1872342 w 3077028"/>
              <a:gd name="connsiteY94" fmla="*/ 1799772 h 1915886"/>
              <a:gd name="connsiteX95" fmla="*/ 1596571 w 3077028"/>
              <a:gd name="connsiteY95" fmla="*/ 1770743 h 1915886"/>
              <a:gd name="connsiteX96" fmla="*/ 1524000 w 3077028"/>
              <a:gd name="connsiteY96" fmla="*/ 1756229 h 1915886"/>
              <a:gd name="connsiteX97" fmla="*/ 1436914 w 3077028"/>
              <a:gd name="connsiteY97" fmla="*/ 1727200 h 1915886"/>
              <a:gd name="connsiteX98" fmla="*/ 682171 w 3077028"/>
              <a:gd name="connsiteY98" fmla="*/ 1524000 h 191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3077028" h="1915886">
                <a:moveTo>
                  <a:pt x="0" y="1915886"/>
                </a:moveTo>
                <a:cubicBezTo>
                  <a:pt x="14514" y="1911048"/>
                  <a:pt x="28490" y="1904109"/>
                  <a:pt x="43542" y="1901372"/>
                </a:cubicBezTo>
                <a:cubicBezTo>
                  <a:pt x="125801" y="1886416"/>
                  <a:pt x="141886" y="1898620"/>
                  <a:pt x="203200" y="1872343"/>
                </a:cubicBezTo>
                <a:cubicBezTo>
                  <a:pt x="232423" y="1859819"/>
                  <a:pt x="279080" y="1835719"/>
                  <a:pt x="304800" y="1814286"/>
                </a:cubicBezTo>
                <a:cubicBezTo>
                  <a:pt x="320569" y="1801145"/>
                  <a:pt x="330520" y="1780927"/>
                  <a:pt x="348342" y="1770743"/>
                </a:cubicBezTo>
                <a:cubicBezTo>
                  <a:pt x="365662" y="1760846"/>
                  <a:pt x="387047" y="1761067"/>
                  <a:pt x="406400" y="1756229"/>
                </a:cubicBezTo>
                <a:cubicBezTo>
                  <a:pt x="533599" y="1629027"/>
                  <a:pt x="372250" y="1784687"/>
                  <a:pt x="493485" y="1683657"/>
                </a:cubicBezTo>
                <a:cubicBezTo>
                  <a:pt x="629902" y="1569975"/>
                  <a:pt x="404023" y="1728783"/>
                  <a:pt x="624114" y="1582057"/>
                </a:cubicBezTo>
                <a:cubicBezTo>
                  <a:pt x="660808" y="1557595"/>
                  <a:pt x="668280" y="1547098"/>
                  <a:pt x="711200" y="1538514"/>
                </a:cubicBezTo>
                <a:cubicBezTo>
                  <a:pt x="768915" y="1526971"/>
                  <a:pt x="885371" y="1509486"/>
                  <a:pt x="885371" y="1509486"/>
                </a:cubicBezTo>
                <a:cubicBezTo>
                  <a:pt x="1271302" y="1552366"/>
                  <a:pt x="724061" y="1488515"/>
                  <a:pt x="1175657" y="1553029"/>
                </a:cubicBezTo>
                <a:cubicBezTo>
                  <a:pt x="1593485" y="1612719"/>
                  <a:pt x="1029481" y="1514575"/>
                  <a:pt x="1480457" y="1596572"/>
                </a:cubicBezTo>
                <a:cubicBezTo>
                  <a:pt x="1606247" y="1591734"/>
                  <a:pt x="1732494" y="1593807"/>
                  <a:pt x="1857828" y="1582057"/>
                </a:cubicBezTo>
                <a:cubicBezTo>
                  <a:pt x="1888293" y="1579201"/>
                  <a:pt x="1915885" y="1562705"/>
                  <a:pt x="1944914" y="1553029"/>
                </a:cubicBezTo>
                <a:cubicBezTo>
                  <a:pt x="1993758" y="1536748"/>
                  <a:pt x="1996303" y="1538178"/>
                  <a:pt x="2046514" y="1509486"/>
                </a:cubicBezTo>
                <a:cubicBezTo>
                  <a:pt x="2125298" y="1464467"/>
                  <a:pt x="2053765" y="1492554"/>
                  <a:pt x="2133600" y="1465943"/>
                </a:cubicBezTo>
                <a:cubicBezTo>
                  <a:pt x="2233415" y="1399399"/>
                  <a:pt x="2187587" y="1418918"/>
                  <a:pt x="2264228" y="1393372"/>
                </a:cubicBezTo>
                <a:cubicBezTo>
                  <a:pt x="2389017" y="1310179"/>
                  <a:pt x="2231130" y="1409921"/>
                  <a:pt x="2351314" y="1349829"/>
                </a:cubicBezTo>
                <a:cubicBezTo>
                  <a:pt x="2446284" y="1302344"/>
                  <a:pt x="2342105" y="1341454"/>
                  <a:pt x="2438400" y="1277257"/>
                </a:cubicBezTo>
                <a:cubicBezTo>
                  <a:pt x="2451130" y="1268771"/>
                  <a:pt x="2467428" y="1267581"/>
                  <a:pt x="2481942" y="1262743"/>
                </a:cubicBezTo>
                <a:cubicBezTo>
                  <a:pt x="2496456" y="1248229"/>
                  <a:pt x="2509716" y="1232341"/>
                  <a:pt x="2525485" y="1219200"/>
                </a:cubicBezTo>
                <a:cubicBezTo>
                  <a:pt x="2538886" y="1208033"/>
                  <a:pt x="2557541" y="1203300"/>
                  <a:pt x="2569028" y="1190172"/>
                </a:cubicBezTo>
                <a:cubicBezTo>
                  <a:pt x="2592002" y="1163916"/>
                  <a:pt x="2607733" y="1132115"/>
                  <a:pt x="2627085" y="1103086"/>
                </a:cubicBezTo>
                <a:lnTo>
                  <a:pt x="2656114" y="1059543"/>
                </a:lnTo>
                <a:lnTo>
                  <a:pt x="2699657" y="928914"/>
                </a:lnTo>
                <a:cubicBezTo>
                  <a:pt x="2704495" y="914400"/>
                  <a:pt x="2710461" y="900214"/>
                  <a:pt x="2714171" y="885372"/>
                </a:cubicBezTo>
                <a:lnTo>
                  <a:pt x="2728685" y="827314"/>
                </a:lnTo>
                <a:cubicBezTo>
                  <a:pt x="2723847" y="783771"/>
                  <a:pt x="2724797" y="739189"/>
                  <a:pt x="2714171" y="696686"/>
                </a:cubicBezTo>
                <a:cubicBezTo>
                  <a:pt x="2705877" y="663512"/>
                  <a:pt x="2669245" y="637937"/>
                  <a:pt x="2641600" y="624114"/>
                </a:cubicBezTo>
                <a:cubicBezTo>
                  <a:pt x="2627916" y="617272"/>
                  <a:pt x="2611741" y="616442"/>
                  <a:pt x="2598057" y="609600"/>
                </a:cubicBezTo>
                <a:cubicBezTo>
                  <a:pt x="2485503" y="553324"/>
                  <a:pt x="2620425" y="602543"/>
                  <a:pt x="2510971" y="566057"/>
                </a:cubicBezTo>
                <a:cubicBezTo>
                  <a:pt x="2481942" y="570895"/>
                  <a:pt x="2452613" y="574188"/>
                  <a:pt x="2423885" y="580572"/>
                </a:cubicBezTo>
                <a:cubicBezTo>
                  <a:pt x="2376754" y="591046"/>
                  <a:pt x="2370072" y="603634"/>
                  <a:pt x="2322285" y="624114"/>
                </a:cubicBezTo>
                <a:cubicBezTo>
                  <a:pt x="2308223" y="630141"/>
                  <a:pt x="2293256" y="633791"/>
                  <a:pt x="2278742" y="638629"/>
                </a:cubicBezTo>
                <a:lnTo>
                  <a:pt x="2249714" y="725714"/>
                </a:lnTo>
                <a:lnTo>
                  <a:pt x="2235200" y="769257"/>
                </a:lnTo>
                <a:cubicBezTo>
                  <a:pt x="2237768" y="802648"/>
                  <a:pt x="2218397" y="953210"/>
                  <a:pt x="2278742" y="1001486"/>
                </a:cubicBezTo>
                <a:cubicBezTo>
                  <a:pt x="2290689" y="1011043"/>
                  <a:pt x="2307771" y="1011162"/>
                  <a:pt x="2322285" y="1016000"/>
                </a:cubicBezTo>
                <a:cubicBezTo>
                  <a:pt x="2336799" y="1011162"/>
                  <a:pt x="2353098" y="1009973"/>
                  <a:pt x="2365828" y="1001486"/>
                </a:cubicBezTo>
                <a:cubicBezTo>
                  <a:pt x="2437369" y="953792"/>
                  <a:pt x="2413467" y="921082"/>
                  <a:pt x="2423885" y="827314"/>
                </a:cubicBezTo>
                <a:cubicBezTo>
                  <a:pt x="2428723" y="846667"/>
                  <a:pt x="2438400" y="865424"/>
                  <a:pt x="2438400" y="885372"/>
                </a:cubicBezTo>
                <a:cubicBezTo>
                  <a:pt x="2438400" y="943630"/>
                  <a:pt x="2435310" y="1002416"/>
                  <a:pt x="2423885" y="1059543"/>
                </a:cubicBezTo>
                <a:cubicBezTo>
                  <a:pt x="2420464" y="1076648"/>
                  <a:pt x="2409649" y="1093841"/>
                  <a:pt x="2394857" y="1103086"/>
                </a:cubicBezTo>
                <a:cubicBezTo>
                  <a:pt x="2339227" y="1137854"/>
                  <a:pt x="2233635" y="1140352"/>
                  <a:pt x="2177142" y="1146629"/>
                </a:cubicBezTo>
                <a:cubicBezTo>
                  <a:pt x="2098367" y="1141705"/>
                  <a:pt x="1971020" y="1172734"/>
                  <a:pt x="1901371" y="1103086"/>
                </a:cubicBezTo>
                <a:cubicBezTo>
                  <a:pt x="1889036" y="1090751"/>
                  <a:pt x="1882018" y="1074057"/>
                  <a:pt x="1872342" y="1059543"/>
                </a:cubicBezTo>
                <a:cubicBezTo>
                  <a:pt x="1867504" y="1040191"/>
                  <a:pt x="1864832" y="1020164"/>
                  <a:pt x="1857828" y="1001486"/>
                </a:cubicBezTo>
                <a:cubicBezTo>
                  <a:pt x="1850231" y="981227"/>
                  <a:pt x="1835642" y="963955"/>
                  <a:pt x="1828800" y="943429"/>
                </a:cubicBezTo>
                <a:cubicBezTo>
                  <a:pt x="1820999" y="920025"/>
                  <a:pt x="1820268" y="894790"/>
                  <a:pt x="1814285" y="870857"/>
                </a:cubicBezTo>
                <a:cubicBezTo>
                  <a:pt x="1810574" y="856014"/>
                  <a:pt x="1804609" y="841828"/>
                  <a:pt x="1799771" y="827314"/>
                </a:cubicBezTo>
                <a:cubicBezTo>
                  <a:pt x="1804609" y="783771"/>
                  <a:pt x="1807082" y="739901"/>
                  <a:pt x="1814285" y="696686"/>
                </a:cubicBezTo>
                <a:cubicBezTo>
                  <a:pt x="1816800" y="681595"/>
                  <a:pt x="1819243" y="665090"/>
                  <a:pt x="1828800" y="653143"/>
                </a:cubicBezTo>
                <a:cubicBezTo>
                  <a:pt x="1839697" y="639522"/>
                  <a:pt x="1856740" y="631915"/>
                  <a:pt x="1872342" y="624114"/>
                </a:cubicBezTo>
                <a:cubicBezTo>
                  <a:pt x="1886026" y="617272"/>
                  <a:pt x="1901371" y="614438"/>
                  <a:pt x="1915885" y="609600"/>
                </a:cubicBezTo>
                <a:cubicBezTo>
                  <a:pt x="1911047" y="590248"/>
                  <a:pt x="1912436" y="568141"/>
                  <a:pt x="1901371" y="551543"/>
                </a:cubicBezTo>
                <a:cubicBezTo>
                  <a:pt x="1891695" y="537029"/>
                  <a:pt x="1870163" y="534849"/>
                  <a:pt x="1857828" y="522514"/>
                </a:cubicBezTo>
                <a:cubicBezTo>
                  <a:pt x="1853537" y="518223"/>
                  <a:pt x="1791851" y="435751"/>
                  <a:pt x="1785257" y="420914"/>
                </a:cubicBezTo>
                <a:cubicBezTo>
                  <a:pt x="1785251" y="420900"/>
                  <a:pt x="1748973" y="312064"/>
                  <a:pt x="1741714" y="290286"/>
                </a:cubicBezTo>
                <a:lnTo>
                  <a:pt x="1727200" y="246743"/>
                </a:lnTo>
                <a:cubicBezTo>
                  <a:pt x="1729768" y="213352"/>
                  <a:pt x="1710397" y="62790"/>
                  <a:pt x="1770742" y="14514"/>
                </a:cubicBezTo>
                <a:cubicBezTo>
                  <a:pt x="1782689" y="4957"/>
                  <a:pt x="1799771" y="4838"/>
                  <a:pt x="1814285" y="0"/>
                </a:cubicBezTo>
                <a:cubicBezTo>
                  <a:pt x="1891695" y="4838"/>
                  <a:pt x="1969665" y="4035"/>
                  <a:pt x="2046514" y="14514"/>
                </a:cubicBezTo>
                <a:cubicBezTo>
                  <a:pt x="2076832" y="18648"/>
                  <a:pt x="2133600" y="43543"/>
                  <a:pt x="2133600" y="43543"/>
                </a:cubicBezTo>
                <a:cubicBezTo>
                  <a:pt x="2213427" y="96763"/>
                  <a:pt x="2145695" y="43543"/>
                  <a:pt x="2206171" y="116114"/>
                </a:cubicBezTo>
                <a:cubicBezTo>
                  <a:pt x="2238725" y="155178"/>
                  <a:pt x="2258150" y="156867"/>
                  <a:pt x="2278742" y="203200"/>
                </a:cubicBezTo>
                <a:cubicBezTo>
                  <a:pt x="2291169" y="231162"/>
                  <a:pt x="2307771" y="290286"/>
                  <a:pt x="2307771" y="290286"/>
                </a:cubicBezTo>
                <a:cubicBezTo>
                  <a:pt x="2321626" y="248721"/>
                  <a:pt x="2321060" y="228782"/>
                  <a:pt x="2365828" y="203200"/>
                </a:cubicBezTo>
                <a:cubicBezTo>
                  <a:pt x="2383148" y="193303"/>
                  <a:pt x="2404533" y="193524"/>
                  <a:pt x="2423885" y="188686"/>
                </a:cubicBezTo>
                <a:cubicBezTo>
                  <a:pt x="2438399" y="179010"/>
                  <a:pt x="2449995" y="160280"/>
                  <a:pt x="2467428" y="159657"/>
                </a:cubicBezTo>
                <a:cubicBezTo>
                  <a:pt x="2694470" y="151549"/>
                  <a:pt x="2750155" y="124236"/>
                  <a:pt x="2888342" y="203200"/>
                </a:cubicBezTo>
                <a:cubicBezTo>
                  <a:pt x="2903488" y="211855"/>
                  <a:pt x="2917371" y="222553"/>
                  <a:pt x="2931885" y="232229"/>
                </a:cubicBezTo>
                <a:cubicBezTo>
                  <a:pt x="2941561" y="246743"/>
                  <a:pt x="2949746" y="262371"/>
                  <a:pt x="2960914" y="275772"/>
                </a:cubicBezTo>
                <a:cubicBezTo>
                  <a:pt x="2974055" y="291541"/>
                  <a:pt x="2996121" y="300557"/>
                  <a:pt x="3004457" y="319314"/>
                </a:cubicBezTo>
                <a:cubicBezTo>
                  <a:pt x="3016409" y="346207"/>
                  <a:pt x="3014133" y="377371"/>
                  <a:pt x="3018971" y="406400"/>
                </a:cubicBezTo>
                <a:cubicBezTo>
                  <a:pt x="3015683" y="472164"/>
                  <a:pt x="3056020" y="659638"/>
                  <a:pt x="2975428" y="740229"/>
                </a:cubicBezTo>
                <a:cubicBezTo>
                  <a:pt x="2963093" y="752564"/>
                  <a:pt x="2946399" y="759581"/>
                  <a:pt x="2931885" y="769257"/>
                </a:cubicBezTo>
                <a:cubicBezTo>
                  <a:pt x="2936723" y="783771"/>
                  <a:pt x="2935582" y="801982"/>
                  <a:pt x="2946400" y="812800"/>
                </a:cubicBezTo>
                <a:cubicBezTo>
                  <a:pt x="2953340" y="819740"/>
                  <a:pt x="3047500" y="841704"/>
                  <a:pt x="3048000" y="841829"/>
                </a:cubicBezTo>
                <a:cubicBezTo>
                  <a:pt x="3054844" y="862362"/>
                  <a:pt x="3077028" y="925204"/>
                  <a:pt x="3077028" y="943429"/>
                </a:cubicBezTo>
                <a:cubicBezTo>
                  <a:pt x="3077028" y="972858"/>
                  <a:pt x="3070970" y="1002326"/>
                  <a:pt x="3062514" y="1030514"/>
                </a:cubicBezTo>
                <a:cubicBezTo>
                  <a:pt x="3056297" y="1051238"/>
                  <a:pt x="3047337" y="1071950"/>
                  <a:pt x="3033485" y="1088572"/>
                </a:cubicBezTo>
                <a:cubicBezTo>
                  <a:pt x="3022318" y="1101973"/>
                  <a:pt x="3005544" y="1109799"/>
                  <a:pt x="2989942" y="1117600"/>
                </a:cubicBezTo>
                <a:cubicBezTo>
                  <a:pt x="2937635" y="1143753"/>
                  <a:pt x="2842883" y="1142466"/>
                  <a:pt x="2801257" y="1146629"/>
                </a:cubicBezTo>
                <a:cubicBezTo>
                  <a:pt x="2787592" y="1150045"/>
                  <a:pt x="2716693" y="1166193"/>
                  <a:pt x="2699657" y="1175657"/>
                </a:cubicBezTo>
                <a:cubicBezTo>
                  <a:pt x="2669159" y="1192600"/>
                  <a:pt x="2612571" y="1233714"/>
                  <a:pt x="2612571" y="1233714"/>
                </a:cubicBezTo>
                <a:lnTo>
                  <a:pt x="2554514" y="1320800"/>
                </a:lnTo>
                <a:cubicBezTo>
                  <a:pt x="2544838" y="1335314"/>
                  <a:pt x="2539999" y="1354667"/>
                  <a:pt x="2525485" y="1364343"/>
                </a:cubicBezTo>
                <a:cubicBezTo>
                  <a:pt x="2486781" y="1390146"/>
                  <a:pt x="2468487" y="1398230"/>
                  <a:pt x="2438400" y="1436914"/>
                </a:cubicBezTo>
                <a:cubicBezTo>
                  <a:pt x="2347220" y="1554145"/>
                  <a:pt x="2421093" y="1496831"/>
                  <a:pt x="2336800" y="1553029"/>
                </a:cubicBezTo>
                <a:cubicBezTo>
                  <a:pt x="2313653" y="1587750"/>
                  <a:pt x="2299788" y="1614714"/>
                  <a:pt x="2264228" y="1640114"/>
                </a:cubicBezTo>
                <a:cubicBezTo>
                  <a:pt x="2246622" y="1652690"/>
                  <a:pt x="2223777" y="1656567"/>
                  <a:pt x="2206171" y="1669143"/>
                </a:cubicBezTo>
                <a:cubicBezTo>
                  <a:pt x="2111041" y="1737094"/>
                  <a:pt x="2212488" y="1696066"/>
                  <a:pt x="2119085" y="1727200"/>
                </a:cubicBezTo>
                <a:cubicBezTo>
                  <a:pt x="2104571" y="1736876"/>
                  <a:pt x="2091144" y="1748428"/>
                  <a:pt x="2075542" y="1756229"/>
                </a:cubicBezTo>
                <a:cubicBezTo>
                  <a:pt x="2061858" y="1763071"/>
                  <a:pt x="2046710" y="1766540"/>
                  <a:pt x="2032000" y="1770743"/>
                </a:cubicBezTo>
                <a:cubicBezTo>
                  <a:pt x="1963569" y="1790294"/>
                  <a:pt x="1954562" y="1788026"/>
                  <a:pt x="1872342" y="1799772"/>
                </a:cubicBezTo>
                <a:cubicBezTo>
                  <a:pt x="1741580" y="1788875"/>
                  <a:pt x="1710333" y="1789703"/>
                  <a:pt x="1596571" y="1770743"/>
                </a:cubicBezTo>
                <a:cubicBezTo>
                  <a:pt x="1572237" y="1766687"/>
                  <a:pt x="1547800" y="1762720"/>
                  <a:pt x="1524000" y="1756229"/>
                </a:cubicBezTo>
                <a:cubicBezTo>
                  <a:pt x="1494479" y="1748178"/>
                  <a:pt x="1466461" y="1735155"/>
                  <a:pt x="1436914" y="1727200"/>
                </a:cubicBezTo>
                <a:lnTo>
                  <a:pt x="682171" y="1524000"/>
                </a:ln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895465" y="2127046"/>
            <a:ext cx="465455" cy="1407885"/>
          </a:xfrm>
          <a:custGeom>
            <a:avLst/>
            <a:gdLst>
              <a:gd name="connsiteX0" fmla="*/ 231824 w 465455"/>
              <a:gd name="connsiteY0" fmla="*/ 1407885 h 1407885"/>
              <a:gd name="connsiteX1" fmla="*/ 246338 w 465455"/>
              <a:gd name="connsiteY1" fmla="*/ 1349828 h 1407885"/>
              <a:gd name="connsiteX2" fmla="*/ 217310 w 465455"/>
              <a:gd name="connsiteY2" fmla="*/ 1306285 h 1407885"/>
              <a:gd name="connsiteX3" fmla="*/ 173767 w 465455"/>
              <a:gd name="connsiteY3" fmla="*/ 1219200 h 1407885"/>
              <a:gd name="connsiteX4" fmla="*/ 130224 w 465455"/>
              <a:gd name="connsiteY4" fmla="*/ 1074057 h 1407885"/>
              <a:gd name="connsiteX5" fmla="*/ 115710 w 465455"/>
              <a:gd name="connsiteY5" fmla="*/ 1030514 h 1407885"/>
              <a:gd name="connsiteX6" fmla="*/ 72167 w 465455"/>
              <a:gd name="connsiteY6" fmla="*/ 870857 h 1407885"/>
              <a:gd name="connsiteX7" fmla="*/ 57653 w 465455"/>
              <a:gd name="connsiteY7" fmla="*/ 725714 h 1407885"/>
              <a:gd name="connsiteX8" fmla="*/ 28624 w 465455"/>
              <a:gd name="connsiteY8" fmla="*/ 159657 h 1407885"/>
              <a:gd name="connsiteX9" fmla="*/ 86681 w 465455"/>
              <a:gd name="connsiteY9" fmla="*/ 0 h 1407885"/>
              <a:gd name="connsiteX10" fmla="*/ 130224 w 465455"/>
              <a:gd name="connsiteY10" fmla="*/ 14514 h 1407885"/>
              <a:gd name="connsiteX11" fmla="*/ 260853 w 465455"/>
              <a:gd name="connsiteY11" fmla="*/ 130628 h 1407885"/>
              <a:gd name="connsiteX12" fmla="*/ 304395 w 465455"/>
              <a:gd name="connsiteY12" fmla="*/ 174171 h 1407885"/>
              <a:gd name="connsiteX13" fmla="*/ 318910 w 465455"/>
              <a:gd name="connsiteY13" fmla="*/ 217714 h 1407885"/>
              <a:gd name="connsiteX14" fmla="*/ 347938 w 465455"/>
              <a:gd name="connsiteY14" fmla="*/ 261257 h 1407885"/>
              <a:gd name="connsiteX15" fmla="*/ 376967 w 465455"/>
              <a:gd name="connsiteY15" fmla="*/ 377371 h 1407885"/>
              <a:gd name="connsiteX16" fmla="*/ 246338 w 465455"/>
              <a:gd name="connsiteY16" fmla="*/ 682171 h 1407885"/>
              <a:gd name="connsiteX17" fmla="*/ 217310 w 465455"/>
              <a:gd name="connsiteY17" fmla="*/ 638628 h 1407885"/>
              <a:gd name="connsiteX18" fmla="*/ 217310 w 465455"/>
              <a:gd name="connsiteY18" fmla="*/ 449942 h 1407885"/>
              <a:gd name="connsiteX19" fmla="*/ 246338 w 465455"/>
              <a:gd name="connsiteY19" fmla="*/ 508000 h 1407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65455" h="1407885">
                <a:moveTo>
                  <a:pt x="231824" y="1407885"/>
                </a:moveTo>
                <a:cubicBezTo>
                  <a:pt x="236662" y="1388533"/>
                  <a:pt x="249159" y="1369575"/>
                  <a:pt x="246338" y="1349828"/>
                </a:cubicBezTo>
                <a:cubicBezTo>
                  <a:pt x="243871" y="1332559"/>
                  <a:pt x="225111" y="1321887"/>
                  <a:pt x="217310" y="1306285"/>
                </a:cubicBezTo>
                <a:cubicBezTo>
                  <a:pt x="157221" y="1186108"/>
                  <a:pt x="256953" y="1343979"/>
                  <a:pt x="173767" y="1219200"/>
                </a:cubicBezTo>
                <a:cubicBezTo>
                  <a:pt x="104789" y="1012270"/>
                  <a:pt x="174090" y="1227591"/>
                  <a:pt x="130224" y="1074057"/>
                </a:cubicBezTo>
                <a:cubicBezTo>
                  <a:pt x="126021" y="1059346"/>
                  <a:pt x="119736" y="1045274"/>
                  <a:pt x="115710" y="1030514"/>
                </a:cubicBezTo>
                <a:cubicBezTo>
                  <a:pt x="66601" y="850448"/>
                  <a:pt x="105574" y="971081"/>
                  <a:pt x="72167" y="870857"/>
                </a:cubicBezTo>
                <a:cubicBezTo>
                  <a:pt x="67329" y="822476"/>
                  <a:pt x="59861" y="774286"/>
                  <a:pt x="57653" y="725714"/>
                </a:cubicBezTo>
                <a:cubicBezTo>
                  <a:pt x="31656" y="153784"/>
                  <a:pt x="77024" y="401661"/>
                  <a:pt x="28624" y="159657"/>
                </a:cubicBezTo>
                <a:cubicBezTo>
                  <a:pt x="35162" y="94280"/>
                  <a:pt x="0" y="0"/>
                  <a:pt x="86681" y="0"/>
                </a:cubicBezTo>
                <a:cubicBezTo>
                  <a:pt x="101980" y="0"/>
                  <a:pt x="116540" y="7672"/>
                  <a:pt x="130224" y="14514"/>
                </a:cubicBezTo>
                <a:cubicBezTo>
                  <a:pt x="182026" y="40414"/>
                  <a:pt x="222384" y="92159"/>
                  <a:pt x="260853" y="130628"/>
                </a:cubicBezTo>
                <a:lnTo>
                  <a:pt x="304395" y="174171"/>
                </a:lnTo>
                <a:cubicBezTo>
                  <a:pt x="309233" y="188685"/>
                  <a:pt x="312068" y="204030"/>
                  <a:pt x="318910" y="217714"/>
                </a:cubicBezTo>
                <a:cubicBezTo>
                  <a:pt x="326711" y="233316"/>
                  <a:pt x="341977" y="244863"/>
                  <a:pt x="347938" y="261257"/>
                </a:cubicBezTo>
                <a:cubicBezTo>
                  <a:pt x="361572" y="298751"/>
                  <a:pt x="376967" y="377371"/>
                  <a:pt x="376967" y="377371"/>
                </a:cubicBezTo>
                <a:cubicBezTo>
                  <a:pt x="368121" y="571984"/>
                  <a:pt x="465455" y="769817"/>
                  <a:pt x="246338" y="682171"/>
                </a:cubicBezTo>
                <a:cubicBezTo>
                  <a:pt x="230142" y="675693"/>
                  <a:pt x="226986" y="653142"/>
                  <a:pt x="217310" y="638628"/>
                </a:cubicBezTo>
                <a:cubicBezTo>
                  <a:pt x="201049" y="573588"/>
                  <a:pt x="181088" y="522386"/>
                  <a:pt x="217310" y="449942"/>
                </a:cubicBezTo>
                <a:cubicBezTo>
                  <a:pt x="249022" y="386518"/>
                  <a:pt x="246338" y="506826"/>
                  <a:pt x="246338" y="508000"/>
                </a:cubicBez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735402" y="320016"/>
            <a:ext cx="798286" cy="1894115"/>
          </a:xfrm>
          <a:custGeom>
            <a:avLst/>
            <a:gdLst>
              <a:gd name="connsiteX0" fmla="*/ 159657 w 798286"/>
              <a:gd name="connsiteY0" fmla="*/ 2220685 h 2220685"/>
              <a:gd name="connsiteX1" fmla="*/ 174172 w 798286"/>
              <a:gd name="connsiteY1" fmla="*/ 1959428 h 2220685"/>
              <a:gd name="connsiteX2" fmla="*/ 203200 w 798286"/>
              <a:gd name="connsiteY2" fmla="*/ 1886857 h 2220685"/>
              <a:gd name="connsiteX3" fmla="*/ 232229 w 798286"/>
              <a:gd name="connsiteY3" fmla="*/ 1799771 h 2220685"/>
              <a:gd name="connsiteX4" fmla="*/ 290286 w 798286"/>
              <a:gd name="connsiteY4" fmla="*/ 1698171 h 2220685"/>
              <a:gd name="connsiteX5" fmla="*/ 304800 w 798286"/>
              <a:gd name="connsiteY5" fmla="*/ 1654628 h 2220685"/>
              <a:gd name="connsiteX6" fmla="*/ 333829 w 798286"/>
              <a:gd name="connsiteY6" fmla="*/ 1611085 h 2220685"/>
              <a:gd name="connsiteX7" fmla="*/ 348343 w 798286"/>
              <a:gd name="connsiteY7" fmla="*/ 827314 h 2220685"/>
              <a:gd name="connsiteX8" fmla="*/ 362857 w 798286"/>
              <a:gd name="connsiteY8" fmla="*/ 754742 h 2220685"/>
              <a:gd name="connsiteX9" fmla="*/ 391886 w 798286"/>
              <a:gd name="connsiteY9" fmla="*/ 653142 h 2220685"/>
              <a:gd name="connsiteX10" fmla="*/ 406400 w 798286"/>
              <a:gd name="connsiteY10" fmla="*/ 595085 h 2220685"/>
              <a:gd name="connsiteX11" fmla="*/ 435429 w 798286"/>
              <a:gd name="connsiteY11" fmla="*/ 508000 h 2220685"/>
              <a:gd name="connsiteX12" fmla="*/ 449943 w 798286"/>
              <a:gd name="connsiteY12" fmla="*/ 449942 h 2220685"/>
              <a:gd name="connsiteX13" fmla="*/ 478972 w 798286"/>
              <a:gd name="connsiteY13" fmla="*/ 406400 h 2220685"/>
              <a:gd name="connsiteX14" fmla="*/ 493486 w 798286"/>
              <a:gd name="connsiteY14" fmla="*/ 319314 h 2220685"/>
              <a:gd name="connsiteX15" fmla="*/ 522515 w 798286"/>
              <a:gd name="connsiteY15" fmla="*/ 275771 h 2220685"/>
              <a:gd name="connsiteX16" fmla="*/ 464457 w 798286"/>
              <a:gd name="connsiteY16" fmla="*/ 58057 h 2220685"/>
              <a:gd name="connsiteX17" fmla="*/ 420915 w 798286"/>
              <a:gd name="connsiteY17" fmla="*/ 43542 h 2220685"/>
              <a:gd name="connsiteX18" fmla="*/ 261257 w 798286"/>
              <a:gd name="connsiteY18" fmla="*/ 58057 h 2220685"/>
              <a:gd name="connsiteX19" fmla="*/ 217715 w 798286"/>
              <a:gd name="connsiteY19" fmla="*/ 72571 h 2220685"/>
              <a:gd name="connsiteX20" fmla="*/ 203200 w 798286"/>
              <a:gd name="connsiteY20" fmla="*/ 130628 h 2220685"/>
              <a:gd name="connsiteX21" fmla="*/ 188686 w 798286"/>
              <a:gd name="connsiteY21" fmla="*/ 203200 h 2220685"/>
              <a:gd name="connsiteX22" fmla="*/ 232229 w 798286"/>
              <a:gd name="connsiteY22" fmla="*/ 348342 h 2220685"/>
              <a:gd name="connsiteX23" fmla="*/ 261257 w 798286"/>
              <a:gd name="connsiteY23" fmla="*/ 435428 h 2220685"/>
              <a:gd name="connsiteX24" fmla="*/ 246743 w 798286"/>
              <a:gd name="connsiteY24" fmla="*/ 551542 h 2220685"/>
              <a:gd name="connsiteX25" fmla="*/ 159657 w 798286"/>
              <a:gd name="connsiteY25" fmla="*/ 609600 h 2220685"/>
              <a:gd name="connsiteX26" fmla="*/ 72572 w 798286"/>
              <a:gd name="connsiteY26" fmla="*/ 595085 h 2220685"/>
              <a:gd name="connsiteX27" fmla="*/ 0 w 798286"/>
              <a:gd name="connsiteY27" fmla="*/ 464457 h 2220685"/>
              <a:gd name="connsiteX28" fmla="*/ 14515 w 798286"/>
              <a:gd name="connsiteY28" fmla="*/ 130628 h 2220685"/>
              <a:gd name="connsiteX29" fmla="*/ 43543 w 798286"/>
              <a:gd name="connsiteY29" fmla="*/ 43542 h 2220685"/>
              <a:gd name="connsiteX30" fmla="*/ 130629 w 798286"/>
              <a:gd name="connsiteY30" fmla="*/ 0 h 2220685"/>
              <a:gd name="connsiteX31" fmla="*/ 725715 w 798286"/>
              <a:gd name="connsiteY31" fmla="*/ 14514 h 2220685"/>
              <a:gd name="connsiteX32" fmla="*/ 769257 w 798286"/>
              <a:gd name="connsiteY32" fmla="*/ 43542 h 2220685"/>
              <a:gd name="connsiteX33" fmla="*/ 798286 w 798286"/>
              <a:gd name="connsiteY33" fmla="*/ 101600 h 2220685"/>
              <a:gd name="connsiteX34" fmla="*/ 783772 w 798286"/>
              <a:gd name="connsiteY34" fmla="*/ 377371 h 2220685"/>
              <a:gd name="connsiteX35" fmla="*/ 711200 w 798286"/>
              <a:gd name="connsiteY35" fmla="*/ 464457 h 2220685"/>
              <a:gd name="connsiteX36" fmla="*/ 682172 w 798286"/>
              <a:gd name="connsiteY36" fmla="*/ 508000 h 2220685"/>
              <a:gd name="connsiteX37" fmla="*/ 624115 w 798286"/>
              <a:gd name="connsiteY37" fmla="*/ 537028 h 2220685"/>
              <a:gd name="connsiteX38" fmla="*/ 566057 w 798286"/>
              <a:gd name="connsiteY38" fmla="*/ 580571 h 2220685"/>
              <a:gd name="connsiteX39" fmla="*/ 493486 w 798286"/>
              <a:gd name="connsiteY39" fmla="*/ 667657 h 2220685"/>
              <a:gd name="connsiteX40" fmla="*/ 435429 w 798286"/>
              <a:gd name="connsiteY40" fmla="*/ 754742 h 2220685"/>
              <a:gd name="connsiteX41" fmla="*/ 377372 w 798286"/>
              <a:gd name="connsiteY41" fmla="*/ 928914 h 2220685"/>
              <a:gd name="connsiteX42" fmla="*/ 348343 w 798286"/>
              <a:gd name="connsiteY42" fmla="*/ 1016000 h 2220685"/>
              <a:gd name="connsiteX43" fmla="*/ 319315 w 798286"/>
              <a:gd name="connsiteY43" fmla="*/ 1146628 h 2220685"/>
              <a:gd name="connsiteX44" fmla="*/ 304800 w 798286"/>
              <a:gd name="connsiteY44" fmla="*/ 1248228 h 2220685"/>
              <a:gd name="connsiteX45" fmla="*/ 290286 w 798286"/>
              <a:gd name="connsiteY45" fmla="*/ 1393371 h 222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798286" h="2220685">
                <a:moveTo>
                  <a:pt x="159657" y="2220685"/>
                </a:moveTo>
                <a:cubicBezTo>
                  <a:pt x="164495" y="2133599"/>
                  <a:pt x="162891" y="2045915"/>
                  <a:pt x="174172" y="1959428"/>
                </a:cubicBezTo>
                <a:cubicBezTo>
                  <a:pt x="177542" y="1933593"/>
                  <a:pt x="194296" y="1911342"/>
                  <a:pt x="203200" y="1886857"/>
                </a:cubicBezTo>
                <a:cubicBezTo>
                  <a:pt x="213657" y="1858100"/>
                  <a:pt x="218545" y="1827140"/>
                  <a:pt x="232229" y="1799771"/>
                </a:cubicBezTo>
                <a:cubicBezTo>
                  <a:pt x="269058" y="1726111"/>
                  <a:pt x="249255" y="1759717"/>
                  <a:pt x="290286" y="1698171"/>
                </a:cubicBezTo>
                <a:cubicBezTo>
                  <a:pt x="295124" y="1683657"/>
                  <a:pt x="297958" y="1668312"/>
                  <a:pt x="304800" y="1654628"/>
                </a:cubicBezTo>
                <a:cubicBezTo>
                  <a:pt x="312601" y="1639026"/>
                  <a:pt x="332912" y="1628505"/>
                  <a:pt x="333829" y="1611085"/>
                </a:cubicBezTo>
                <a:cubicBezTo>
                  <a:pt x="347563" y="1350144"/>
                  <a:pt x="339491" y="1088466"/>
                  <a:pt x="348343" y="827314"/>
                </a:cubicBezTo>
                <a:cubicBezTo>
                  <a:pt x="349179" y="802658"/>
                  <a:pt x="357505" y="778824"/>
                  <a:pt x="362857" y="754742"/>
                </a:cubicBezTo>
                <a:cubicBezTo>
                  <a:pt x="385542" y="652661"/>
                  <a:pt x="367644" y="737990"/>
                  <a:pt x="391886" y="653142"/>
                </a:cubicBezTo>
                <a:cubicBezTo>
                  <a:pt x="397366" y="633962"/>
                  <a:pt x="400668" y="614192"/>
                  <a:pt x="406400" y="595085"/>
                </a:cubicBezTo>
                <a:cubicBezTo>
                  <a:pt x="415193" y="565777"/>
                  <a:pt x="428008" y="537685"/>
                  <a:pt x="435429" y="508000"/>
                </a:cubicBezTo>
                <a:cubicBezTo>
                  <a:pt x="440267" y="488647"/>
                  <a:pt x="442085" y="468277"/>
                  <a:pt x="449943" y="449942"/>
                </a:cubicBezTo>
                <a:cubicBezTo>
                  <a:pt x="456814" y="433909"/>
                  <a:pt x="469296" y="420914"/>
                  <a:pt x="478972" y="406400"/>
                </a:cubicBezTo>
                <a:cubicBezTo>
                  <a:pt x="483810" y="377371"/>
                  <a:pt x="484180" y="347233"/>
                  <a:pt x="493486" y="319314"/>
                </a:cubicBezTo>
                <a:cubicBezTo>
                  <a:pt x="499002" y="302765"/>
                  <a:pt x="521355" y="293176"/>
                  <a:pt x="522515" y="275771"/>
                </a:cubicBezTo>
                <a:cubicBezTo>
                  <a:pt x="529131" y="176533"/>
                  <a:pt x="541149" y="109186"/>
                  <a:pt x="464457" y="58057"/>
                </a:cubicBezTo>
                <a:cubicBezTo>
                  <a:pt x="451727" y="49570"/>
                  <a:pt x="435429" y="48380"/>
                  <a:pt x="420915" y="43542"/>
                </a:cubicBezTo>
                <a:cubicBezTo>
                  <a:pt x="367696" y="48380"/>
                  <a:pt x="314159" y="50500"/>
                  <a:pt x="261257" y="58057"/>
                </a:cubicBezTo>
                <a:cubicBezTo>
                  <a:pt x="246112" y="60221"/>
                  <a:pt x="227272" y="60624"/>
                  <a:pt x="217715" y="72571"/>
                </a:cubicBezTo>
                <a:cubicBezTo>
                  <a:pt x="205254" y="88148"/>
                  <a:pt x="207527" y="111155"/>
                  <a:pt x="203200" y="130628"/>
                </a:cubicBezTo>
                <a:cubicBezTo>
                  <a:pt x="197848" y="154710"/>
                  <a:pt x="193524" y="179009"/>
                  <a:pt x="188686" y="203200"/>
                </a:cubicBezTo>
                <a:cubicBezTo>
                  <a:pt x="220533" y="426133"/>
                  <a:pt x="176643" y="223273"/>
                  <a:pt x="232229" y="348342"/>
                </a:cubicBezTo>
                <a:cubicBezTo>
                  <a:pt x="244656" y="376304"/>
                  <a:pt x="261257" y="435428"/>
                  <a:pt x="261257" y="435428"/>
                </a:cubicBezTo>
                <a:cubicBezTo>
                  <a:pt x="256419" y="474133"/>
                  <a:pt x="266397" y="517850"/>
                  <a:pt x="246743" y="551542"/>
                </a:cubicBezTo>
                <a:cubicBezTo>
                  <a:pt x="229164" y="581678"/>
                  <a:pt x="159657" y="609600"/>
                  <a:pt x="159657" y="609600"/>
                </a:cubicBezTo>
                <a:cubicBezTo>
                  <a:pt x="130629" y="604762"/>
                  <a:pt x="96681" y="611961"/>
                  <a:pt x="72572" y="595085"/>
                </a:cubicBezTo>
                <a:cubicBezTo>
                  <a:pt x="29175" y="564707"/>
                  <a:pt x="15397" y="510647"/>
                  <a:pt x="0" y="464457"/>
                </a:cubicBezTo>
                <a:cubicBezTo>
                  <a:pt x="4838" y="353181"/>
                  <a:pt x="3054" y="241418"/>
                  <a:pt x="14515" y="130628"/>
                </a:cubicBezTo>
                <a:cubicBezTo>
                  <a:pt x="17664" y="100192"/>
                  <a:pt x="14514" y="53218"/>
                  <a:pt x="43543" y="43542"/>
                </a:cubicBezTo>
                <a:cubicBezTo>
                  <a:pt x="103635" y="23512"/>
                  <a:pt x="74356" y="37514"/>
                  <a:pt x="130629" y="0"/>
                </a:cubicBezTo>
                <a:cubicBezTo>
                  <a:pt x="328991" y="4838"/>
                  <a:pt x="527754" y="1017"/>
                  <a:pt x="725715" y="14514"/>
                </a:cubicBezTo>
                <a:cubicBezTo>
                  <a:pt x="743118" y="15701"/>
                  <a:pt x="758090" y="30141"/>
                  <a:pt x="769257" y="43542"/>
                </a:cubicBezTo>
                <a:cubicBezTo>
                  <a:pt x="783109" y="60164"/>
                  <a:pt x="788610" y="82247"/>
                  <a:pt x="798286" y="101600"/>
                </a:cubicBezTo>
                <a:cubicBezTo>
                  <a:pt x="793448" y="193524"/>
                  <a:pt x="796209" y="286164"/>
                  <a:pt x="783772" y="377371"/>
                </a:cubicBezTo>
                <a:cubicBezTo>
                  <a:pt x="780247" y="403223"/>
                  <a:pt x="723670" y="449493"/>
                  <a:pt x="711200" y="464457"/>
                </a:cubicBezTo>
                <a:cubicBezTo>
                  <a:pt x="700033" y="477858"/>
                  <a:pt x="695573" y="496833"/>
                  <a:pt x="682172" y="508000"/>
                </a:cubicBezTo>
                <a:cubicBezTo>
                  <a:pt x="665550" y="521851"/>
                  <a:pt x="642463" y="525561"/>
                  <a:pt x="624115" y="537028"/>
                </a:cubicBezTo>
                <a:cubicBezTo>
                  <a:pt x="603601" y="549849"/>
                  <a:pt x="585410" y="566057"/>
                  <a:pt x="566057" y="580571"/>
                </a:cubicBezTo>
                <a:cubicBezTo>
                  <a:pt x="462341" y="736149"/>
                  <a:pt x="623852" y="500044"/>
                  <a:pt x="493486" y="667657"/>
                </a:cubicBezTo>
                <a:cubicBezTo>
                  <a:pt x="472067" y="695196"/>
                  <a:pt x="435429" y="754742"/>
                  <a:pt x="435429" y="754742"/>
                </a:cubicBezTo>
                <a:lnTo>
                  <a:pt x="377372" y="928914"/>
                </a:lnTo>
                <a:cubicBezTo>
                  <a:pt x="377370" y="928921"/>
                  <a:pt x="348344" y="1015992"/>
                  <a:pt x="348343" y="1016000"/>
                </a:cubicBezTo>
                <a:cubicBezTo>
                  <a:pt x="331314" y="1118176"/>
                  <a:pt x="343135" y="1075166"/>
                  <a:pt x="319315" y="1146628"/>
                </a:cubicBezTo>
                <a:cubicBezTo>
                  <a:pt x="314477" y="1180495"/>
                  <a:pt x="308797" y="1214252"/>
                  <a:pt x="304800" y="1248228"/>
                </a:cubicBezTo>
                <a:cubicBezTo>
                  <a:pt x="299119" y="1296517"/>
                  <a:pt x="290286" y="1393371"/>
                  <a:pt x="290286" y="1393371"/>
                </a:cubicBezTo>
              </a:path>
            </a:pathLst>
          </a:cu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662832" y="5202871"/>
            <a:ext cx="3553025" cy="1303116"/>
          </a:xfrm>
          <a:custGeom>
            <a:avLst/>
            <a:gdLst>
              <a:gd name="connsiteX0" fmla="*/ 72571 w 3553025"/>
              <a:gd name="connsiteY0" fmla="*/ 465659 h 1438116"/>
              <a:gd name="connsiteX1" fmla="*/ 116114 w 3553025"/>
              <a:gd name="connsiteY1" fmla="*/ 436631 h 1438116"/>
              <a:gd name="connsiteX2" fmla="*/ 188686 w 3553025"/>
              <a:gd name="connsiteY2" fmla="*/ 494688 h 1438116"/>
              <a:gd name="connsiteX3" fmla="*/ 130628 w 3553025"/>
              <a:gd name="connsiteY3" fmla="*/ 668859 h 1438116"/>
              <a:gd name="connsiteX4" fmla="*/ 72571 w 3553025"/>
              <a:gd name="connsiteY4" fmla="*/ 654345 h 1438116"/>
              <a:gd name="connsiteX5" fmla="*/ 14514 w 3553025"/>
              <a:gd name="connsiteY5" fmla="*/ 523716 h 1438116"/>
              <a:gd name="connsiteX6" fmla="*/ 0 w 3553025"/>
              <a:gd name="connsiteY6" fmla="*/ 480174 h 1438116"/>
              <a:gd name="connsiteX7" fmla="*/ 29028 w 3553025"/>
              <a:gd name="connsiteY7" fmla="*/ 262459 h 1438116"/>
              <a:gd name="connsiteX8" fmla="*/ 58057 w 3553025"/>
              <a:gd name="connsiteY8" fmla="*/ 218916 h 1438116"/>
              <a:gd name="connsiteX9" fmla="*/ 101600 w 3553025"/>
              <a:gd name="connsiteY9" fmla="*/ 88288 h 1438116"/>
              <a:gd name="connsiteX10" fmla="*/ 116114 w 3553025"/>
              <a:gd name="connsiteY10" fmla="*/ 44745 h 1438116"/>
              <a:gd name="connsiteX11" fmla="*/ 145143 w 3553025"/>
              <a:gd name="connsiteY11" fmla="*/ 1202 h 1438116"/>
              <a:gd name="connsiteX12" fmla="*/ 304800 w 3553025"/>
              <a:gd name="connsiteY12" fmla="*/ 15716 h 1438116"/>
              <a:gd name="connsiteX13" fmla="*/ 333828 w 3553025"/>
              <a:gd name="connsiteY13" fmla="*/ 59259 h 1438116"/>
              <a:gd name="connsiteX14" fmla="*/ 319314 w 3553025"/>
              <a:gd name="connsiteY14" fmla="*/ 784974 h 1438116"/>
              <a:gd name="connsiteX15" fmla="*/ 290286 w 3553025"/>
              <a:gd name="connsiteY15" fmla="*/ 901088 h 1438116"/>
              <a:gd name="connsiteX16" fmla="*/ 246743 w 3553025"/>
              <a:gd name="connsiteY16" fmla="*/ 930116 h 1438116"/>
              <a:gd name="connsiteX17" fmla="*/ 174171 w 3553025"/>
              <a:gd name="connsiteY17" fmla="*/ 1017202 h 1438116"/>
              <a:gd name="connsiteX18" fmla="*/ 130628 w 3553025"/>
              <a:gd name="connsiteY18" fmla="*/ 1104288 h 1438116"/>
              <a:gd name="connsiteX19" fmla="*/ 87086 w 3553025"/>
              <a:gd name="connsiteY19" fmla="*/ 1191374 h 1438116"/>
              <a:gd name="connsiteX20" fmla="*/ 101600 w 3553025"/>
              <a:gd name="connsiteY20" fmla="*/ 1336516 h 1438116"/>
              <a:gd name="connsiteX21" fmla="*/ 217714 w 3553025"/>
              <a:gd name="connsiteY21" fmla="*/ 1292974 h 1438116"/>
              <a:gd name="connsiteX22" fmla="*/ 232228 w 3553025"/>
              <a:gd name="connsiteY22" fmla="*/ 1249431 h 1438116"/>
              <a:gd name="connsiteX23" fmla="*/ 333828 w 3553025"/>
              <a:gd name="connsiteY23" fmla="*/ 1191374 h 1438116"/>
              <a:gd name="connsiteX24" fmla="*/ 420914 w 3553025"/>
              <a:gd name="connsiteY24" fmla="*/ 1278459 h 1438116"/>
              <a:gd name="connsiteX25" fmla="*/ 566057 w 3553025"/>
              <a:gd name="connsiteY25" fmla="*/ 1380059 h 1438116"/>
              <a:gd name="connsiteX26" fmla="*/ 609600 w 3553025"/>
              <a:gd name="connsiteY26" fmla="*/ 1409088 h 1438116"/>
              <a:gd name="connsiteX27" fmla="*/ 725714 w 3553025"/>
              <a:gd name="connsiteY27" fmla="*/ 1438116 h 1438116"/>
              <a:gd name="connsiteX28" fmla="*/ 986971 w 3553025"/>
              <a:gd name="connsiteY28" fmla="*/ 1423602 h 1438116"/>
              <a:gd name="connsiteX29" fmla="*/ 1059543 w 3553025"/>
              <a:gd name="connsiteY29" fmla="*/ 1409088 h 1438116"/>
              <a:gd name="connsiteX30" fmla="*/ 1364343 w 3553025"/>
              <a:gd name="connsiteY30" fmla="*/ 1365545 h 1438116"/>
              <a:gd name="connsiteX31" fmla="*/ 2075543 w 3553025"/>
              <a:gd name="connsiteY31" fmla="*/ 1380059 h 1438116"/>
              <a:gd name="connsiteX32" fmla="*/ 2438400 w 3553025"/>
              <a:gd name="connsiteY32" fmla="*/ 1351031 h 1438116"/>
              <a:gd name="connsiteX33" fmla="*/ 2496457 w 3553025"/>
              <a:gd name="connsiteY33" fmla="*/ 1322002 h 1438116"/>
              <a:gd name="connsiteX34" fmla="*/ 2583543 w 3553025"/>
              <a:gd name="connsiteY34" fmla="*/ 1292974 h 1438116"/>
              <a:gd name="connsiteX35" fmla="*/ 2627086 w 3553025"/>
              <a:gd name="connsiteY35" fmla="*/ 1263945 h 1438116"/>
              <a:gd name="connsiteX36" fmla="*/ 2757714 w 3553025"/>
              <a:gd name="connsiteY36" fmla="*/ 1162345 h 1438116"/>
              <a:gd name="connsiteX37" fmla="*/ 2801257 w 3553025"/>
              <a:gd name="connsiteY37" fmla="*/ 1147831 h 1438116"/>
              <a:gd name="connsiteX38" fmla="*/ 2844800 w 3553025"/>
              <a:gd name="connsiteY38" fmla="*/ 1118802 h 1438116"/>
              <a:gd name="connsiteX39" fmla="*/ 2888343 w 3553025"/>
              <a:gd name="connsiteY39" fmla="*/ 1104288 h 1438116"/>
              <a:gd name="connsiteX40" fmla="*/ 2975428 w 3553025"/>
              <a:gd name="connsiteY40" fmla="*/ 1046231 h 1438116"/>
              <a:gd name="connsiteX41" fmla="*/ 3077028 w 3553025"/>
              <a:gd name="connsiteY41" fmla="*/ 1002688 h 1438116"/>
              <a:gd name="connsiteX42" fmla="*/ 3164114 w 3553025"/>
              <a:gd name="connsiteY42" fmla="*/ 973659 h 1438116"/>
              <a:gd name="connsiteX43" fmla="*/ 3512457 w 3553025"/>
              <a:gd name="connsiteY43" fmla="*/ 1046231 h 1438116"/>
              <a:gd name="connsiteX44" fmla="*/ 3541486 w 3553025"/>
              <a:gd name="connsiteY44" fmla="*/ 1089774 h 1438116"/>
              <a:gd name="connsiteX45" fmla="*/ 3526971 w 3553025"/>
              <a:gd name="connsiteY45" fmla="*/ 1263945 h 1438116"/>
              <a:gd name="connsiteX46" fmla="*/ 3439886 w 3553025"/>
              <a:gd name="connsiteY46" fmla="*/ 1292974 h 1438116"/>
              <a:gd name="connsiteX47" fmla="*/ 3381828 w 3553025"/>
              <a:gd name="connsiteY47" fmla="*/ 1322002 h 1438116"/>
              <a:gd name="connsiteX48" fmla="*/ 3207657 w 3553025"/>
              <a:gd name="connsiteY48" fmla="*/ 1307488 h 1438116"/>
              <a:gd name="connsiteX49" fmla="*/ 3178628 w 3553025"/>
              <a:gd name="connsiteY49" fmla="*/ 1220402 h 1438116"/>
              <a:gd name="connsiteX50" fmla="*/ 3193143 w 3553025"/>
              <a:gd name="connsiteY50" fmla="*/ 1147831 h 1438116"/>
              <a:gd name="connsiteX51" fmla="*/ 3396343 w 3553025"/>
              <a:gd name="connsiteY51" fmla="*/ 1133316 h 1438116"/>
              <a:gd name="connsiteX52" fmla="*/ 3396343 w 3553025"/>
              <a:gd name="connsiteY52" fmla="*/ 1220402 h 1438116"/>
              <a:gd name="connsiteX53" fmla="*/ 3367314 w 3553025"/>
              <a:gd name="connsiteY53" fmla="*/ 1234916 h 143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3553025" h="1438116">
                <a:moveTo>
                  <a:pt x="72571" y="465659"/>
                </a:moveTo>
                <a:cubicBezTo>
                  <a:pt x="87085" y="455983"/>
                  <a:pt x="98907" y="439499"/>
                  <a:pt x="116114" y="436631"/>
                </a:cubicBezTo>
                <a:cubicBezTo>
                  <a:pt x="158179" y="429620"/>
                  <a:pt x="171725" y="469247"/>
                  <a:pt x="188686" y="494688"/>
                </a:cubicBezTo>
                <a:cubicBezTo>
                  <a:pt x="182761" y="559863"/>
                  <a:pt x="222011" y="668859"/>
                  <a:pt x="130628" y="668859"/>
                </a:cubicBezTo>
                <a:cubicBezTo>
                  <a:pt x="110680" y="668859"/>
                  <a:pt x="91923" y="659183"/>
                  <a:pt x="72571" y="654345"/>
                </a:cubicBezTo>
                <a:cubicBezTo>
                  <a:pt x="26570" y="585342"/>
                  <a:pt x="49059" y="627350"/>
                  <a:pt x="14514" y="523716"/>
                </a:cubicBezTo>
                <a:lnTo>
                  <a:pt x="0" y="480174"/>
                </a:lnTo>
                <a:cubicBezTo>
                  <a:pt x="2166" y="456353"/>
                  <a:pt x="6837" y="314238"/>
                  <a:pt x="29028" y="262459"/>
                </a:cubicBezTo>
                <a:cubicBezTo>
                  <a:pt x="35900" y="246425"/>
                  <a:pt x="48381" y="233430"/>
                  <a:pt x="58057" y="218916"/>
                </a:cubicBezTo>
                <a:lnTo>
                  <a:pt x="101600" y="88288"/>
                </a:lnTo>
                <a:cubicBezTo>
                  <a:pt x="106438" y="73774"/>
                  <a:pt x="107627" y="57475"/>
                  <a:pt x="116114" y="44745"/>
                </a:cubicBezTo>
                <a:lnTo>
                  <a:pt x="145143" y="1202"/>
                </a:lnTo>
                <a:cubicBezTo>
                  <a:pt x="198362" y="6040"/>
                  <a:pt x="253725" y="0"/>
                  <a:pt x="304800" y="15716"/>
                </a:cubicBezTo>
                <a:cubicBezTo>
                  <a:pt x="321473" y="20846"/>
                  <a:pt x="333499" y="41818"/>
                  <a:pt x="333828" y="59259"/>
                </a:cubicBezTo>
                <a:cubicBezTo>
                  <a:pt x="338392" y="301169"/>
                  <a:pt x="328106" y="543180"/>
                  <a:pt x="319314" y="784974"/>
                </a:cubicBezTo>
                <a:cubicBezTo>
                  <a:pt x="319211" y="787813"/>
                  <a:pt x="301803" y="886692"/>
                  <a:pt x="290286" y="901088"/>
                </a:cubicBezTo>
                <a:cubicBezTo>
                  <a:pt x="279389" y="914709"/>
                  <a:pt x="261257" y="920440"/>
                  <a:pt x="246743" y="930116"/>
                </a:cubicBezTo>
                <a:cubicBezTo>
                  <a:pt x="174665" y="1038232"/>
                  <a:pt x="267306" y="905439"/>
                  <a:pt x="174171" y="1017202"/>
                </a:cubicBezTo>
                <a:cubicBezTo>
                  <a:pt x="122180" y="1079591"/>
                  <a:pt x="163356" y="1038832"/>
                  <a:pt x="130628" y="1104288"/>
                </a:cubicBezTo>
                <a:cubicBezTo>
                  <a:pt x="74359" y="1216826"/>
                  <a:pt x="123565" y="1081934"/>
                  <a:pt x="87086" y="1191374"/>
                </a:cubicBezTo>
                <a:cubicBezTo>
                  <a:pt x="91924" y="1239755"/>
                  <a:pt x="63220" y="1306665"/>
                  <a:pt x="101600" y="1336516"/>
                </a:cubicBezTo>
                <a:cubicBezTo>
                  <a:pt x="134229" y="1361894"/>
                  <a:pt x="183320" y="1315903"/>
                  <a:pt x="217714" y="1292974"/>
                </a:cubicBezTo>
                <a:cubicBezTo>
                  <a:pt x="230444" y="1284487"/>
                  <a:pt x="222671" y="1261378"/>
                  <a:pt x="232228" y="1249431"/>
                </a:cubicBezTo>
                <a:cubicBezTo>
                  <a:pt x="245906" y="1232334"/>
                  <a:pt x="319540" y="1198518"/>
                  <a:pt x="333828" y="1191374"/>
                </a:cubicBezTo>
                <a:cubicBezTo>
                  <a:pt x="362857" y="1220402"/>
                  <a:pt x="388072" y="1253827"/>
                  <a:pt x="420914" y="1278459"/>
                </a:cubicBezTo>
                <a:cubicBezTo>
                  <a:pt x="506885" y="1342937"/>
                  <a:pt x="458838" y="1308580"/>
                  <a:pt x="566057" y="1380059"/>
                </a:cubicBezTo>
                <a:cubicBezTo>
                  <a:pt x="580571" y="1389735"/>
                  <a:pt x="592677" y="1404857"/>
                  <a:pt x="609600" y="1409088"/>
                </a:cubicBezTo>
                <a:lnTo>
                  <a:pt x="725714" y="1438116"/>
                </a:lnTo>
                <a:cubicBezTo>
                  <a:pt x="812800" y="1433278"/>
                  <a:pt x="900079" y="1431158"/>
                  <a:pt x="986971" y="1423602"/>
                </a:cubicBezTo>
                <a:cubicBezTo>
                  <a:pt x="1011548" y="1421465"/>
                  <a:pt x="1035121" y="1412577"/>
                  <a:pt x="1059543" y="1409088"/>
                </a:cubicBezTo>
                <a:cubicBezTo>
                  <a:pt x="1396472" y="1360955"/>
                  <a:pt x="1189905" y="1400432"/>
                  <a:pt x="1364343" y="1365545"/>
                </a:cubicBezTo>
                <a:cubicBezTo>
                  <a:pt x="1601410" y="1370383"/>
                  <a:pt x="1838427" y="1380059"/>
                  <a:pt x="2075543" y="1380059"/>
                </a:cubicBezTo>
                <a:cubicBezTo>
                  <a:pt x="2311735" y="1380059"/>
                  <a:pt x="2290875" y="1380535"/>
                  <a:pt x="2438400" y="1351031"/>
                </a:cubicBezTo>
                <a:cubicBezTo>
                  <a:pt x="2457752" y="1341355"/>
                  <a:pt x="2476368" y="1330038"/>
                  <a:pt x="2496457" y="1322002"/>
                </a:cubicBezTo>
                <a:cubicBezTo>
                  <a:pt x="2524867" y="1310638"/>
                  <a:pt x="2583543" y="1292974"/>
                  <a:pt x="2583543" y="1292974"/>
                </a:cubicBezTo>
                <a:cubicBezTo>
                  <a:pt x="2598057" y="1283298"/>
                  <a:pt x="2613131" y="1274412"/>
                  <a:pt x="2627086" y="1263945"/>
                </a:cubicBezTo>
                <a:cubicBezTo>
                  <a:pt x="2671216" y="1230847"/>
                  <a:pt x="2705382" y="1179789"/>
                  <a:pt x="2757714" y="1162345"/>
                </a:cubicBezTo>
                <a:lnTo>
                  <a:pt x="2801257" y="1147831"/>
                </a:lnTo>
                <a:cubicBezTo>
                  <a:pt x="2815771" y="1138155"/>
                  <a:pt x="2829198" y="1126603"/>
                  <a:pt x="2844800" y="1118802"/>
                </a:cubicBezTo>
                <a:cubicBezTo>
                  <a:pt x="2858484" y="1111960"/>
                  <a:pt x="2876396" y="1113845"/>
                  <a:pt x="2888343" y="1104288"/>
                </a:cubicBezTo>
                <a:cubicBezTo>
                  <a:pt x="2979465" y="1031390"/>
                  <a:pt x="2842094" y="1079564"/>
                  <a:pt x="2975428" y="1046231"/>
                </a:cubicBezTo>
                <a:cubicBezTo>
                  <a:pt x="3044511" y="1000175"/>
                  <a:pt x="2991822" y="1028250"/>
                  <a:pt x="3077028" y="1002688"/>
                </a:cubicBezTo>
                <a:cubicBezTo>
                  <a:pt x="3106336" y="993895"/>
                  <a:pt x="3164114" y="973659"/>
                  <a:pt x="3164114" y="973659"/>
                </a:cubicBezTo>
                <a:cubicBezTo>
                  <a:pt x="3471403" y="988293"/>
                  <a:pt x="3413039" y="907048"/>
                  <a:pt x="3512457" y="1046231"/>
                </a:cubicBezTo>
                <a:cubicBezTo>
                  <a:pt x="3522596" y="1060426"/>
                  <a:pt x="3531810" y="1075260"/>
                  <a:pt x="3541486" y="1089774"/>
                </a:cubicBezTo>
                <a:cubicBezTo>
                  <a:pt x="3536648" y="1147831"/>
                  <a:pt x="3553025" y="1211837"/>
                  <a:pt x="3526971" y="1263945"/>
                </a:cubicBezTo>
                <a:cubicBezTo>
                  <a:pt x="3513287" y="1291313"/>
                  <a:pt x="3467254" y="1279290"/>
                  <a:pt x="3439886" y="1292974"/>
                </a:cubicBezTo>
                <a:lnTo>
                  <a:pt x="3381828" y="1322002"/>
                </a:lnTo>
                <a:cubicBezTo>
                  <a:pt x="3323771" y="1317164"/>
                  <a:pt x="3259765" y="1333542"/>
                  <a:pt x="3207657" y="1307488"/>
                </a:cubicBezTo>
                <a:cubicBezTo>
                  <a:pt x="3180288" y="1293804"/>
                  <a:pt x="3178628" y="1220402"/>
                  <a:pt x="3178628" y="1220402"/>
                </a:cubicBezTo>
                <a:cubicBezTo>
                  <a:pt x="3183466" y="1196212"/>
                  <a:pt x="3180903" y="1169250"/>
                  <a:pt x="3193143" y="1147831"/>
                </a:cubicBezTo>
                <a:cubicBezTo>
                  <a:pt x="3229360" y="1084451"/>
                  <a:pt x="3377964" y="1131645"/>
                  <a:pt x="3396343" y="1133316"/>
                </a:cubicBezTo>
                <a:cubicBezTo>
                  <a:pt x="3408252" y="1169043"/>
                  <a:pt x="3423138" y="1184675"/>
                  <a:pt x="3396343" y="1220402"/>
                </a:cubicBezTo>
                <a:cubicBezTo>
                  <a:pt x="3389852" y="1229057"/>
                  <a:pt x="3376990" y="1230078"/>
                  <a:pt x="3367314" y="1234916"/>
                </a:cubicBezTo>
              </a:path>
            </a:pathLst>
          </a:cu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 rot="5400000">
            <a:off x="4042326" y="6010423"/>
            <a:ext cx="462355" cy="348831"/>
          </a:xfrm>
          <a:custGeom>
            <a:avLst/>
            <a:gdLst>
              <a:gd name="connsiteX0" fmla="*/ 68154 w 462355"/>
              <a:gd name="connsiteY0" fmla="*/ 348831 h 348831"/>
              <a:gd name="connsiteX1" fmla="*/ 24612 w 462355"/>
              <a:gd name="connsiteY1" fmla="*/ 334317 h 348831"/>
              <a:gd name="connsiteX2" fmla="*/ 10097 w 462355"/>
              <a:gd name="connsiteY2" fmla="*/ 290774 h 348831"/>
              <a:gd name="connsiteX3" fmla="*/ 24612 w 462355"/>
              <a:gd name="connsiteY3" fmla="*/ 87574 h 348831"/>
              <a:gd name="connsiteX4" fmla="*/ 198783 w 462355"/>
              <a:gd name="connsiteY4" fmla="*/ 488 h 348831"/>
              <a:gd name="connsiteX5" fmla="*/ 314897 w 462355"/>
              <a:gd name="connsiteY5" fmla="*/ 15002 h 348831"/>
              <a:gd name="connsiteX6" fmla="*/ 372954 w 462355"/>
              <a:gd name="connsiteY6" fmla="*/ 73059 h 348831"/>
              <a:gd name="connsiteX7" fmla="*/ 416497 w 462355"/>
              <a:gd name="connsiteY7" fmla="*/ 102088 h 348831"/>
              <a:gd name="connsiteX8" fmla="*/ 445526 w 462355"/>
              <a:gd name="connsiteY8" fmla="*/ 348831 h 3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355" h="348831">
                <a:moveTo>
                  <a:pt x="68154" y="348831"/>
                </a:moveTo>
                <a:cubicBezTo>
                  <a:pt x="53640" y="343993"/>
                  <a:pt x="35430" y="345135"/>
                  <a:pt x="24612" y="334317"/>
                </a:cubicBezTo>
                <a:cubicBezTo>
                  <a:pt x="13794" y="323499"/>
                  <a:pt x="10097" y="306074"/>
                  <a:pt x="10097" y="290774"/>
                </a:cubicBezTo>
                <a:cubicBezTo>
                  <a:pt x="10097" y="222868"/>
                  <a:pt x="0" y="150863"/>
                  <a:pt x="24612" y="87574"/>
                </a:cubicBezTo>
                <a:cubicBezTo>
                  <a:pt x="41374" y="44472"/>
                  <a:pt x="162608" y="12547"/>
                  <a:pt x="198783" y="488"/>
                </a:cubicBezTo>
                <a:cubicBezTo>
                  <a:pt x="237488" y="5326"/>
                  <a:pt x="278892" y="0"/>
                  <a:pt x="314897" y="15002"/>
                </a:cubicBezTo>
                <a:cubicBezTo>
                  <a:pt x="340160" y="25528"/>
                  <a:pt x="352174" y="55248"/>
                  <a:pt x="372954" y="73059"/>
                </a:cubicBezTo>
                <a:cubicBezTo>
                  <a:pt x="386199" y="84412"/>
                  <a:pt x="401983" y="92412"/>
                  <a:pt x="416497" y="102088"/>
                </a:cubicBezTo>
                <a:cubicBezTo>
                  <a:pt x="462355" y="239662"/>
                  <a:pt x="445526" y="158575"/>
                  <a:pt x="445526" y="348831"/>
                </a:cubicBezTo>
              </a:path>
            </a:pathLst>
          </a:cu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 rot="20483659">
            <a:off x="670089" y="3291817"/>
            <a:ext cx="462355" cy="348831"/>
          </a:xfrm>
          <a:custGeom>
            <a:avLst/>
            <a:gdLst>
              <a:gd name="connsiteX0" fmla="*/ 68154 w 462355"/>
              <a:gd name="connsiteY0" fmla="*/ 348831 h 348831"/>
              <a:gd name="connsiteX1" fmla="*/ 24612 w 462355"/>
              <a:gd name="connsiteY1" fmla="*/ 334317 h 348831"/>
              <a:gd name="connsiteX2" fmla="*/ 10097 w 462355"/>
              <a:gd name="connsiteY2" fmla="*/ 290774 h 348831"/>
              <a:gd name="connsiteX3" fmla="*/ 24612 w 462355"/>
              <a:gd name="connsiteY3" fmla="*/ 87574 h 348831"/>
              <a:gd name="connsiteX4" fmla="*/ 198783 w 462355"/>
              <a:gd name="connsiteY4" fmla="*/ 488 h 348831"/>
              <a:gd name="connsiteX5" fmla="*/ 314897 w 462355"/>
              <a:gd name="connsiteY5" fmla="*/ 15002 h 348831"/>
              <a:gd name="connsiteX6" fmla="*/ 372954 w 462355"/>
              <a:gd name="connsiteY6" fmla="*/ 73059 h 348831"/>
              <a:gd name="connsiteX7" fmla="*/ 416497 w 462355"/>
              <a:gd name="connsiteY7" fmla="*/ 102088 h 348831"/>
              <a:gd name="connsiteX8" fmla="*/ 445526 w 462355"/>
              <a:gd name="connsiteY8" fmla="*/ 348831 h 3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355" h="348831">
                <a:moveTo>
                  <a:pt x="68154" y="348831"/>
                </a:moveTo>
                <a:cubicBezTo>
                  <a:pt x="53640" y="343993"/>
                  <a:pt x="35430" y="345135"/>
                  <a:pt x="24612" y="334317"/>
                </a:cubicBezTo>
                <a:cubicBezTo>
                  <a:pt x="13794" y="323499"/>
                  <a:pt x="10097" y="306074"/>
                  <a:pt x="10097" y="290774"/>
                </a:cubicBezTo>
                <a:cubicBezTo>
                  <a:pt x="10097" y="222868"/>
                  <a:pt x="0" y="150863"/>
                  <a:pt x="24612" y="87574"/>
                </a:cubicBezTo>
                <a:cubicBezTo>
                  <a:pt x="41374" y="44472"/>
                  <a:pt x="162608" y="12547"/>
                  <a:pt x="198783" y="488"/>
                </a:cubicBezTo>
                <a:cubicBezTo>
                  <a:pt x="237488" y="5326"/>
                  <a:pt x="278892" y="0"/>
                  <a:pt x="314897" y="15002"/>
                </a:cubicBezTo>
                <a:cubicBezTo>
                  <a:pt x="340160" y="25528"/>
                  <a:pt x="352174" y="55248"/>
                  <a:pt x="372954" y="73059"/>
                </a:cubicBezTo>
                <a:cubicBezTo>
                  <a:pt x="386199" y="84412"/>
                  <a:pt x="401983" y="92412"/>
                  <a:pt x="416497" y="102088"/>
                </a:cubicBezTo>
                <a:cubicBezTo>
                  <a:pt x="462355" y="239662"/>
                  <a:pt x="445526" y="158575"/>
                  <a:pt x="445526" y="348831"/>
                </a:cubicBezTo>
              </a:path>
            </a:pathLst>
          </a:cu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4403889" y="5120617"/>
            <a:ext cx="462355" cy="348831"/>
          </a:xfrm>
          <a:custGeom>
            <a:avLst/>
            <a:gdLst>
              <a:gd name="connsiteX0" fmla="*/ 68154 w 462355"/>
              <a:gd name="connsiteY0" fmla="*/ 348831 h 348831"/>
              <a:gd name="connsiteX1" fmla="*/ 24612 w 462355"/>
              <a:gd name="connsiteY1" fmla="*/ 334317 h 348831"/>
              <a:gd name="connsiteX2" fmla="*/ 10097 w 462355"/>
              <a:gd name="connsiteY2" fmla="*/ 290774 h 348831"/>
              <a:gd name="connsiteX3" fmla="*/ 24612 w 462355"/>
              <a:gd name="connsiteY3" fmla="*/ 87574 h 348831"/>
              <a:gd name="connsiteX4" fmla="*/ 198783 w 462355"/>
              <a:gd name="connsiteY4" fmla="*/ 488 h 348831"/>
              <a:gd name="connsiteX5" fmla="*/ 314897 w 462355"/>
              <a:gd name="connsiteY5" fmla="*/ 15002 h 348831"/>
              <a:gd name="connsiteX6" fmla="*/ 372954 w 462355"/>
              <a:gd name="connsiteY6" fmla="*/ 73059 h 348831"/>
              <a:gd name="connsiteX7" fmla="*/ 416497 w 462355"/>
              <a:gd name="connsiteY7" fmla="*/ 102088 h 348831"/>
              <a:gd name="connsiteX8" fmla="*/ 445526 w 462355"/>
              <a:gd name="connsiteY8" fmla="*/ 348831 h 3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355" h="348831">
                <a:moveTo>
                  <a:pt x="68154" y="348831"/>
                </a:moveTo>
                <a:cubicBezTo>
                  <a:pt x="53640" y="343993"/>
                  <a:pt x="35430" y="345135"/>
                  <a:pt x="24612" y="334317"/>
                </a:cubicBezTo>
                <a:cubicBezTo>
                  <a:pt x="13794" y="323499"/>
                  <a:pt x="10097" y="306074"/>
                  <a:pt x="10097" y="290774"/>
                </a:cubicBezTo>
                <a:cubicBezTo>
                  <a:pt x="10097" y="222868"/>
                  <a:pt x="0" y="150863"/>
                  <a:pt x="24612" y="87574"/>
                </a:cubicBezTo>
                <a:cubicBezTo>
                  <a:pt x="41374" y="44472"/>
                  <a:pt x="162608" y="12547"/>
                  <a:pt x="198783" y="488"/>
                </a:cubicBezTo>
                <a:cubicBezTo>
                  <a:pt x="237488" y="5326"/>
                  <a:pt x="278892" y="0"/>
                  <a:pt x="314897" y="15002"/>
                </a:cubicBezTo>
                <a:cubicBezTo>
                  <a:pt x="340160" y="25528"/>
                  <a:pt x="352174" y="55248"/>
                  <a:pt x="372954" y="73059"/>
                </a:cubicBezTo>
                <a:cubicBezTo>
                  <a:pt x="386199" y="84412"/>
                  <a:pt x="401983" y="92412"/>
                  <a:pt x="416497" y="102088"/>
                </a:cubicBezTo>
                <a:cubicBezTo>
                  <a:pt x="462355" y="239662"/>
                  <a:pt x="445526" y="158575"/>
                  <a:pt x="445526" y="348831"/>
                </a:cubicBezTo>
              </a:path>
            </a:pathLst>
          </a:cu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 rot="2020483">
            <a:off x="1185205" y="3162132"/>
            <a:ext cx="462355" cy="348831"/>
          </a:xfrm>
          <a:custGeom>
            <a:avLst/>
            <a:gdLst>
              <a:gd name="connsiteX0" fmla="*/ 68154 w 462355"/>
              <a:gd name="connsiteY0" fmla="*/ 348831 h 348831"/>
              <a:gd name="connsiteX1" fmla="*/ 24612 w 462355"/>
              <a:gd name="connsiteY1" fmla="*/ 334317 h 348831"/>
              <a:gd name="connsiteX2" fmla="*/ 10097 w 462355"/>
              <a:gd name="connsiteY2" fmla="*/ 290774 h 348831"/>
              <a:gd name="connsiteX3" fmla="*/ 24612 w 462355"/>
              <a:gd name="connsiteY3" fmla="*/ 87574 h 348831"/>
              <a:gd name="connsiteX4" fmla="*/ 198783 w 462355"/>
              <a:gd name="connsiteY4" fmla="*/ 488 h 348831"/>
              <a:gd name="connsiteX5" fmla="*/ 314897 w 462355"/>
              <a:gd name="connsiteY5" fmla="*/ 15002 h 348831"/>
              <a:gd name="connsiteX6" fmla="*/ 372954 w 462355"/>
              <a:gd name="connsiteY6" fmla="*/ 73059 h 348831"/>
              <a:gd name="connsiteX7" fmla="*/ 416497 w 462355"/>
              <a:gd name="connsiteY7" fmla="*/ 102088 h 348831"/>
              <a:gd name="connsiteX8" fmla="*/ 445526 w 462355"/>
              <a:gd name="connsiteY8" fmla="*/ 348831 h 3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355" h="348831">
                <a:moveTo>
                  <a:pt x="68154" y="348831"/>
                </a:moveTo>
                <a:cubicBezTo>
                  <a:pt x="53640" y="343993"/>
                  <a:pt x="35430" y="345135"/>
                  <a:pt x="24612" y="334317"/>
                </a:cubicBezTo>
                <a:cubicBezTo>
                  <a:pt x="13794" y="323499"/>
                  <a:pt x="10097" y="306074"/>
                  <a:pt x="10097" y="290774"/>
                </a:cubicBezTo>
                <a:cubicBezTo>
                  <a:pt x="10097" y="222868"/>
                  <a:pt x="0" y="150863"/>
                  <a:pt x="24612" y="87574"/>
                </a:cubicBezTo>
                <a:cubicBezTo>
                  <a:pt x="41374" y="44472"/>
                  <a:pt x="162608" y="12547"/>
                  <a:pt x="198783" y="488"/>
                </a:cubicBezTo>
                <a:cubicBezTo>
                  <a:pt x="237488" y="5326"/>
                  <a:pt x="278892" y="0"/>
                  <a:pt x="314897" y="15002"/>
                </a:cubicBezTo>
                <a:cubicBezTo>
                  <a:pt x="340160" y="25528"/>
                  <a:pt x="352174" y="55248"/>
                  <a:pt x="372954" y="73059"/>
                </a:cubicBezTo>
                <a:cubicBezTo>
                  <a:pt x="386199" y="84412"/>
                  <a:pt x="401983" y="92412"/>
                  <a:pt x="416497" y="102088"/>
                </a:cubicBezTo>
                <a:cubicBezTo>
                  <a:pt x="462355" y="239662"/>
                  <a:pt x="445526" y="158575"/>
                  <a:pt x="445526" y="348831"/>
                </a:cubicBezTo>
              </a:path>
            </a:pathLst>
          </a:cu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>
            <a:off x="517689" y="4815817"/>
            <a:ext cx="462355" cy="348831"/>
          </a:xfrm>
          <a:custGeom>
            <a:avLst/>
            <a:gdLst>
              <a:gd name="connsiteX0" fmla="*/ 68154 w 462355"/>
              <a:gd name="connsiteY0" fmla="*/ 348831 h 348831"/>
              <a:gd name="connsiteX1" fmla="*/ 24612 w 462355"/>
              <a:gd name="connsiteY1" fmla="*/ 334317 h 348831"/>
              <a:gd name="connsiteX2" fmla="*/ 10097 w 462355"/>
              <a:gd name="connsiteY2" fmla="*/ 290774 h 348831"/>
              <a:gd name="connsiteX3" fmla="*/ 24612 w 462355"/>
              <a:gd name="connsiteY3" fmla="*/ 87574 h 348831"/>
              <a:gd name="connsiteX4" fmla="*/ 198783 w 462355"/>
              <a:gd name="connsiteY4" fmla="*/ 488 h 348831"/>
              <a:gd name="connsiteX5" fmla="*/ 314897 w 462355"/>
              <a:gd name="connsiteY5" fmla="*/ 15002 h 348831"/>
              <a:gd name="connsiteX6" fmla="*/ 372954 w 462355"/>
              <a:gd name="connsiteY6" fmla="*/ 73059 h 348831"/>
              <a:gd name="connsiteX7" fmla="*/ 416497 w 462355"/>
              <a:gd name="connsiteY7" fmla="*/ 102088 h 348831"/>
              <a:gd name="connsiteX8" fmla="*/ 445526 w 462355"/>
              <a:gd name="connsiteY8" fmla="*/ 348831 h 3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355" h="348831">
                <a:moveTo>
                  <a:pt x="68154" y="348831"/>
                </a:moveTo>
                <a:cubicBezTo>
                  <a:pt x="53640" y="343993"/>
                  <a:pt x="35430" y="345135"/>
                  <a:pt x="24612" y="334317"/>
                </a:cubicBezTo>
                <a:cubicBezTo>
                  <a:pt x="13794" y="323499"/>
                  <a:pt x="10097" y="306074"/>
                  <a:pt x="10097" y="290774"/>
                </a:cubicBezTo>
                <a:cubicBezTo>
                  <a:pt x="10097" y="222868"/>
                  <a:pt x="0" y="150863"/>
                  <a:pt x="24612" y="87574"/>
                </a:cubicBezTo>
                <a:cubicBezTo>
                  <a:pt x="41374" y="44472"/>
                  <a:pt x="162608" y="12547"/>
                  <a:pt x="198783" y="488"/>
                </a:cubicBezTo>
                <a:cubicBezTo>
                  <a:pt x="237488" y="5326"/>
                  <a:pt x="278892" y="0"/>
                  <a:pt x="314897" y="15002"/>
                </a:cubicBezTo>
                <a:cubicBezTo>
                  <a:pt x="340160" y="25528"/>
                  <a:pt x="352174" y="55248"/>
                  <a:pt x="372954" y="73059"/>
                </a:cubicBezTo>
                <a:cubicBezTo>
                  <a:pt x="386199" y="84412"/>
                  <a:pt x="401983" y="92412"/>
                  <a:pt x="416497" y="102088"/>
                </a:cubicBezTo>
                <a:cubicBezTo>
                  <a:pt x="462355" y="239662"/>
                  <a:pt x="445526" y="158575"/>
                  <a:pt x="445526" y="348831"/>
                </a:cubicBezTo>
              </a:path>
            </a:pathLst>
          </a:cu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21"/>
          <p:cNvSpPr/>
          <p:nvPr/>
        </p:nvSpPr>
        <p:spPr>
          <a:xfrm rot="7255494">
            <a:off x="4937289" y="5958817"/>
            <a:ext cx="462355" cy="348831"/>
          </a:xfrm>
          <a:custGeom>
            <a:avLst/>
            <a:gdLst>
              <a:gd name="connsiteX0" fmla="*/ 68154 w 462355"/>
              <a:gd name="connsiteY0" fmla="*/ 348831 h 348831"/>
              <a:gd name="connsiteX1" fmla="*/ 24612 w 462355"/>
              <a:gd name="connsiteY1" fmla="*/ 334317 h 348831"/>
              <a:gd name="connsiteX2" fmla="*/ 10097 w 462355"/>
              <a:gd name="connsiteY2" fmla="*/ 290774 h 348831"/>
              <a:gd name="connsiteX3" fmla="*/ 24612 w 462355"/>
              <a:gd name="connsiteY3" fmla="*/ 87574 h 348831"/>
              <a:gd name="connsiteX4" fmla="*/ 198783 w 462355"/>
              <a:gd name="connsiteY4" fmla="*/ 488 h 348831"/>
              <a:gd name="connsiteX5" fmla="*/ 314897 w 462355"/>
              <a:gd name="connsiteY5" fmla="*/ 15002 h 348831"/>
              <a:gd name="connsiteX6" fmla="*/ 372954 w 462355"/>
              <a:gd name="connsiteY6" fmla="*/ 73059 h 348831"/>
              <a:gd name="connsiteX7" fmla="*/ 416497 w 462355"/>
              <a:gd name="connsiteY7" fmla="*/ 102088 h 348831"/>
              <a:gd name="connsiteX8" fmla="*/ 445526 w 462355"/>
              <a:gd name="connsiteY8" fmla="*/ 348831 h 3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355" h="348831">
                <a:moveTo>
                  <a:pt x="68154" y="348831"/>
                </a:moveTo>
                <a:cubicBezTo>
                  <a:pt x="53640" y="343993"/>
                  <a:pt x="35430" y="345135"/>
                  <a:pt x="24612" y="334317"/>
                </a:cubicBezTo>
                <a:cubicBezTo>
                  <a:pt x="13794" y="323499"/>
                  <a:pt x="10097" y="306074"/>
                  <a:pt x="10097" y="290774"/>
                </a:cubicBezTo>
                <a:cubicBezTo>
                  <a:pt x="10097" y="222868"/>
                  <a:pt x="0" y="150863"/>
                  <a:pt x="24612" y="87574"/>
                </a:cubicBezTo>
                <a:cubicBezTo>
                  <a:pt x="41374" y="44472"/>
                  <a:pt x="162608" y="12547"/>
                  <a:pt x="198783" y="488"/>
                </a:cubicBezTo>
                <a:cubicBezTo>
                  <a:pt x="237488" y="5326"/>
                  <a:pt x="278892" y="0"/>
                  <a:pt x="314897" y="15002"/>
                </a:cubicBezTo>
                <a:cubicBezTo>
                  <a:pt x="340160" y="25528"/>
                  <a:pt x="352174" y="55248"/>
                  <a:pt x="372954" y="73059"/>
                </a:cubicBezTo>
                <a:cubicBezTo>
                  <a:pt x="386199" y="84412"/>
                  <a:pt x="401983" y="92412"/>
                  <a:pt x="416497" y="102088"/>
                </a:cubicBezTo>
                <a:cubicBezTo>
                  <a:pt x="462355" y="239662"/>
                  <a:pt x="445526" y="158575"/>
                  <a:pt x="445526" y="348831"/>
                </a:cubicBezTo>
              </a:path>
            </a:pathLst>
          </a:cu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 22"/>
          <p:cNvSpPr/>
          <p:nvPr/>
        </p:nvSpPr>
        <p:spPr>
          <a:xfrm rot="3827576">
            <a:off x="4974539" y="5386550"/>
            <a:ext cx="462355" cy="348831"/>
          </a:xfrm>
          <a:custGeom>
            <a:avLst/>
            <a:gdLst>
              <a:gd name="connsiteX0" fmla="*/ 68154 w 462355"/>
              <a:gd name="connsiteY0" fmla="*/ 348831 h 348831"/>
              <a:gd name="connsiteX1" fmla="*/ 24612 w 462355"/>
              <a:gd name="connsiteY1" fmla="*/ 334317 h 348831"/>
              <a:gd name="connsiteX2" fmla="*/ 10097 w 462355"/>
              <a:gd name="connsiteY2" fmla="*/ 290774 h 348831"/>
              <a:gd name="connsiteX3" fmla="*/ 24612 w 462355"/>
              <a:gd name="connsiteY3" fmla="*/ 87574 h 348831"/>
              <a:gd name="connsiteX4" fmla="*/ 198783 w 462355"/>
              <a:gd name="connsiteY4" fmla="*/ 488 h 348831"/>
              <a:gd name="connsiteX5" fmla="*/ 314897 w 462355"/>
              <a:gd name="connsiteY5" fmla="*/ 15002 h 348831"/>
              <a:gd name="connsiteX6" fmla="*/ 372954 w 462355"/>
              <a:gd name="connsiteY6" fmla="*/ 73059 h 348831"/>
              <a:gd name="connsiteX7" fmla="*/ 416497 w 462355"/>
              <a:gd name="connsiteY7" fmla="*/ 102088 h 348831"/>
              <a:gd name="connsiteX8" fmla="*/ 445526 w 462355"/>
              <a:gd name="connsiteY8" fmla="*/ 348831 h 3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355" h="348831">
                <a:moveTo>
                  <a:pt x="68154" y="348831"/>
                </a:moveTo>
                <a:cubicBezTo>
                  <a:pt x="53640" y="343993"/>
                  <a:pt x="35430" y="345135"/>
                  <a:pt x="24612" y="334317"/>
                </a:cubicBezTo>
                <a:cubicBezTo>
                  <a:pt x="13794" y="323499"/>
                  <a:pt x="10097" y="306074"/>
                  <a:pt x="10097" y="290774"/>
                </a:cubicBezTo>
                <a:cubicBezTo>
                  <a:pt x="10097" y="222868"/>
                  <a:pt x="0" y="150863"/>
                  <a:pt x="24612" y="87574"/>
                </a:cubicBezTo>
                <a:cubicBezTo>
                  <a:pt x="41374" y="44472"/>
                  <a:pt x="162608" y="12547"/>
                  <a:pt x="198783" y="488"/>
                </a:cubicBezTo>
                <a:cubicBezTo>
                  <a:pt x="237488" y="5326"/>
                  <a:pt x="278892" y="0"/>
                  <a:pt x="314897" y="15002"/>
                </a:cubicBezTo>
                <a:cubicBezTo>
                  <a:pt x="340160" y="25528"/>
                  <a:pt x="352174" y="55248"/>
                  <a:pt x="372954" y="73059"/>
                </a:cubicBezTo>
                <a:cubicBezTo>
                  <a:pt x="386199" y="84412"/>
                  <a:pt x="401983" y="92412"/>
                  <a:pt x="416497" y="102088"/>
                </a:cubicBezTo>
                <a:cubicBezTo>
                  <a:pt x="462355" y="239662"/>
                  <a:pt x="445526" y="158575"/>
                  <a:pt x="445526" y="348831"/>
                </a:cubicBezTo>
              </a:path>
            </a:pathLst>
          </a:cu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 rot="5573644">
            <a:off x="1483878" y="3635006"/>
            <a:ext cx="462355" cy="348831"/>
          </a:xfrm>
          <a:custGeom>
            <a:avLst/>
            <a:gdLst>
              <a:gd name="connsiteX0" fmla="*/ 68154 w 462355"/>
              <a:gd name="connsiteY0" fmla="*/ 348831 h 348831"/>
              <a:gd name="connsiteX1" fmla="*/ 24612 w 462355"/>
              <a:gd name="connsiteY1" fmla="*/ 334317 h 348831"/>
              <a:gd name="connsiteX2" fmla="*/ 10097 w 462355"/>
              <a:gd name="connsiteY2" fmla="*/ 290774 h 348831"/>
              <a:gd name="connsiteX3" fmla="*/ 24612 w 462355"/>
              <a:gd name="connsiteY3" fmla="*/ 87574 h 348831"/>
              <a:gd name="connsiteX4" fmla="*/ 198783 w 462355"/>
              <a:gd name="connsiteY4" fmla="*/ 488 h 348831"/>
              <a:gd name="connsiteX5" fmla="*/ 314897 w 462355"/>
              <a:gd name="connsiteY5" fmla="*/ 15002 h 348831"/>
              <a:gd name="connsiteX6" fmla="*/ 372954 w 462355"/>
              <a:gd name="connsiteY6" fmla="*/ 73059 h 348831"/>
              <a:gd name="connsiteX7" fmla="*/ 416497 w 462355"/>
              <a:gd name="connsiteY7" fmla="*/ 102088 h 348831"/>
              <a:gd name="connsiteX8" fmla="*/ 445526 w 462355"/>
              <a:gd name="connsiteY8" fmla="*/ 348831 h 3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2355" h="348831">
                <a:moveTo>
                  <a:pt x="68154" y="348831"/>
                </a:moveTo>
                <a:cubicBezTo>
                  <a:pt x="53640" y="343993"/>
                  <a:pt x="35430" y="345135"/>
                  <a:pt x="24612" y="334317"/>
                </a:cubicBezTo>
                <a:cubicBezTo>
                  <a:pt x="13794" y="323499"/>
                  <a:pt x="10097" y="306074"/>
                  <a:pt x="10097" y="290774"/>
                </a:cubicBezTo>
                <a:cubicBezTo>
                  <a:pt x="10097" y="222868"/>
                  <a:pt x="0" y="150863"/>
                  <a:pt x="24612" y="87574"/>
                </a:cubicBezTo>
                <a:cubicBezTo>
                  <a:pt x="41374" y="44472"/>
                  <a:pt x="162608" y="12547"/>
                  <a:pt x="198783" y="488"/>
                </a:cubicBezTo>
                <a:cubicBezTo>
                  <a:pt x="237488" y="5326"/>
                  <a:pt x="278892" y="0"/>
                  <a:pt x="314897" y="15002"/>
                </a:cubicBezTo>
                <a:cubicBezTo>
                  <a:pt x="340160" y="25528"/>
                  <a:pt x="352174" y="55248"/>
                  <a:pt x="372954" y="73059"/>
                </a:cubicBezTo>
                <a:cubicBezTo>
                  <a:pt x="386199" y="84412"/>
                  <a:pt x="401983" y="92412"/>
                  <a:pt x="416497" y="102088"/>
                </a:cubicBezTo>
                <a:cubicBezTo>
                  <a:pt x="462355" y="239662"/>
                  <a:pt x="445526" y="158575"/>
                  <a:pt x="445526" y="348831"/>
                </a:cubicBezTo>
              </a:path>
            </a:pathLst>
          </a:cu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Heart 24"/>
          <p:cNvSpPr/>
          <p:nvPr/>
        </p:nvSpPr>
        <p:spPr>
          <a:xfrm rot="3190049">
            <a:off x="538736" y="5818124"/>
            <a:ext cx="810180" cy="799567"/>
          </a:xfrm>
          <a:prstGeom prst="heart">
            <a:avLst/>
          </a:prstGeom>
          <a:solidFill>
            <a:srgbClr val="FF7C80"/>
          </a:solidFill>
          <a:ln>
            <a:solidFill>
              <a:srgbClr val="FF7C8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33" descr="b905c5c096bcf53e41fe3d6d1b449e8f.jp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9017" y="457200"/>
            <a:ext cx="2812522" cy="29071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7" name="Diagram 26"/>
          <p:cNvGraphicFramePr/>
          <p:nvPr>
            <p:extLst>
              <p:ext uri="{D42A27DB-BD31-4B8C-83A1-F6EECF244321}">
                <p14:modId xmlns:p14="http://schemas.microsoft.com/office/powerpoint/2010/main" val="1429376530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7400" y="0"/>
            <a:ext cx="6324600" cy="685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943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9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303;p36"/>
          <p:cNvSpPr/>
          <p:nvPr/>
        </p:nvSpPr>
        <p:spPr>
          <a:xfrm>
            <a:off x="2747826" y="1075835"/>
            <a:ext cx="6985540" cy="4486765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  <a:scene3d>
              <a:camera prst="isometricOffAxis2Righ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826" y="1075834"/>
            <a:ext cx="6985540" cy="38009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266">
            <a:off x="8999904" y="5615115"/>
            <a:ext cx="2426418" cy="13656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96167" y="304800"/>
            <a:ext cx="52888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 ! </a:t>
            </a:r>
            <a:endParaRPr lang="en-US" sz="4400" u="sng" dirty="0">
              <a:ln w="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02126" y="279315"/>
            <a:ext cx="7510987" cy="746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ভিডিওটিতে তোমরা কী দেখতে পেলে?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04590" y="5845018"/>
            <a:ext cx="4758238" cy="605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স্যার 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নির্ণয়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! 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23" y="1026290"/>
            <a:ext cx="1828800" cy="4800764"/>
          </a:xfrm>
          <a:prstGeom prst="rect">
            <a:avLst/>
          </a:prstGeom>
        </p:spPr>
      </p:pic>
      <p:pic>
        <p:nvPicPr>
          <p:cNvPr id="3" name="lc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971800" y="1308708"/>
            <a:ext cx="6553200" cy="333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1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4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 showWhenStopped="0">
                <p:cTn id="3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7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3FF68B-3331-450F-ACCF-A6D0C4F0730C}"/>
              </a:ext>
            </a:extLst>
          </p:cNvPr>
          <p:cNvSpPr/>
          <p:nvPr/>
        </p:nvSpPr>
        <p:spPr>
          <a:xfrm>
            <a:off x="11194145" y="4899220"/>
            <a:ext cx="464455" cy="16198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1F79CC-466C-48F8-A4DB-4B168AE2C867}"/>
              </a:ext>
            </a:extLst>
          </p:cNvPr>
          <p:cNvSpPr/>
          <p:nvPr/>
        </p:nvSpPr>
        <p:spPr>
          <a:xfrm>
            <a:off x="592799" y="4917360"/>
            <a:ext cx="474827" cy="15530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D32D79-508F-426E-944F-A50C478A7DBB}"/>
              </a:ext>
            </a:extLst>
          </p:cNvPr>
          <p:cNvSpPr/>
          <p:nvPr/>
        </p:nvSpPr>
        <p:spPr>
          <a:xfrm>
            <a:off x="1536228" y="4917361"/>
            <a:ext cx="499857" cy="126275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1F175F4-BC2C-4AEE-8E5E-44F5D77B4E97}"/>
              </a:ext>
            </a:extLst>
          </p:cNvPr>
          <p:cNvSpPr/>
          <p:nvPr/>
        </p:nvSpPr>
        <p:spPr>
          <a:xfrm>
            <a:off x="10911840" y="4993561"/>
            <a:ext cx="213360" cy="12020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F2D42928-4F81-41E0-AB79-525E74985F88}"/>
              </a:ext>
            </a:extLst>
          </p:cNvPr>
          <p:cNvSpPr/>
          <p:nvPr/>
        </p:nvSpPr>
        <p:spPr>
          <a:xfrm>
            <a:off x="533400" y="3393360"/>
            <a:ext cx="11582400" cy="1995054"/>
          </a:xfrm>
          <a:prstGeom prst="parallelogram">
            <a:avLst/>
          </a:prstGeom>
          <a:solidFill>
            <a:srgbClr val="F8A968"/>
          </a:solidFill>
          <a:ln>
            <a:noFill/>
          </a:ln>
          <a:scene3d>
            <a:camera prst="perspectiveRelaxedModerately">
              <a:rot lat="18000000" lon="0" rev="0"/>
            </a:camera>
            <a:lightRig rig="threeP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66EC30-BEF1-4FBA-835F-3036922715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2834560"/>
            <a:ext cx="3077029" cy="3077029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A99201-8D10-457A-9912-52CD9EC9E7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2682161"/>
            <a:ext cx="3077029" cy="3077029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45C42E-2A37-4EDD-8B40-FAE138A915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6771" y="2529762"/>
            <a:ext cx="3077029" cy="3077029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56ECFF-CBB1-4A9E-83F8-6314E04434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986960"/>
            <a:ext cx="3077029" cy="3077029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F8F51B-E690-4BC6-8EFE-EC7429CFA1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774" y="2834561"/>
            <a:ext cx="3077029" cy="3077029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00F3C2-EF1F-4903-95F4-0B21ADFC883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548" y="2682162"/>
            <a:ext cx="3077029" cy="3077029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3A7D21-FBA8-4C2A-AD6C-AAFACA47AAE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808" y="2515250"/>
            <a:ext cx="3077029" cy="3077029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890D7E-3877-434A-A277-75DE704A61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068" y="2348338"/>
            <a:ext cx="3077029" cy="3077029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FA7D0D-FA50-46D0-A8E7-81B96C8AAF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7328" y="2181426"/>
            <a:ext cx="3077029" cy="3077029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7358F4-F465-41D6-99F5-C64841DC01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899" y="2878105"/>
            <a:ext cx="3077029" cy="3077029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B958FD0-95D9-4D6C-AE87-D27B1697C7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673" y="2725706"/>
            <a:ext cx="3077029" cy="3077029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463B509-BEDE-422B-BC30-A86216301B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447" y="2573307"/>
            <a:ext cx="3077029" cy="3077029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D5736BB-8069-47F3-A23F-2011E9711B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707" y="2406395"/>
            <a:ext cx="3077029" cy="3077029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2B5095-2BD5-48E0-B68B-03DD84C83E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67" y="2239483"/>
            <a:ext cx="3077029" cy="3077029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7E3EEF7-E2D7-42C6-AD8B-98134B0663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7" y="2072571"/>
            <a:ext cx="3077029" cy="3077029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4C3A8B1-71B2-4F7C-9995-6EF7F7F0DA2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001" y="1905658"/>
            <a:ext cx="3077029" cy="3077029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8139DE8-46A5-432B-A067-D2BD1C38E9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775" y="1738745"/>
            <a:ext cx="3077029" cy="3077029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5FF7C68-33E4-47D9-A6DD-163348F1E3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49" y="1571832"/>
            <a:ext cx="3077029" cy="3077029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C9AFF17-FFEE-4E4C-89BB-E1B4B2D200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323" y="1404919"/>
            <a:ext cx="3077029" cy="3077029"/>
          </a:xfrm>
          <a:prstGeom prst="rect">
            <a:avLst/>
          </a:prstGeom>
          <a:scene3d>
            <a:camera prst="orthographicFront">
              <a:rot lat="3600000" lon="0" rev="0"/>
            </a:camera>
            <a:lightRig rig="threePt" dir="t"/>
          </a:scene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0202599-9FDF-434E-8F23-D7038C24D01B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387" t="21136" r="39275" b="22853"/>
          <a:stretch/>
        </p:blipFill>
        <p:spPr>
          <a:xfrm>
            <a:off x="3792429" y="4103612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1F4A472-D720-4991-8E4E-28A93D48C58F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71" t="20322" r="71530" b="23101"/>
          <a:stretch/>
        </p:blipFill>
        <p:spPr>
          <a:xfrm>
            <a:off x="9448800" y="5225219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7D4BBDB-C887-4733-879E-8100FC994E7B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194" t="19772" r="30684" b="24216"/>
          <a:stretch/>
        </p:blipFill>
        <p:spPr>
          <a:xfrm>
            <a:off x="3792429" y="4103612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48009C0-EFD9-4FA2-BF95-EB90A71C21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" t="22572" r="94468" b="19082"/>
          <a:stretch/>
        </p:blipFill>
        <p:spPr>
          <a:xfrm>
            <a:off x="11115301" y="4305635"/>
            <a:ext cx="548640" cy="7410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014A6DB-20F2-45A5-8DEF-B359F64C5643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303" t="18414" r="21209" b="19002"/>
          <a:stretch/>
        </p:blipFill>
        <p:spPr>
          <a:xfrm>
            <a:off x="3279702" y="5302884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DC21A29-5FEF-4830-811C-A23C69C430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" t="22572" r="94468" b="19082"/>
          <a:stretch/>
        </p:blipFill>
        <p:spPr>
          <a:xfrm>
            <a:off x="5608062" y="5285473"/>
            <a:ext cx="548640" cy="7410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A53BC65-24F6-4CB9-80B9-34C1AE2159E5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87" t="19255" r="83393" b="15442"/>
          <a:stretch/>
        </p:blipFill>
        <p:spPr>
          <a:xfrm>
            <a:off x="11115301" y="4310377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2E3D528-8DAE-4DFC-B8A7-59E26F86C58A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387" t="21136" r="39275" b="22853"/>
          <a:stretch/>
        </p:blipFill>
        <p:spPr>
          <a:xfrm>
            <a:off x="9448800" y="5225219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1BD6200-ABA1-42AB-806C-177990D6C6C3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71" t="20322" r="71530" b="23101"/>
          <a:stretch/>
        </p:blipFill>
        <p:spPr>
          <a:xfrm>
            <a:off x="11115301" y="4310377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0181E80-EBBC-4BFE-A1FB-021C0B88B3B6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813" t="15941" r="11962" b="20204"/>
          <a:stretch/>
        </p:blipFill>
        <p:spPr>
          <a:xfrm>
            <a:off x="9448800" y="5225219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602EC66-1B85-4A11-B2D0-77FC489EECA1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71" t="20322" r="71530" b="23101"/>
          <a:stretch/>
        </p:blipFill>
        <p:spPr>
          <a:xfrm>
            <a:off x="7722630" y="4063381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392BBDB-A136-4404-8FCE-A874245C5AF1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813" t="15941" r="11962" b="20204"/>
          <a:stretch/>
        </p:blipFill>
        <p:spPr>
          <a:xfrm>
            <a:off x="6230184" y="5290215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333B7114-30A4-46C2-A93E-7970239932EF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231" t="18697" r="60647" b="25327"/>
          <a:stretch/>
        </p:blipFill>
        <p:spPr>
          <a:xfrm>
            <a:off x="7722630" y="4063381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317EB3A-7CCD-4B80-8FAB-8054542C82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" t="22572" r="94468" b="19082"/>
          <a:stretch/>
        </p:blipFill>
        <p:spPr>
          <a:xfrm>
            <a:off x="3279702" y="5298142"/>
            <a:ext cx="548640" cy="7410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74E50E3-A830-4080-B976-616D83A0211A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87" t="19255" r="83393" b="15442"/>
          <a:stretch/>
        </p:blipFill>
        <p:spPr>
          <a:xfrm>
            <a:off x="6230184" y="5290215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9D65049C-ADEB-43A6-8971-0F96F4F8B1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88" t="22354" r="51790" b="22351"/>
          <a:stretch/>
        </p:blipFill>
        <p:spPr>
          <a:xfrm>
            <a:off x="7722630" y="4063381"/>
            <a:ext cx="548640" cy="7315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9E83DFC-15C7-443C-B63F-CBF2F0080B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6" t="22572" r="94468" b="19082"/>
          <a:stretch/>
        </p:blipFill>
        <p:spPr>
          <a:xfrm>
            <a:off x="2651122" y="5298142"/>
            <a:ext cx="548640" cy="7410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DF425BB-29BC-4045-B391-6AF0B3C2B5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088" t="22354" r="51790" b="22351"/>
          <a:stretch/>
        </p:blipFill>
        <p:spPr>
          <a:xfrm>
            <a:off x="6230184" y="5290215"/>
            <a:ext cx="548640" cy="7315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AE0791C-6636-404F-8C69-5B526292EC9A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387" t="21136" r="39275" b="22853"/>
          <a:stretch/>
        </p:blipFill>
        <p:spPr>
          <a:xfrm>
            <a:off x="7722630" y="4063381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C004250-73F1-43D1-B304-5898D3E6DD60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303" t="18414" r="21209" b="19002"/>
          <a:stretch/>
        </p:blipFill>
        <p:spPr>
          <a:xfrm>
            <a:off x="6230184" y="5290215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C772A99-106B-4B5E-ACE3-A79DA28D8841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87" t="19255" r="83393" b="15442"/>
          <a:stretch/>
        </p:blipFill>
        <p:spPr>
          <a:xfrm>
            <a:off x="2651122" y="5302884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7AD79A2-9647-4D24-8E6A-46645A7ECBAC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303" t="18414" r="21209" b="19002"/>
          <a:stretch/>
        </p:blipFill>
        <p:spPr>
          <a:xfrm>
            <a:off x="3792429" y="4103612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6167913-893E-466F-8267-3C61A4A1D6D4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231" t="18697" r="60647" b="25327"/>
          <a:stretch/>
        </p:blipFill>
        <p:spPr>
          <a:xfrm>
            <a:off x="3279702" y="5302884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F0FEC20-3E29-4A45-9ACD-1757283233AC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813" t="15941" r="11962" b="20204"/>
          <a:stretch/>
        </p:blipFill>
        <p:spPr>
          <a:xfrm>
            <a:off x="3792429" y="4103612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F1A71110-0E3B-4CC6-9B55-D91BA501F34B}"/>
              </a:ext>
            </a:extLst>
          </p:cNvPr>
          <p:cNvSpPr txBox="1"/>
          <p:nvPr/>
        </p:nvSpPr>
        <p:spPr>
          <a:xfrm>
            <a:off x="5384800" y="152400"/>
            <a:ext cx="972457" cy="1144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6651ED43-9CE8-4B4A-89E1-C9D19DECB0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12617" y="5261421"/>
            <a:ext cx="682811" cy="81444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49C67AC-672A-47FD-87AC-29F83AD8C4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9717" y="4053586"/>
            <a:ext cx="682811" cy="80299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A69A5DF-84AF-4733-A182-0E60D2D7294B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409" t="22624" r="394" b="21149"/>
          <a:stretch/>
        </p:blipFill>
        <p:spPr>
          <a:xfrm>
            <a:off x="3279702" y="5302884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C0EBD51-0A6E-4328-BF00-01AAD1AE0B69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3409" t="22624" r="394" b="21149"/>
          <a:stretch/>
        </p:blipFill>
        <p:spPr>
          <a:xfrm>
            <a:off x="3792429" y="4103612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48EDDF63-B692-4ECC-8C8D-23730B872CBF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571" t="20322" r="71530" b="23101"/>
          <a:stretch/>
        </p:blipFill>
        <p:spPr>
          <a:xfrm>
            <a:off x="2651122" y="5302884"/>
            <a:ext cx="548640" cy="7315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6D929162-9AE4-4228-9679-CD8B13634A65}"/>
              </a:ext>
            </a:extLst>
          </p:cNvPr>
          <p:cNvSpPr txBox="1"/>
          <p:nvPr/>
        </p:nvSpPr>
        <p:spPr>
          <a:xfrm>
            <a:off x="9960769" y="5311765"/>
            <a:ext cx="834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সেমি 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BF2F5B5-A6C1-4CAF-A30E-F66302B0B896}"/>
              </a:ext>
            </a:extLst>
          </p:cNvPr>
          <p:cNvSpPr txBox="1"/>
          <p:nvPr/>
        </p:nvSpPr>
        <p:spPr>
          <a:xfrm>
            <a:off x="6827193" y="5348042"/>
            <a:ext cx="834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সেমি 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5F61919-CC57-4BF4-B431-F221251FC828}"/>
              </a:ext>
            </a:extLst>
          </p:cNvPr>
          <p:cNvSpPr txBox="1"/>
          <p:nvPr/>
        </p:nvSpPr>
        <p:spPr>
          <a:xfrm>
            <a:off x="3814082" y="5376257"/>
            <a:ext cx="834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" panose="02000000000000000000" pitchFamily="2" charset="0"/>
                <a:cs typeface="Nikosh" panose="02000000000000000000" pitchFamily="2" charset="0"/>
              </a:rPr>
              <a:t>সেমি 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9230BFB-2517-4A0B-A677-8DC28D03ECEE}"/>
              </a:ext>
            </a:extLst>
          </p:cNvPr>
          <p:cNvSpPr txBox="1"/>
          <p:nvPr/>
        </p:nvSpPr>
        <p:spPr>
          <a:xfrm>
            <a:off x="2362200" y="362160"/>
            <a:ext cx="7315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" panose="02000000000000000000" pitchFamily="2" charset="0"/>
                <a:cs typeface="Nikosh" panose="02000000000000000000" pitchFamily="2" charset="0"/>
              </a:rPr>
              <a:t>এসো নিচের ঘটনাটি ভালোভাবে লক্ষ্য করি</a:t>
            </a:r>
            <a:r>
              <a:rPr lang="en-US" sz="3600" dirty="0"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7BEE691-4BEE-4A61-99AF-ECEEA53E31C8}"/>
              </a:ext>
            </a:extLst>
          </p:cNvPr>
          <p:cNvGrpSpPr/>
          <p:nvPr/>
        </p:nvGrpSpPr>
        <p:grpSpPr>
          <a:xfrm>
            <a:off x="7383784" y="152400"/>
            <a:ext cx="3248908" cy="3077029"/>
            <a:chOff x="7383784" y="188040"/>
            <a:chExt cx="3248908" cy="3077029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387937B0-91BF-450E-B618-44B23C27D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83784" y="188040"/>
              <a:ext cx="3077029" cy="3077029"/>
            </a:xfrm>
            <a:prstGeom prst="rect">
              <a:avLst/>
            </a:prstGeom>
            <a:scene3d>
              <a:camera prst="orthographicFront">
                <a:rot lat="3600000" lon="0" rev="0"/>
              </a:camera>
              <a:lightRig rig="threePt" dir="t"/>
            </a:scene3d>
          </p:spPr>
        </p:pic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7F210B6A-0127-48E5-8934-28D817EEB8FB}"/>
                </a:ext>
              </a:extLst>
            </p:cNvPr>
            <p:cNvCxnSpPr/>
            <p:nvPr/>
          </p:nvCxnSpPr>
          <p:spPr>
            <a:xfrm>
              <a:off x="9160119" y="2062657"/>
              <a:ext cx="0" cy="34576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954C986-D184-4A30-8AE4-866393753EFC}"/>
                </a:ext>
              </a:extLst>
            </p:cNvPr>
            <p:cNvSpPr txBox="1"/>
            <p:nvPr/>
          </p:nvSpPr>
          <p:spPr>
            <a:xfrm>
              <a:off x="9504711" y="1942245"/>
              <a:ext cx="11279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" panose="02000000000000000000" pitchFamily="2" charset="0"/>
                  <a:cs typeface="Nikosh" panose="02000000000000000000" pitchFamily="2" charset="0"/>
                </a:rPr>
                <a:t>৩ সেমি </a:t>
              </a:r>
              <a:endParaRPr lang="en-US" sz="3200" dirty="0">
                <a:latin typeface="Nikosh" panose="02000000000000000000" pitchFamily="2" charset="0"/>
                <a:cs typeface="Nikosh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6010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252594555"/>
              </p:ext>
            </p:extLst>
          </p:nvPr>
        </p:nvGraphicFramePr>
        <p:xfrm>
          <a:off x="0" y="916274"/>
          <a:ext cx="12192000" cy="5484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Smiley Face 11"/>
          <p:cNvSpPr/>
          <p:nvPr/>
        </p:nvSpPr>
        <p:spPr>
          <a:xfrm>
            <a:off x="3435927" y="3493220"/>
            <a:ext cx="2667000" cy="2667000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miley Face 13"/>
          <p:cNvSpPr/>
          <p:nvPr/>
        </p:nvSpPr>
        <p:spPr>
          <a:xfrm>
            <a:off x="6096000" y="3493220"/>
            <a:ext cx="2667000" cy="2667000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E60C49-3FED-47B6-B5ED-F4AB454181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539" y="1230868"/>
            <a:ext cx="2228850" cy="3352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1248" y="4736068"/>
            <a:ext cx="1881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কালাম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আজাদ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47150" y="304800"/>
            <a:ext cx="735405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বলোতো দেখি আজকের পাঠ কী হতে পারে?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Smiley Face 16"/>
          <p:cNvSpPr/>
          <p:nvPr/>
        </p:nvSpPr>
        <p:spPr>
          <a:xfrm>
            <a:off x="3601316" y="1207220"/>
            <a:ext cx="2667000" cy="2667000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Smiley Face 17"/>
          <p:cNvSpPr/>
          <p:nvPr/>
        </p:nvSpPr>
        <p:spPr>
          <a:xfrm>
            <a:off x="6102927" y="1207219"/>
            <a:ext cx="2667000" cy="2667000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9767" y="1012686"/>
            <a:ext cx="1623695" cy="1793143"/>
          </a:xfrm>
          <a:prstGeom prst="rect">
            <a:avLst/>
          </a:prstGeom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95906127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63087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 rot="16200000">
            <a:off x="6114202" y="1126292"/>
            <a:ext cx="405404" cy="10805008"/>
          </a:xfrm>
          <a:custGeom>
            <a:avLst/>
            <a:gdLst>
              <a:gd name="connsiteX0" fmla="*/ 143059 w 405404"/>
              <a:gd name="connsiteY0" fmla="*/ 6568892 h 6568892"/>
              <a:gd name="connsiteX1" fmla="*/ 128545 w 405404"/>
              <a:gd name="connsiteY1" fmla="*/ 5973806 h 6568892"/>
              <a:gd name="connsiteX2" fmla="*/ 114030 w 405404"/>
              <a:gd name="connsiteY2" fmla="*/ 5930263 h 6568892"/>
              <a:gd name="connsiteX3" fmla="*/ 128545 w 405404"/>
              <a:gd name="connsiteY3" fmla="*/ 6089920 h 6568892"/>
              <a:gd name="connsiteX4" fmla="*/ 157573 w 405404"/>
              <a:gd name="connsiteY4" fmla="*/ 6162492 h 6568892"/>
              <a:gd name="connsiteX5" fmla="*/ 172087 w 405404"/>
              <a:gd name="connsiteY5" fmla="*/ 6206035 h 6568892"/>
              <a:gd name="connsiteX6" fmla="*/ 186602 w 405404"/>
              <a:gd name="connsiteY6" fmla="*/ 6264092 h 6568892"/>
              <a:gd name="connsiteX7" fmla="*/ 244659 w 405404"/>
              <a:gd name="connsiteY7" fmla="*/ 6351177 h 6568892"/>
              <a:gd name="connsiteX8" fmla="*/ 273687 w 405404"/>
              <a:gd name="connsiteY8" fmla="*/ 6293120 h 6568892"/>
              <a:gd name="connsiteX9" fmla="*/ 244659 w 405404"/>
              <a:gd name="connsiteY9" fmla="*/ 6060892 h 6568892"/>
              <a:gd name="connsiteX10" fmla="*/ 201116 w 405404"/>
              <a:gd name="connsiteY10" fmla="*/ 5741577 h 6568892"/>
              <a:gd name="connsiteX11" fmla="*/ 172087 w 405404"/>
              <a:gd name="connsiteY11" fmla="*/ 5625463 h 6568892"/>
              <a:gd name="connsiteX12" fmla="*/ 157573 w 405404"/>
              <a:gd name="connsiteY12" fmla="*/ 5494835 h 6568892"/>
              <a:gd name="connsiteX13" fmla="*/ 143059 w 405404"/>
              <a:gd name="connsiteY13" fmla="*/ 5451292 h 6568892"/>
              <a:gd name="connsiteX14" fmla="*/ 128545 w 405404"/>
              <a:gd name="connsiteY14" fmla="*/ 5393235 h 6568892"/>
              <a:gd name="connsiteX15" fmla="*/ 99516 w 405404"/>
              <a:gd name="connsiteY15" fmla="*/ 5190035 h 6568892"/>
              <a:gd name="connsiteX16" fmla="*/ 114030 w 405404"/>
              <a:gd name="connsiteY16" fmla="*/ 5030377 h 6568892"/>
              <a:gd name="connsiteX17" fmla="*/ 128545 w 405404"/>
              <a:gd name="connsiteY17" fmla="*/ 5073920 h 6568892"/>
              <a:gd name="connsiteX18" fmla="*/ 186602 w 405404"/>
              <a:gd name="connsiteY18" fmla="*/ 5262606 h 6568892"/>
              <a:gd name="connsiteX19" fmla="*/ 215630 w 405404"/>
              <a:gd name="connsiteY19" fmla="*/ 5407749 h 6568892"/>
              <a:gd name="connsiteX20" fmla="*/ 230145 w 405404"/>
              <a:gd name="connsiteY20" fmla="*/ 5465806 h 6568892"/>
              <a:gd name="connsiteX21" fmla="*/ 288202 w 405404"/>
              <a:gd name="connsiteY21" fmla="*/ 5552892 h 6568892"/>
              <a:gd name="connsiteX22" fmla="*/ 259173 w 405404"/>
              <a:gd name="connsiteY22" fmla="*/ 5248092 h 6568892"/>
              <a:gd name="connsiteX23" fmla="*/ 230145 w 405404"/>
              <a:gd name="connsiteY23" fmla="*/ 5131977 h 6568892"/>
              <a:gd name="connsiteX24" fmla="*/ 215630 w 405404"/>
              <a:gd name="connsiteY24" fmla="*/ 5073920 h 6568892"/>
              <a:gd name="connsiteX25" fmla="*/ 201116 w 405404"/>
              <a:gd name="connsiteY25" fmla="*/ 4203063 h 6568892"/>
              <a:gd name="connsiteX26" fmla="*/ 172087 w 405404"/>
              <a:gd name="connsiteY26" fmla="*/ 4057920 h 6568892"/>
              <a:gd name="connsiteX27" fmla="*/ 157573 w 405404"/>
              <a:gd name="connsiteY27" fmla="*/ 3999863 h 6568892"/>
              <a:gd name="connsiteX28" fmla="*/ 186602 w 405404"/>
              <a:gd name="connsiteY28" fmla="*/ 4043406 h 6568892"/>
              <a:gd name="connsiteX29" fmla="*/ 215630 w 405404"/>
              <a:gd name="connsiteY29" fmla="*/ 4159520 h 6568892"/>
              <a:gd name="connsiteX30" fmla="*/ 244659 w 405404"/>
              <a:gd name="connsiteY30" fmla="*/ 4217577 h 6568892"/>
              <a:gd name="connsiteX31" fmla="*/ 288202 w 405404"/>
              <a:gd name="connsiteY31" fmla="*/ 4319177 h 6568892"/>
              <a:gd name="connsiteX32" fmla="*/ 346259 w 405404"/>
              <a:gd name="connsiteY32" fmla="*/ 4406263 h 6568892"/>
              <a:gd name="connsiteX33" fmla="*/ 360773 w 405404"/>
              <a:gd name="connsiteY33" fmla="*/ 4464320 h 6568892"/>
              <a:gd name="connsiteX34" fmla="*/ 389802 w 405404"/>
              <a:gd name="connsiteY34" fmla="*/ 4507863 h 6568892"/>
              <a:gd name="connsiteX35" fmla="*/ 404316 w 405404"/>
              <a:gd name="connsiteY35" fmla="*/ 4551406 h 6568892"/>
              <a:gd name="connsiteX36" fmla="*/ 389802 w 405404"/>
              <a:gd name="connsiteY36" fmla="*/ 4290149 h 6568892"/>
              <a:gd name="connsiteX37" fmla="*/ 346259 w 405404"/>
              <a:gd name="connsiteY37" fmla="*/ 4232092 h 6568892"/>
              <a:gd name="connsiteX38" fmla="*/ 317230 w 405404"/>
              <a:gd name="connsiteY38" fmla="*/ 4174035 h 6568892"/>
              <a:gd name="connsiteX39" fmla="*/ 288202 w 405404"/>
              <a:gd name="connsiteY39" fmla="*/ 4086949 h 6568892"/>
              <a:gd name="connsiteX40" fmla="*/ 259173 w 405404"/>
              <a:gd name="connsiteY40" fmla="*/ 4043406 h 6568892"/>
              <a:gd name="connsiteX41" fmla="*/ 230145 w 405404"/>
              <a:gd name="connsiteY41" fmla="*/ 3927292 h 6568892"/>
              <a:gd name="connsiteX42" fmla="*/ 201116 w 405404"/>
              <a:gd name="connsiteY42" fmla="*/ 3840206 h 6568892"/>
              <a:gd name="connsiteX43" fmla="*/ 186602 w 405404"/>
              <a:gd name="connsiteY43" fmla="*/ 3796663 h 6568892"/>
              <a:gd name="connsiteX44" fmla="*/ 157573 w 405404"/>
              <a:gd name="connsiteY44" fmla="*/ 3056435 h 6568892"/>
              <a:gd name="connsiteX45" fmla="*/ 172087 w 405404"/>
              <a:gd name="connsiteY45" fmla="*/ 2867749 h 6568892"/>
              <a:gd name="connsiteX46" fmla="*/ 186602 w 405404"/>
              <a:gd name="connsiteY46" fmla="*/ 2911292 h 6568892"/>
              <a:gd name="connsiteX47" fmla="*/ 215630 w 405404"/>
              <a:gd name="connsiteY47" fmla="*/ 3085463 h 6568892"/>
              <a:gd name="connsiteX48" fmla="*/ 244659 w 405404"/>
              <a:gd name="connsiteY48" fmla="*/ 3187063 h 6568892"/>
              <a:gd name="connsiteX49" fmla="*/ 259173 w 405404"/>
              <a:gd name="connsiteY49" fmla="*/ 3245120 h 6568892"/>
              <a:gd name="connsiteX50" fmla="*/ 288202 w 405404"/>
              <a:gd name="connsiteY50" fmla="*/ 3288663 h 6568892"/>
              <a:gd name="connsiteX51" fmla="*/ 331745 w 405404"/>
              <a:gd name="connsiteY51" fmla="*/ 3375749 h 6568892"/>
              <a:gd name="connsiteX52" fmla="*/ 317230 w 405404"/>
              <a:gd name="connsiteY52" fmla="*/ 3332206 h 6568892"/>
              <a:gd name="connsiteX53" fmla="*/ 288202 w 405404"/>
              <a:gd name="connsiteY53" fmla="*/ 3201577 h 6568892"/>
              <a:gd name="connsiteX54" fmla="*/ 259173 w 405404"/>
              <a:gd name="connsiteY54" fmla="*/ 3056435 h 6568892"/>
              <a:gd name="connsiteX55" fmla="*/ 230145 w 405404"/>
              <a:gd name="connsiteY55" fmla="*/ 2737120 h 6568892"/>
              <a:gd name="connsiteX56" fmla="*/ 201116 w 405404"/>
              <a:gd name="connsiteY56" fmla="*/ 2679063 h 6568892"/>
              <a:gd name="connsiteX57" fmla="*/ 186602 w 405404"/>
              <a:gd name="connsiteY57" fmla="*/ 2621006 h 6568892"/>
              <a:gd name="connsiteX58" fmla="*/ 157573 w 405404"/>
              <a:gd name="connsiteY58" fmla="*/ 2417806 h 6568892"/>
              <a:gd name="connsiteX59" fmla="*/ 143059 w 405404"/>
              <a:gd name="connsiteY59" fmla="*/ 2345235 h 6568892"/>
              <a:gd name="connsiteX60" fmla="*/ 157573 w 405404"/>
              <a:gd name="connsiteY60" fmla="*/ 1721120 h 6568892"/>
              <a:gd name="connsiteX61" fmla="*/ 172087 w 405404"/>
              <a:gd name="connsiteY61" fmla="*/ 1634035 h 6568892"/>
              <a:gd name="connsiteX62" fmla="*/ 201116 w 405404"/>
              <a:gd name="connsiteY62" fmla="*/ 1546949 h 6568892"/>
              <a:gd name="connsiteX63" fmla="*/ 215630 w 405404"/>
              <a:gd name="connsiteY63" fmla="*/ 1634035 h 6568892"/>
              <a:gd name="connsiteX64" fmla="*/ 230145 w 405404"/>
              <a:gd name="connsiteY64" fmla="*/ 1677577 h 6568892"/>
              <a:gd name="connsiteX65" fmla="*/ 215630 w 405404"/>
              <a:gd name="connsiteY65" fmla="*/ 1329235 h 6568892"/>
              <a:gd name="connsiteX66" fmla="*/ 201116 w 405404"/>
              <a:gd name="connsiteY66" fmla="*/ 1285692 h 6568892"/>
              <a:gd name="connsiteX67" fmla="*/ 157573 w 405404"/>
              <a:gd name="connsiteY67" fmla="*/ 1111520 h 6568892"/>
              <a:gd name="connsiteX68" fmla="*/ 85002 w 405404"/>
              <a:gd name="connsiteY68" fmla="*/ 980892 h 6568892"/>
              <a:gd name="connsiteX69" fmla="*/ 70487 w 405404"/>
              <a:gd name="connsiteY69" fmla="*/ 937349 h 6568892"/>
              <a:gd name="connsiteX70" fmla="*/ 26945 w 405404"/>
              <a:gd name="connsiteY70" fmla="*/ 806720 h 6568892"/>
              <a:gd name="connsiteX71" fmla="*/ 70487 w 405404"/>
              <a:gd name="connsiteY71" fmla="*/ 835749 h 6568892"/>
              <a:gd name="connsiteX72" fmla="*/ 99516 w 405404"/>
              <a:gd name="connsiteY72" fmla="*/ 879292 h 6568892"/>
              <a:gd name="connsiteX73" fmla="*/ 114030 w 405404"/>
              <a:gd name="connsiteY73" fmla="*/ 922835 h 6568892"/>
              <a:gd name="connsiteX74" fmla="*/ 99516 w 405404"/>
              <a:gd name="connsiteY74" fmla="*/ 211635 h 6568892"/>
              <a:gd name="connsiteX75" fmla="*/ 55973 w 405404"/>
              <a:gd name="connsiteY75" fmla="*/ 168092 h 6568892"/>
              <a:gd name="connsiteX76" fmla="*/ 12430 w 405404"/>
              <a:gd name="connsiteY76" fmla="*/ 153577 h 6568892"/>
              <a:gd name="connsiteX77" fmla="*/ 55973 w 405404"/>
              <a:gd name="connsiteY77" fmla="*/ 182606 h 6568892"/>
              <a:gd name="connsiteX78" fmla="*/ 99516 w 405404"/>
              <a:gd name="connsiteY78" fmla="*/ 226149 h 6568892"/>
              <a:gd name="connsiteX79" fmla="*/ 157573 w 405404"/>
              <a:gd name="connsiteY79" fmla="*/ 313235 h 6568892"/>
              <a:gd name="connsiteX80" fmla="*/ 201116 w 405404"/>
              <a:gd name="connsiteY80" fmla="*/ 400320 h 6568892"/>
              <a:gd name="connsiteX81" fmla="*/ 215630 w 405404"/>
              <a:gd name="connsiteY81" fmla="*/ 443863 h 6568892"/>
              <a:gd name="connsiteX82" fmla="*/ 244659 w 405404"/>
              <a:gd name="connsiteY82" fmla="*/ 487406 h 6568892"/>
              <a:gd name="connsiteX83" fmla="*/ 215630 w 405404"/>
              <a:gd name="connsiteY83" fmla="*/ 327749 h 6568892"/>
              <a:gd name="connsiteX84" fmla="*/ 186602 w 405404"/>
              <a:gd name="connsiteY84" fmla="*/ 240663 h 6568892"/>
              <a:gd name="connsiteX85" fmla="*/ 172087 w 405404"/>
              <a:gd name="connsiteY85" fmla="*/ 197120 h 6568892"/>
              <a:gd name="connsiteX86" fmla="*/ 157573 w 405404"/>
              <a:gd name="connsiteY86" fmla="*/ 95520 h 6568892"/>
              <a:gd name="connsiteX87" fmla="*/ 143059 w 405404"/>
              <a:gd name="connsiteY87" fmla="*/ 8435 h 656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05404" h="6568892">
                <a:moveTo>
                  <a:pt x="143059" y="6568892"/>
                </a:moveTo>
                <a:cubicBezTo>
                  <a:pt x="138221" y="6370530"/>
                  <a:pt x="137555" y="6172022"/>
                  <a:pt x="128545" y="5973806"/>
                </a:cubicBezTo>
                <a:cubicBezTo>
                  <a:pt x="127850" y="5958522"/>
                  <a:pt x="114030" y="5914963"/>
                  <a:pt x="114030" y="5930263"/>
                </a:cubicBezTo>
                <a:cubicBezTo>
                  <a:pt x="114030" y="5983701"/>
                  <a:pt x="118697" y="6037397"/>
                  <a:pt x="128545" y="6089920"/>
                </a:cubicBezTo>
                <a:cubicBezTo>
                  <a:pt x="133346" y="6115528"/>
                  <a:pt x="148425" y="6138097"/>
                  <a:pt x="157573" y="6162492"/>
                </a:cubicBezTo>
                <a:cubicBezTo>
                  <a:pt x="162945" y="6176817"/>
                  <a:pt x="167884" y="6191324"/>
                  <a:pt x="172087" y="6206035"/>
                </a:cubicBezTo>
                <a:cubicBezTo>
                  <a:pt x="177567" y="6225215"/>
                  <a:pt x="177681" y="6246250"/>
                  <a:pt x="186602" y="6264092"/>
                </a:cubicBezTo>
                <a:cubicBezTo>
                  <a:pt x="202204" y="6295296"/>
                  <a:pt x="244659" y="6351177"/>
                  <a:pt x="244659" y="6351177"/>
                </a:cubicBezTo>
                <a:cubicBezTo>
                  <a:pt x="254335" y="6331825"/>
                  <a:pt x="272337" y="6314714"/>
                  <a:pt x="273687" y="6293120"/>
                </a:cubicBezTo>
                <a:cubicBezTo>
                  <a:pt x="280155" y="6189627"/>
                  <a:pt x="265551" y="6144461"/>
                  <a:pt x="244659" y="6060892"/>
                </a:cubicBezTo>
                <a:cubicBezTo>
                  <a:pt x="237413" y="6002921"/>
                  <a:pt x="208027" y="5762310"/>
                  <a:pt x="201116" y="5741577"/>
                </a:cubicBezTo>
                <a:cubicBezTo>
                  <a:pt x="184232" y="5690926"/>
                  <a:pt x="180844" y="5686762"/>
                  <a:pt x="172087" y="5625463"/>
                </a:cubicBezTo>
                <a:cubicBezTo>
                  <a:pt x="165891" y="5582093"/>
                  <a:pt x="164775" y="5538050"/>
                  <a:pt x="157573" y="5494835"/>
                </a:cubicBezTo>
                <a:cubicBezTo>
                  <a:pt x="155058" y="5479744"/>
                  <a:pt x="147262" y="5466003"/>
                  <a:pt x="143059" y="5451292"/>
                </a:cubicBezTo>
                <a:cubicBezTo>
                  <a:pt x="137579" y="5432112"/>
                  <a:pt x="132872" y="5412708"/>
                  <a:pt x="128545" y="5393235"/>
                </a:cubicBezTo>
                <a:cubicBezTo>
                  <a:pt x="108004" y="5300803"/>
                  <a:pt x="112196" y="5304160"/>
                  <a:pt x="99516" y="5190035"/>
                </a:cubicBezTo>
                <a:cubicBezTo>
                  <a:pt x="104354" y="5136816"/>
                  <a:pt x="101069" y="5082220"/>
                  <a:pt x="114030" y="5030377"/>
                </a:cubicBezTo>
                <a:cubicBezTo>
                  <a:pt x="117741" y="5015534"/>
                  <a:pt x="124519" y="5059160"/>
                  <a:pt x="128545" y="5073920"/>
                </a:cubicBezTo>
                <a:cubicBezTo>
                  <a:pt x="173993" y="5240564"/>
                  <a:pt x="136159" y="5136501"/>
                  <a:pt x="186602" y="5262606"/>
                </a:cubicBezTo>
                <a:cubicBezTo>
                  <a:pt x="211369" y="5435980"/>
                  <a:pt x="186680" y="5306426"/>
                  <a:pt x="215630" y="5407749"/>
                </a:cubicBezTo>
                <a:cubicBezTo>
                  <a:pt x="221110" y="5426929"/>
                  <a:pt x="221224" y="5447964"/>
                  <a:pt x="230145" y="5465806"/>
                </a:cubicBezTo>
                <a:cubicBezTo>
                  <a:pt x="245747" y="5497011"/>
                  <a:pt x="288202" y="5552892"/>
                  <a:pt x="288202" y="5552892"/>
                </a:cubicBezTo>
                <a:cubicBezTo>
                  <a:pt x="284711" y="5511002"/>
                  <a:pt x="269094" y="5304314"/>
                  <a:pt x="259173" y="5248092"/>
                </a:cubicBezTo>
                <a:cubicBezTo>
                  <a:pt x="252240" y="5208803"/>
                  <a:pt x="239821" y="5170682"/>
                  <a:pt x="230145" y="5131977"/>
                </a:cubicBezTo>
                <a:lnTo>
                  <a:pt x="215630" y="5073920"/>
                </a:lnTo>
                <a:cubicBezTo>
                  <a:pt x="210792" y="4783634"/>
                  <a:pt x="209778" y="4493260"/>
                  <a:pt x="201116" y="4203063"/>
                </a:cubicBezTo>
                <a:cubicBezTo>
                  <a:pt x="198226" y="4106244"/>
                  <a:pt x="191255" y="4125006"/>
                  <a:pt x="172087" y="4057920"/>
                </a:cubicBezTo>
                <a:cubicBezTo>
                  <a:pt x="166607" y="4038740"/>
                  <a:pt x="143467" y="4013968"/>
                  <a:pt x="157573" y="3999863"/>
                </a:cubicBezTo>
                <a:cubicBezTo>
                  <a:pt x="169908" y="3987529"/>
                  <a:pt x="176926" y="4028892"/>
                  <a:pt x="186602" y="4043406"/>
                </a:cubicBezTo>
                <a:cubicBezTo>
                  <a:pt x="196278" y="4082111"/>
                  <a:pt x="203014" y="4121672"/>
                  <a:pt x="215630" y="4159520"/>
                </a:cubicBezTo>
                <a:cubicBezTo>
                  <a:pt x="222472" y="4180046"/>
                  <a:pt x="237062" y="4197318"/>
                  <a:pt x="244659" y="4217577"/>
                </a:cubicBezTo>
                <a:cubicBezTo>
                  <a:pt x="284827" y="4324692"/>
                  <a:pt x="229374" y="4230937"/>
                  <a:pt x="288202" y="4319177"/>
                </a:cubicBezTo>
                <a:cubicBezTo>
                  <a:pt x="333517" y="4455125"/>
                  <a:pt x="259282" y="4254054"/>
                  <a:pt x="346259" y="4406263"/>
                </a:cubicBezTo>
                <a:cubicBezTo>
                  <a:pt x="356156" y="4423583"/>
                  <a:pt x="352915" y="4445985"/>
                  <a:pt x="360773" y="4464320"/>
                </a:cubicBezTo>
                <a:cubicBezTo>
                  <a:pt x="367645" y="4480354"/>
                  <a:pt x="380126" y="4493349"/>
                  <a:pt x="389802" y="4507863"/>
                </a:cubicBezTo>
                <a:cubicBezTo>
                  <a:pt x="394640" y="4522377"/>
                  <a:pt x="404316" y="4566705"/>
                  <a:pt x="404316" y="4551406"/>
                </a:cubicBezTo>
                <a:cubicBezTo>
                  <a:pt x="404316" y="4464186"/>
                  <a:pt x="405404" y="4375962"/>
                  <a:pt x="389802" y="4290149"/>
                </a:cubicBezTo>
                <a:cubicBezTo>
                  <a:pt x="385475" y="4266349"/>
                  <a:pt x="359080" y="4252605"/>
                  <a:pt x="346259" y="4232092"/>
                </a:cubicBezTo>
                <a:cubicBezTo>
                  <a:pt x="334792" y="4213744"/>
                  <a:pt x="325266" y="4194124"/>
                  <a:pt x="317230" y="4174035"/>
                </a:cubicBezTo>
                <a:cubicBezTo>
                  <a:pt x="305866" y="4145625"/>
                  <a:pt x="305175" y="4112409"/>
                  <a:pt x="288202" y="4086949"/>
                </a:cubicBezTo>
                <a:lnTo>
                  <a:pt x="259173" y="4043406"/>
                </a:lnTo>
                <a:cubicBezTo>
                  <a:pt x="215130" y="3911273"/>
                  <a:pt x="282695" y="4119974"/>
                  <a:pt x="230145" y="3927292"/>
                </a:cubicBezTo>
                <a:cubicBezTo>
                  <a:pt x="222094" y="3897771"/>
                  <a:pt x="210792" y="3869235"/>
                  <a:pt x="201116" y="3840206"/>
                </a:cubicBezTo>
                <a:lnTo>
                  <a:pt x="186602" y="3796663"/>
                </a:lnTo>
                <a:cubicBezTo>
                  <a:pt x="181391" y="3676814"/>
                  <a:pt x="157573" y="3148913"/>
                  <a:pt x="157573" y="3056435"/>
                </a:cubicBezTo>
                <a:cubicBezTo>
                  <a:pt x="157573" y="2993354"/>
                  <a:pt x="167249" y="2930644"/>
                  <a:pt x="172087" y="2867749"/>
                </a:cubicBezTo>
                <a:cubicBezTo>
                  <a:pt x="176925" y="2882263"/>
                  <a:pt x="182891" y="2896449"/>
                  <a:pt x="186602" y="2911292"/>
                </a:cubicBezTo>
                <a:cubicBezTo>
                  <a:pt x="206658" y="2991515"/>
                  <a:pt x="199246" y="2995350"/>
                  <a:pt x="215630" y="3085463"/>
                </a:cubicBezTo>
                <a:cubicBezTo>
                  <a:pt x="226972" y="3147843"/>
                  <a:pt x="229117" y="3132664"/>
                  <a:pt x="244659" y="3187063"/>
                </a:cubicBezTo>
                <a:cubicBezTo>
                  <a:pt x="250139" y="3206243"/>
                  <a:pt x="251315" y="3226785"/>
                  <a:pt x="259173" y="3245120"/>
                </a:cubicBezTo>
                <a:cubicBezTo>
                  <a:pt x="266045" y="3261154"/>
                  <a:pt x="278526" y="3274149"/>
                  <a:pt x="288202" y="3288663"/>
                </a:cubicBezTo>
                <a:cubicBezTo>
                  <a:pt x="291781" y="3299401"/>
                  <a:pt x="312987" y="3375749"/>
                  <a:pt x="331745" y="3375749"/>
                </a:cubicBezTo>
                <a:cubicBezTo>
                  <a:pt x="347045" y="3375749"/>
                  <a:pt x="320941" y="3347049"/>
                  <a:pt x="317230" y="3332206"/>
                </a:cubicBezTo>
                <a:cubicBezTo>
                  <a:pt x="306412" y="3288933"/>
                  <a:pt x="297391" y="3245225"/>
                  <a:pt x="288202" y="3201577"/>
                </a:cubicBezTo>
                <a:cubicBezTo>
                  <a:pt x="278038" y="3153296"/>
                  <a:pt x="259173" y="3056435"/>
                  <a:pt x="259173" y="3056435"/>
                </a:cubicBezTo>
                <a:cubicBezTo>
                  <a:pt x="257891" y="3037205"/>
                  <a:pt x="247651" y="2801307"/>
                  <a:pt x="230145" y="2737120"/>
                </a:cubicBezTo>
                <a:cubicBezTo>
                  <a:pt x="224452" y="2716246"/>
                  <a:pt x="210792" y="2698415"/>
                  <a:pt x="201116" y="2679063"/>
                </a:cubicBezTo>
                <a:cubicBezTo>
                  <a:pt x="196278" y="2659711"/>
                  <a:pt x="189881" y="2640682"/>
                  <a:pt x="186602" y="2621006"/>
                </a:cubicBezTo>
                <a:cubicBezTo>
                  <a:pt x="175354" y="2553516"/>
                  <a:pt x="170991" y="2484898"/>
                  <a:pt x="157573" y="2417806"/>
                </a:cubicBezTo>
                <a:lnTo>
                  <a:pt x="143059" y="2345235"/>
                </a:lnTo>
                <a:cubicBezTo>
                  <a:pt x="147897" y="2137197"/>
                  <a:pt x="149087" y="1929041"/>
                  <a:pt x="157573" y="1721120"/>
                </a:cubicBezTo>
                <a:cubicBezTo>
                  <a:pt x="158773" y="1691716"/>
                  <a:pt x="164949" y="1662585"/>
                  <a:pt x="172087" y="1634035"/>
                </a:cubicBezTo>
                <a:cubicBezTo>
                  <a:pt x="179508" y="1604350"/>
                  <a:pt x="201116" y="1546949"/>
                  <a:pt x="201116" y="1546949"/>
                </a:cubicBezTo>
                <a:cubicBezTo>
                  <a:pt x="205954" y="1575978"/>
                  <a:pt x="209246" y="1605307"/>
                  <a:pt x="215630" y="1634035"/>
                </a:cubicBezTo>
                <a:cubicBezTo>
                  <a:pt x="218949" y="1648970"/>
                  <a:pt x="230145" y="1692876"/>
                  <a:pt x="230145" y="1677577"/>
                </a:cubicBezTo>
                <a:cubicBezTo>
                  <a:pt x="230145" y="1561362"/>
                  <a:pt x="224215" y="1445132"/>
                  <a:pt x="215630" y="1329235"/>
                </a:cubicBezTo>
                <a:cubicBezTo>
                  <a:pt x="214500" y="1313977"/>
                  <a:pt x="205058" y="1300475"/>
                  <a:pt x="201116" y="1285692"/>
                </a:cubicBezTo>
                <a:cubicBezTo>
                  <a:pt x="185696" y="1227868"/>
                  <a:pt x="176497" y="1168293"/>
                  <a:pt x="157573" y="1111520"/>
                </a:cubicBezTo>
                <a:cubicBezTo>
                  <a:pt x="122054" y="1004962"/>
                  <a:pt x="150181" y="1046071"/>
                  <a:pt x="85002" y="980892"/>
                </a:cubicBezTo>
                <a:cubicBezTo>
                  <a:pt x="80164" y="966378"/>
                  <a:pt x="77329" y="951033"/>
                  <a:pt x="70487" y="937349"/>
                </a:cubicBezTo>
                <a:cubicBezTo>
                  <a:pt x="51410" y="899194"/>
                  <a:pt x="0" y="860612"/>
                  <a:pt x="26945" y="806720"/>
                </a:cubicBezTo>
                <a:cubicBezTo>
                  <a:pt x="34746" y="791118"/>
                  <a:pt x="55973" y="826073"/>
                  <a:pt x="70487" y="835749"/>
                </a:cubicBezTo>
                <a:cubicBezTo>
                  <a:pt x="80163" y="850263"/>
                  <a:pt x="91715" y="863690"/>
                  <a:pt x="99516" y="879292"/>
                </a:cubicBezTo>
                <a:cubicBezTo>
                  <a:pt x="106358" y="892976"/>
                  <a:pt x="114030" y="938134"/>
                  <a:pt x="114030" y="922835"/>
                </a:cubicBezTo>
                <a:cubicBezTo>
                  <a:pt x="114030" y="685719"/>
                  <a:pt x="117702" y="448053"/>
                  <a:pt x="99516" y="211635"/>
                </a:cubicBezTo>
                <a:cubicBezTo>
                  <a:pt x="97942" y="191169"/>
                  <a:pt x="73052" y="179478"/>
                  <a:pt x="55973" y="168092"/>
                </a:cubicBezTo>
                <a:cubicBezTo>
                  <a:pt x="43243" y="159605"/>
                  <a:pt x="12430" y="138277"/>
                  <a:pt x="12430" y="153577"/>
                </a:cubicBezTo>
                <a:cubicBezTo>
                  <a:pt x="12430" y="171021"/>
                  <a:pt x="42572" y="171439"/>
                  <a:pt x="55973" y="182606"/>
                </a:cubicBezTo>
                <a:cubicBezTo>
                  <a:pt x="71742" y="195747"/>
                  <a:pt x="86914" y="209946"/>
                  <a:pt x="99516" y="226149"/>
                </a:cubicBezTo>
                <a:cubicBezTo>
                  <a:pt x="120935" y="253688"/>
                  <a:pt x="146540" y="280137"/>
                  <a:pt x="157573" y="313235"/>
                </a:cubicBezTo>
                <a:cubicBezTo>
                  <a:pt x="177603" y="373326"/>
                  <a:pt x="163601" y="344047"/>
                  <a:pt x="201116" y="400320"/>
                </a:cubicBezTo>
                <a:cubicBezTo>
                  <a:pt x="205954" y="414834"/>
                  <a:pt x="208788" y="430179"/>
                  <a:pt x="215630" y="443863"/>
                </a:cubicBezTo>
                <a:cubicBezTo>
                  <a:pt x="223431" y="459465"/>
                  <a:pt x="239142" y="503955"/>
                  <a:pt x="244659" y="487406"/>
                </a:cubicBezTo>
                <a:cubicBezTo>
                  <a:pt x="246320" y="482425"/>
                  <a:pt x="218959" y="339954"/>
                  <a:pt x="215630" y="327749"/>
                </a:cubicBezTo>
                <a:cubicBezTo>
                  <a:pt x="207579" y="298228"/>
                  <a:pt x="196278" y="269692"/>
                  <a:pt x="186602" y="240663"/>
                </a:cubicBezTo>
                <a:lnTo>
                  <a:pt x="172087" y="197120"/>
                </a:lnTo>
                <a:cubicBezTo>
                  <a:pt x="167249" y="163253"/>
                  <a:pt x="164282" y="129066"/>
                  <a:pt x="157573" y="95520"/>
                </a:cubicBezTo>
                <a:cubicBezTo>
                  <a:pt x="138469" y="0"/>
                  <a:pt x="143059" y="103523"/>
                  <a:pt x="143059" y="8435"/>
                </a:cubicBezTo>
              </a:path>
            </a:pathLst>
          </a:custGeom>
          <a:solidFill>
            <a:srgbClr val="FFC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295692" y="228600"/>
            <a:ext cx="405404" cy="6477000"/>
          </a:xfrm>
          <a:custGeom>
            <a:avLst/>
            <a:gdLst>
              <a:gd name="connsiteX0" fmla="*/ 143059 w 405404"/>
              <a:gd name="connsiteY0" fmla="*/ 6568892 h 6568892"/>
              <a:gd name="connsiteX1" fmla="*/ 128545 w 405404"/>
              <a:gd name="connsiteY1" fmla="*/ 5973806 h 6568892"/>
              <a:gd name="connsiteX2" fmla="*/ 114030 w 405404"/>
              <a:gd name="connsiteY2" fmla="*/ 5930263 h 6568892"/>
              <a:gd name="connsiteX3" fmla="*/ 128545 w 405404"/>
              <a:gd name="connsiteY3" fmla="*/ 6089920 h 6568892"/>
              <a:gd name="connsiteX4" fmla="*/ 157573 w 405404"/>
              <a:gd name="connsiteY4" fmla="*/ 6162492 h 6568892"/>
              <a:gd name="connsiteX5" fmla="*/ 172087 w 405404"/>
              <a:gd name="connsiteY5" fmla="*/ 6206035 h 6568892"/>
              <a:gd name="connsiteX6" fmla="*/ 186602 w 405404"/>
              <a:gd name="connsiteY6" fmla="*/ 6264092 h 6568892"/>
              <a:gd name="connsiteX7" fmla="*/ 244659 w 405404"/>
              <a:gd name="connsiteY7" fmla="*/ 6351177 h 6568892"/>
              <a:gd name="connsiteX8" fmla="*/ 273687 w 405404"/>
              <a:gd name="connsiteY8" fmla="*/ 6293120 h 6568892"/>
              <a:gd name="connsiteX9" fmla="*/ 244659 w 405404"/>
              <a:gd name="connsiteY9" fmla="*/ 6060892 h 6568892"/>
              <a:gd name="connsiteX10" fmla="*/ 201116 w 405404"/>
              <a:gd name="connsiteY10" fmla="*/ 5741577 h 6568892"/>
              <a:gd name="connsiteX11" fmla="*/ 172087 w 405404"/>
              <a:gd name="connsiteY11" fmla="*/ 5625463 h 6568892"/>
              <a:gd name="connsiteX12" fmla="*/ 157573 w 405404"/>
              <a:gd name="connsiteY12" fmla="*/ 5494835 h 6568892"/>
              <a:gd name="connsiteX13" fmla="*/ 143059 w 405404"/>
              <a:gd name="connsiteY13" fmla="*/ 5451292 h 6568892"/>
              <a:gd name="connsiteX14" fmla="*/ 128545 w 405404"/>
              <a:gd name="connsiteY14" fmla="*/ 5393235 h 6568892"/>
              <a:gd name="connsiteX15" fmla="*/ 99516 w 405404"/>
              <a:gd name="connsiteY15" fmla="*/ 5190035 h 6568892"/>
              <a:gd name="connsiteX16" fmla="*/ 114030 w 405404"/>
              <a:gd name="connsiteY16" fmla="*/ 5030377 h 6568892"/>
              <a:gd name="connsiteX17" fmla="*/ 128545 w 405404"/>
              <a:gd name="connsiteY17" fmla="*/ 5073920 h 6568892"/>
              <a:gd name="connsiteX18" fmla="*/ 186602 w 405404"/>
              <a:gd name="connsiteY18" fmla="*/ 5262606 h 6568892"/>
              <a:gd name="connsiteX19" fmla="*/ 215630 w 405404"/>
              <a:gd name="connsiteY19" fmla="*/ 5407749 h 6568892"/>
              <a:gd name="connsiteX20" fmla="*/ 230145 w 405404"/>
              <a:gd name="connsiteY20" fmla="*/ 5465806 h 6568892"/>
              <a:gd name="connsiteX21" fmla="*/ 288202 w 405404"/>
              <a:gd name="connsiteY21" fmla="*/ 5552892 h 6568892"/>
              <a:gd name="connsiteX22" fmla="*/ 259173 w 405404"/>
              <a:gd name="connsiteY22" fmla="*/ 5248092 h 6568892"/>
              <a:gd name="connsiteX23" fmla="*/ 230145 w 405404"/>
              <a:gd name="connsiteY23" fmla="*/ 5131977 h 6568892"/>
              <a:gd name="connsiteX24" fmla="*/ 215630 w 405404"/>
              <a:gd name="connsiteY24" fmla="*/ 5073920 h 6568892"/>
              <a:gd name="connsiteX25" fmla="*/ 201116 w 405404"/>
              <a:gd name="connsiteY25" fmla="*/ 4203063 h 6568892"/>
              <a:gd name="connsiteX26" fmla="*/ 172087 w 405404"/>
              <a:gd name="connsiteY26" fmla="*/ 4057920 h 6568892"/>
              <a:gd name="connsiteX27" fmla="*/ 157573 w 405404"/>
              <a:gd name="connsiteY27" fmla="*/ 3999863 h 6568892"/>
              <a:gd name="connsiteX28" fmla="*/ 186602 w 405404"/>
              <a:gd name="connsiteY28" fmla="*/ 4043406 h 6568892"/>
              <a:gd name="connsiteX29" fmla="*/ 215630 w 405404"/>
              <a:gd name="connsiteY29" fmla="*/ 4159520 h 6568892"/>
              <a:gd name="connsiteX30" fmla="*/ 244659 w 405404"/>
              <a:gd name="connsiteY30" fmla="*/ 4217577 h 6568892"/>
              <a:gd name="connsiteX31" fmla="*/ 288202 w 405404"/>
              <a:gd name="connsiteY31" fmla="*/ 4319177 h 6568892"/>
              <a:gd name="connsiteX32" fmla="*/ 346259 w 405404"/>
              <a:gd name="connsiteY32" fmla="*/ 4406263 h 6568892"/>
              <a:gd name="connsiteX33" fmla="*/ 360773 w 405404"/>
              <a:gd name="connsiteY33" fmla="*/ 4464320 h 6568892"/>
              <a:gd name="connsiteX34" fmla="*/ 389802 w 405404"/>
              <a:gd name="connsiteY34" fmla="*/ 4507863 h 6568892"/>
              <a:gd name="connsiteX35" fmla="*/ 404316 w 405404"/>
              <a:gd name="connsiteY35" fmla="*/ 4551406 h 6568892"/>
              <a:gd name="connsiteX36" fmla="*/ 389802 w 405404"/>
              <a:gd name="connsiteY36" fmla="*/ 4290149 h 6568892"/>
              <a:gd name="connsiteX37" fmla="*/ 346259 w 405404"/>
              <a:gd name="connsiteY37" fmla="*/ 4232092 h 6568892"/>
              <a:gd name="connsiteX38" fmla="*/ 317230 w 405404"/>
              <a:gd name="connsiteY38" fmla="*/ 4174035 h 6568892"/>
              <a:gd name="connsiteX39" fmla="*/ 288202 w 405404"/>
              <a:gd name="connsiteY39" fmla="*/ 4086949 h 6568892"/>
              <a:gd name="connsiteX40" fmla="*/ 259173 w 405404"/>
              <a:gd name="connsiteY40" fmla="*/ 4043406 h 6568892"/>
              <a:gd name="connsiteX41" fmla="*/ 230145 w 405404"/>
              <a:gd name="connsiteY41" fmla="*/ 3927292 h 6568892"/>
              <a:gd name="connsiteX42" fmla="*/ 201116 w 405404"/>
              <a:gd name="connsiteY42" fmla="*/ 3840206 h 6568892"/>
              <a:gd name="connsiteX43" fmla="*/ 186602 w 405404"/>
              <a:gd name="connsiteY43" fmla="*/ 3796663 h 6568892"/>
              <a:gd name="connsiteX44" fmla="*/ 157573 w 405404"/>
              <a:gd name="connsiteY44" fmla="*/ 3056435 h 6568892"/>
              <a:gd name="connsiteX45" fmla="*/ 172087 w 405404"/>
              <a:gd name="connsiteY45" fmla="*/ 2867749 h 6568892"/>
              <a:gd name="connsiteX46" fmla="*/ 186602 w 405404"/>
              <a:gd name="connsiteY46" fmla="*/ 2911292 h 6568892"/>
              <a:gd name="connsiteX47" fmla="*/ 215630 w 405404"/>
              <a:gd name="connsiteY47" fmla="*/ 3085463 h 6568892"/>
              <a:gd name="connsiteX48" fmla="*/ 244659 w 405404"/>
              <a:gd name="connsiteY48" fmla="*/ 3187063 h 6568892"/>
              <a:gd name="connsiteX49" fmla="*/ 259173 w 405404"/>
              <a:gd name="connsiteY49" fmla="*/ 3245120 h 6568892"/>
              <a:gd name="connsiteX50" fmla="*/ 288202 w 405404"/>
              <a:gd name="connsiteY50" fmla="*/ 3288663 h 6568892"/>
              <a:gd name="connsiteX51" fmla="*/ 331745 w 405404"/>
              <a:gd name="connsiteY51" fmla="*/ 3375749 h 6568892"/>
              <a:gd name="connsiteX52" fmla="*/ 317230 w 405404"/>
              <a:gd name="connsiteY52" fmla="*/ 3332206 h 6568892"/>
              <a:gd name="connsiteX53" fmla="*/ 288202 w 405404"/>
              <a:gd name="connsiteY53" fmla="*/ 3201577 h 6568892"/>
              <a:gd name="connsiteX54" fmla="*/ 259173 w 405404"/>
              <a:gd name="connsiteY54" fmla="*/ 3056435 h 6568892"/>
              <a:gd name="connsiteX55" fmla="*/ 230145 w 405404"/>
              <a:gd name="connsiteY55" fmla="*/ 2737120 h 6568892"/>
              <a:gd name="connsiteX56" fmla="*/ 201116 w 405404"/>
              <a:gd name="connsiteY56" fmla="*/ 2679063 h 6568892"/>
              <a:gd name="connsiteX57" fmla="*/ 186602 w 405404"/>
              <a:gd name="connsiteY57" fmla="*/ 2621006 h 6568892"/>
              <a:gd name="connsiteX58" fmla="*/ 157573 w 405404"/>
              <a:gd name="connsiteY58" fmla="*/ 2417806 h 6568892"/>
              <a:gd name="connsiteX59" fmla="*/ 143059 w 405404"/>
              <a:gd name="connsiteY59" fmla="*/ 2345235 h 6568892"/>
              <a:gd name="connsiteX60" fmla="*/ 157573 w 405404"/>
              <a:gd name="connsiteY60" fmla="*/ 1721120 h 6568892"/>
              <a:gd name="connsiteX61" fmla="*/ 172087 w 405404"/>
              <a:gd name="connsiteY61" fmla="*/ 1634035 h 6568892"/>
              <a:gd name="connsiteX62" fmla="*/ 201116 w 405404"/>
              <a:gd name="connsiteY62" fmla="*/ 1546949 h 6568892"/>
              <a:gd name="connsiteX63" fmla="*/ 215630 w 405404"/>
              <a:gd name="connsiteY63" fmla="*/ 1634035 h 6568892"/>
              <a:gd name="connsiteX64" fmla="*/ 230145 w 405404"/>
              <a:gd name="connsiteY64" fmla="*/ 1677577 h 6568892"/>
              <a:gd name="connsiteX65" fmla="*/ 215630 w 405404"/>
              <a:gd name="connsiteY65" fmla="*/ 1329235 h 6568892"/>
              <a:gd name="connsiteX66" fmla="*/ 201116 w 405404"/>
              <a:gd name="connsiteY66" fmla="*/ 1285692 h 6568892"/>
              <a:gd name="connsiteX67" fmla="*/ 157573 w 405404"/>
              <a:gd name="connsiteY67" fmla="*/ 1111520 h 6568892"/>
              <a:gd name="connsiteX68" fmla="*/ 85002 w 405404"/>
              <a:gd name="connsiteY68" fmla="*/ 980892 h 6568892"/>
              <a:gd name="connsiteX69" fmla="*/ 70487 w 405404"/>
              <a:gd name="connsiteY69" fmla="*/ 937349 h 6568892"/>
              <a:gd name="connsiteX70" fmla="*/ 26945 w 405404"/>
              <a:gd name="connsiteY70" fmla="*/ 806720 h 6568892"/>
              <a:gd name="connsiteX71" fmla="*/ 70487 w 405404"/>
              <a:gd name="connsiteY71" fmla="*/ 835749 h 6568892"/>
              <a:gd name="connsiteX72" fmla="*/ 99516 w 405404"/>
              <a:gd name="connsiteY72" fmla="*/ 879292 h 6568892"/>
              <a:gd name="connsiteX73" fmla="*/ 114030 w 405404"/>
              <a:gd name="connsiteY73" fmla="*/ 922835 h 6568892"/>
              <a:gd name="connsiteX74" fmla="*/ 99516 w 405404"/>
              <a:gd name="connsiteY74" fmla="*/ 211635 h 6568892"/>
              <a:gd name="connsiteX75" fmla="*/ 55973 w 405404"/>
              <a:gd name="connsiteY75" fmla="*/ 168092 h 6568892"/>
              <a:gd name="connsiteX76" fmla="*/ 12430 w 405404"/>
              <a:gd name="connsiteY76" fmla="*/ 153577 h 6568892"/>
              <a:gd name="connsiteX77" fmla="*/ 55973 w 405404"/>
              <a:gd name="connsiteY77" fmla="*/ 182606 h 6568892"/>
              <a:gd name="connsiteX78" fmla="*/ 99516 w 405404"/>
              <a:gd name="connsiteY78" fmla="*/ 226149 h 6568892"/>
              <a:gd name="connsiteX79" fmla="*/ 157573 w 405404"/>
              <a:gd name="connsiteY79" fmla="*/ 313235 h 6568892"/>
              <a:gd name="connsiteX80" fmla="*/ 201116 w 405404"/>
              <a:gd name="connsiteY80" fmla="*/ 400320 h 6568892"/>
              <a:gd name="connsiteX81" fmla="*/ 215630 w 405404"/>
              <a:gd name="connsiteY81" fmla="*/ 443863 h 6568892"/>
              <a:gd name="connsiteX82" fmla="*/ 244659 w 405404"/>
              <a:gd name="connsiteY82" fmla="*/ 487406 h 6568892"/>
              <a:gd name="connsiteX83" fmla="*/ 215630 w 405404"/>
              <a:gd name="connsiteY83" fmla="*/ 327749 h 6568892"/>
              <a:gd name="connsiteX84" fmla="*/ 186602 w 405404"/>
              <a:gd name="connsiteY84" fmla="*/ 240663 h 6568892"/>
              <a:gd name="connsiteX85" fmla="*/ 172087 w 405404"/>
              <a:gd name="connsiteY85" fmla="*/ 197120 h 6568892"/>
              <a:gd name="connsiteX86" fmla="*/ 157573 w 405404"/>
              <a:gd name="connsiteY86" fmla="*/ 95520 h 6568892"/>
              <a:gd name="connsiteX87" fmla="*/ 143059 w 405404"/>
              <a:gd name="connsiteY87" fmla="*/ 8435 h 656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05404" h="6568892">
                <a:moveTo>
                  <a:pt x="143059" y="6568892"/>
                </a:moveTo>
                <a:cubicBezTo>
                  <a:pt x="138221" y="6370530"/>
                  <a:pt x="137555" y="6172022"/>
                  <a:pt x="128545" y="5973806"/>
                </a:cubicBezTo>
                <a:cubicBezTo>
                  <a:pt x="127850" y="5958522"/>
                  <a:pt x="114030" y="5914963"/>
                  <a:pt x="114030" y="5930263"/>
                </a:cubicBezTo>
                <a:cubicBezTo>
                  <a:pt x="114030" y="5983701"/>
                  <a:pt x="118697" y="6037397"/>
                  <a:pt x="128545" y="6089920"/>
                </a:cubicBezTo>
                <a:cubicBezTo>
                  <a:pt x="133346" y="6115528"/>
                  <a:pt x="148425" y="6138097"/>
                  <a:pt x="157573" y="6162492"/>
                </a:cubicBezTo>
                <a:cubicBezTo>
                  <a:pt x="162945" y="6176817"/>
                  <a:pt x="167884" y="6191324"/>
                  <a:pt x="172087" y="6206035"/>
                </a:cubicBezTo>
                <a:cubicBezTo>
                  <a:pt x="177567" y="6225215"/>
                  <a:pt x="177681" y="6246250"/>
                  <a:pt x="186602" y="6264092"/>
                </a:cubicBezTo>
                <a:cubicBezTo>
                  <a:pt x="202204" y="6295296"/>
                  <a:pt x="244659" y="6351177"/>
                  <a:pt x="244659" y="6351177"/>
                </a:cubicBezTo>
                <a:cubicBezTo>
                  <a:pt x="254335" y="6331825"/>
                  <a:pt x="272337" y="6314714"/>
                  <a:pt x="273687" y="6293120"/>
                </a:cubicBezTo>
                <a:cubicBezTo>
                  <a:pt x="280155" y="6189627"/>
                  <a:pt x="265551" y="6144461"/>
                  <a:pt x="244659" y="6060892"/>
                </a:cubicBezTo>
                <a:cubicBezTo>
                  <a:pt x="237413" y="6002921"/>
                  <a:pt x="208027" y="5762310"/>
                  <a:pt x="201116" y="5741577"/>
                </a:cubicBezTo>
                <a:cubicBezTo>
                  <a:pt x="184232" y="5690926"/>
                  <a:pt x="180844" y="5686762"/>
                  <a:pt x="172087" y="5625463"/>
                </a:cubicBezTo>
                <a:cubicBezTo>
                  <a:pt x="165891" y="5582093"/>
                  <a:pt x="164775" y="5538050"/>
                  <a:pt x="157573" y="5494835"/>
                </a:cubicBezTo>
                <a:cubicBezTo>
                  <a:pt x="155058" y="5479744"/>
                  <a:pt x="147262" y="5466003"/>
                  <a:pt x="143059" y="5451292"/>
                </a:cubicBezTo>
                <a:cubicBezTo>
                  <a:pt x="137579" y="5432112"/>
                  <a:pt x="132872" y="5412708"/>
                  <a:pt x="128545" y="5393235"/>
                </a:cubicBezTo>
                <a:cubicBezTo>
                  <a:pt x="108004" y="5300803"/>
                  <a:pt x="112196" y="5304160"/>
                  <a:pt x="99516" y="5190035"/>
                </a:cubicBezTo>
                <a:cubicBezTo>
                  <a:pt x="104354" y="5136816"/>
                  <a:pt x="101069" y="5082220"/>
                  <a:pt x="114030" y="5030377"/>
                </a:cubicBezTo>
                <a:cubicBezTo>
                  <a:pt x="117741" y="5015534"/>
                  <a:pt x="124519" y="5059160"/>
                  <a:pt x="128545" y="5073920"/>
                </a:cubicBezTo>
                <a:cubicBezTo>
                  <a:pt x="173993" y="5240564"/>
                  <a:pt x="136159" y="5136501"/>
                  <a:pt x="186602" y="5262606"/>
                </a:cubicBezTo>
                <a:cubicBezTo>
                  <a:pt x="211369" y="5435980"/>
                  <a:pt x="186680" y="5306426"/>
                  <a:pt x="215630" y="5407749"/>
                </a:cubicBezTo>
                <a:cubicBezTo>
                  <a:pt x="221110" y="5426929"/>
                  <a:pt x="221224" y="5447964"/>
                  <a:pt x="230145" y="5465806"/>
                </a:cubicBezTo>
                <a:cubicBezTo>
                  <a:pt x="245747" y="5497011"/>
                  <a:pt x="288202" y="5552892"/>
                  <a:pt x="288202" y="5552892"/>
                </a:cubicBezTo>
                <a:cubicBezTo>
                  <a:pt x="284711" y="5511002"/>
                  <a:pt x="269094" y="5304314"/>
                  <a:pt x="259173" y="5248092"/>
                </a:cubicBezTo>
                <a:cubicBezTo>
                  <a:pt x="252240" y="5208803"/>
                  <a:pt x="239821" y="5170682"/>
                  <a:pt x="230145" y="5131977"/>
                </a:cubicBezTo>
                <a:lnTo>
                  <a:pt x="215630" y="5073920"/>
                </a:lnTo>
                <a:cubicBezTo>
                  <a:pt x="210792" y="4783634"/>
                  <a:pt x="209778" y="4493260"/>
                  <a:pt x="201116" y="4203063"/>
                </a:cubicBezTo>
                <a:cubicBezTo>
                  <a:pt x="198226" y="4106244"/>
                  <a:pt x="191255" y="4125006"/>
                  <a:pt x="172087" y="4057920"/>
                </a:cubicBezTo>
                <a:cubicBezTo>
                  <a:pt x="166607" y="4038740"/>
                  <a:pt x="143467" y="4013968"/>
                  <a:pt x="157573" y="3999863"/>
                </a:cubicBezTo>
                <a:cubicBezTo>
                  <a:pt x="169908" y="3987529"/>
                  <a:pt x="176926" y="4028892"/>
                  <a:pt x="186602" y="4043406"/>
                </a:cubicBezTo>
                <a:cubicBezTo>
                  <a:pt x="196278" y="4082111"/>
                  <a:pt x="203014" y="4121672"/>
                  <a:pt x="215630" y="4159520"/>
                </a:cubicBezTo>
                <a:cubicBezTo>
                  <a:pt x="222472" y="4180046"/>
                  <a:pt x="237062" y="4197318"/>
                  <a:pt x="244659" y="4217577"/>
                </a:cubicBezTo>
                <a:cubicBezTo>
                  <a:pt x="284827" y="4324692"/>
                  <a:pt x="229374" y="4230937"/>
                  <a:pt x="288202" y="4319177"/>
                </a:cubicBezTo>
                <a:cubicBezTo>
                  <a:pt x="333517" y="4455125"/>
                  <a:pt x="259282" y="4254054"/>
                  <a:pt x="346259" y="4406263"/>
                </a:cubicBezTo>
                <a:cubicBezTo>
                  <a:pt x="356156" y="4423583"/>
                  <a:pt x="352915" y="4445985"/>
                  <a:pt x="360773" y="4464320"/>
                </a:cubicBezTo>
                <a:cubicBezTo>
                  <a:pt x="367645" y="4480354"/>
                  <a:pt x="380126" y="4493349"/>
                  <a:pt x="389802" y="4507863"/>
                </a:cubicBezTo>
                <a:cubicBezTo>
                  <a:pt x="394640" y="4522377"/>
                  <a:pt x="404316" y="4566705"/>
                  <a:pt x="404316" y="4551406"/>
                </a:cubicBezTo>
                <a:cubicBezTo>
                  <a:pt x="404316" y="4464186"/>
                  <a:pt x="405404" y="4375962"/>
                  <a:pt x="389802" y="4290149"/>
                </a:cubicBezTo>
                <a:cubicBezTo>
                  <a:pt x="385475" y="4266349"/>
                  <a:pt x="359080" y="4252605"/>
                  <a:pt x="346259" y="4232092"/>
                </a:cubicBezTo>
                <a:cubicBezTo>
                  <a:pt x="334792" y="4213744"/>
                  <a:pt x="325266" y="4194124"/>
                  <a:pt x="317230" y="4174035"/>
                </a:cubicBezTo>
                <a:cubicBezTo>
                  <a:pt x="305866" y="4145625"/>
                  <a:pt x="305175" y="4112409"/>
                  <a:pt x="288202" y="4086949"/>
                </a:cubicBezTo>
                <a:lnTo>
                  <a:pt x="259173" y="4043406"/>
                </a:lnTo>
                <a:cubicBezTo>
                  <a:pt x="215130" y="3911273"/>
                  <a:pt x="282695" y="4119974"/>
                  <a:pt x="230145" y="3927292"/>
                </a:cubicBezTo>
                <a:cubicBezTo>
                  <a:pt x="222094" y="3897771"/>
                  <a:pt x="210792" y="3869235"/>
                  <a:pt x="201116" y="3840206"/>
                </a:cubicBezTo>
                <a:lnTo>
                  <a:pt x="186602" y="3796663"/>
                </a:lnTo>
                <a:cubicBezTo>
                  <a:pt x="181391" y="3676814"/>
                  <a:pt x="157573" y="3148913"/>
                  <a:pt x="157573" y="3056435"/>
                </a:cubicBezTo>
                <a:cubicBezTo>
                  <a:pt x="157573" y="2993354"/>
                  <a:pt x="167249" y="2930644"/>
                  <a:pt x="172087" y="2867749"/>
                </a:cubicBezTo>
                <a:cubicBezTo>
                  <a:pt x="176925" y="2882263"/>
                  <a:pt x="182891" y="2896449"/>
                  <a:pt x="186602" y="2911292"/>
                </a:cubicBezTo>
                <a:cubicBezTo>
                  <a:pt x="206658" y="2991515"/>
                  <a:pt x="199246" y="2995350"/>
                  <a:pt x="215630" y="3085463"/>
                </a:cubicBezTo>
                <a:cubicBezTo>
                  <a:pt x="226972" y="3147843"/>
                  <a:pt x="229117" y="3132664"/>
                  <a:pt x="244659" y="3187063"/>
                </a:cubicBezTo>
                <a:cubicBezTo>
                  <a:pt x="250139" y="3206243"/>
                  <a:pt x="251315" y="3226785"/>
                  <a:pt x="259173" y="3245120"/>
                </a:cubicBezTo>
                <a:cubicBezTo>
                  <a:pt x="266045" y="3261154"/>
                  <a:pt x="278526" y="3274149"/>
                  <a:pt x="288202" y="3288663"/>
                </a:cubicBezTo>
                <a:cubicBezTo>
                  <a:pt x="291781" y="3299401"/>
                  <a:pt x="312987" y="3375749"/>
                  <a:pt x="331745" y="3375749"/>
                </a:cubicBezTo>
                <a:cubicBezTo>
                  <a:pt x="347045" y="3375749"/>
                  <a:pt x="320941" y="3347049"/>
                  <a:pt x="317230" y="3332206"/>
                </a:cubicBezTo>
                <a:cubicBezTo>
                  <a:pt x="306412" y="3288933"/>
                  <a:pt x="297391" y="3245225"/>
                  <a:pt x="288202" y="3201577"/>
                </a:cubicBezTo>
                <a:cubicBezTo>
                  <a:pt x="278038" y="3153296"/>
                  <a:pt x="259173" y="3056435"/>
                  <a:pt x="259173" y="3056435"/>
                </a:cubicBezTo>
                <a:cubicBezTo>
                  <a:pt x="257891" y="3037205"/>
                  <a:pt x="247651" y="2801307"/>
                  <a:pt x="230145" y="2737120"/>
                </a:cubicBezTo>
                <a:cubicBezTo>
                  <a:pt x="224452" y="2716246"/>
                  <a:pt x="210792" y="2698415"/>
                  <a:pt x="201116" y="2679063"/>
                </a:cubicBezTo>
                <a:cubicBezTo>
                  <a:pt x="196278" y="2659711"/>
                  <a:pt x="189881" y="2640682"/>
                  <a:pt x="186602" y="2621006"/>
                </a:cubicBezTo>
                <a:cubicBezTo>
                  <a:pt x="175354" y="2553516"/>
                  <a:pt x="170991" y="2484898"/>
                  <a:pt x="157573" y="2417806"/>
                </a:cubicBezTo>
                <a:lnTo>
                  <a:pt x="143059" y="2345235"/>
                </a:lnTo>
                <a:cubicBezTo>
                  <a:pt x="147897" y="2137197"/>
                  <a:pt x="149087" y="1929041"/>
                  <a:pt x="157573" y="1721120"/>
                </a:cubicBezTo>
                <a:cubicBezTo>
                  <a:pt x="158773" y="1691716"/>
                  <a:pt x="164949" y="1662585"/>
                  <a:pt x="172087" y="1634035"/>
                </a:cubicBezTo>
                <a:cubicBezTo>
                  <a:pt x="179508" y="1604350"/>
                  <a:pt x="201116" y="1546949"/>
                  <a:pt x="201116" y="1546949"/>
                </a:cubicBezTo>
                <a:cubicBezTo>
                  <a:pt x="205954" y="1575978"/>
                  <a:pt x="209246" y="1605307"/>
                  <a:pt x="215630" y="1634035"/>
                </a:cubicBezTo>
                <a:cubicBezTo>
                  <a:pt x="218949" y="1648970"/>
                  <a:pt x="230145" y="1692876"/>
                  <a:pt x="230145" y="1677577"/>
                </a:cubicBezTo>
                <a:cubicBezTo>
                  <a:pt x="230145" y="1561362"/>
                  <a:pt x="224215" y="1445132"/>
                  <a:pt x="215630" y="1329235"/>
                </a:cubicBezTo>
                <a:cubicBezTo>
                  <a:pt x="214500" y="1313977"/>
                  <a:pt x="205058" y="1300475"/>
                  <a:pt x="201116" y="1285692"/>
                </a:cubicBezTo>
                <a:cubicBezTo>
                  <a:pt x="185696" y="1227868"/>
                  <a:pt x="176497" y="1168293"/>
                  <a:pt x="157573" y="1111520"/>
                </a:cubicBezTo>
                <a:cubicBezTo>
                  <a:pt x="122054" y="1004962"/>
                  <a:pt x="150181" y="1046071"/>
                  <a:pt x="85002" y="980892"/>
                </a:cubicBezTo>
                <a:cubicBezTo>
                  <a:pt x="80164" y="966378"/>
                  <a:pt x="77329" y="951033"/>
                  <a:pt x="70487" y="937349"/>
                </a:cubicBezTo>
                <a:cubicBezTo>
                  <a:pt x="51410" y="899194"/>
                  <a:pt x="0" y="860612"/>
                  <a:pt x="26945" y="806720"/>
                </a:cubicBezTo>
                <a:cubicBezTo>
                  <a:pt x="34746" y="791118"/>
                  <a:pt x="55973" y="826073"/>
                  <a:pt x="70487" y="835749"/>
                </a:cubicBezTo>
                <a:cubicBezTo>
                  <a:pt x="80163" y="850263"/>
                  <a:pt x="91715" y="863690"/>
                  <a:pt x="99516" y="879292"/>
                </a:cubicBezTo>
                <a:cubicBezTo>
                  <a:pt x="106358" y="892976"/>
                  <a:pt x="114030" y="938134"/>
                  <a:pt x="114030" y="922835"/>
                </a:cubicBezTo>
                <a:cubicBezTo>
                  <a:pt x="114030" y="685719"/>
                  <a:pt x="117702" y="448053"/>
                  <a:pt x="99516" y="211635"/>
                </a:cubicBezTo>
                <a:cubicBezTo>
                  <a:pt x="97942" y="191169"/>
                  <a:pt x="73052" y="179478"/>
                  <a:pt x="55973" y="168092"/>
                </a:cubicBezTo>
                <a:cubicBezTo>
                  <a:pt x="43243" y="159605"/>
                  <a:pt x="12430" y="138277"/>
                  <a:pt x="12430" y="153577"/>
                </a:cubicBezTo>
                <a:cubicBezTo>
                  <a:pt x="12430" y="171021"/>
                  <a:pt x="42572" y="171439"/>
                  <a:pt x="55973" y="182606"/>
                </a:cubicBezTo>
                <a:cubicBezTo>
                  <a:pt x="71742" y="195747"/>
                  <a:pt x="86914" y="209946"/>
                  <a:pt x="99516" y="226149"/>
                </a:cubicBezTo>
                <a:cubicBezTo>
                  <a:pt x="120935" y="253688"/>
                  <a:pt x="146540" y="280137"/>
                  <a:pt x="157573" y="313235"/>
                </a:cubicBezTo>
                <a:cubicBezTo>
                  <a:pt x="177603" y="373326"/>
                  <a:pt x="163601" y="344047"/>
                  <a:pt x="201116" y="400320"/>
                </a:cubicBezTo>
                <a:cubicBezTo>
                  <a:pt x="205954" y="414834"/>
                  <a:pt x="208788" y="430179"/>
                  <a:pt x="215630" y="443863"/>
                </a:cubicBezTo>
                <a:cubicBezTo>
                  <a:pt x="223431" y="459465"/>
                  <a:pt x="239142" y="503955"/>
                  <a:pt x="244659" y="487406"/>
                </a:cubicBezTo>
                <a:cubicBezTo>
                  <a:pt x="246320" y="482425"/>
                  <a:pt x="218959" y="339954"/>
                  <a:pt x="215630" y="327749"/>
                </a:cubicBezTo>
                <a:cubicBezTo>
                  <a:pt x="207579" y="298228"/>
                  <a:pt x="196278" y="269692"/>
                  <a:pt x="186602" y="240663"/>
                </a:cubicBezTo>
                <a:lnTo>
                  <a:pt x="172087" y="197120"/>
                </a:lnTo>
                <a:cubicBezTo>
                  <a:pt x="167249" y="163253"/>
                  <a:pt x="164282" y="129066"/>
                  <a:pt x="157573" y="95520"/>
                </a:cubicBezTo>
                <a:cubicBezTo>
                  <a:pt x="138469" y="0"/>
                  <a:pt x="143059" y="103523"/>
                  <a:pt x="143059" y="8435"/>
                </a:cubicBezTo>
              </a:path>
            </a:pathLst>
          </a:cu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11719408" y="405405"/>
            <a:ext cx="340662" cy="6300196"/>
          </a:xfrm>
          <a:custGeom>
            <a:avLst/>
            <a:gdLst>
              <a:gd name="connsiteX0" fmla="*/ 143059 w 405404"/>
              <a:gd name="connsiteY0" fmla="*/ 6568892 h 6568892"/>
              <a:gd name="connsiteX1" fmla="*/ 128545 w 405404"/>
              <a:gd name="connsiteY1" fmla="*/ 5973806 h 6568892"/>
              <a:gd name="connsiteX2" fmla="*/ 114030 w 405404"/>
              <a:gd name="connsiteY2" fmla="*/ 5930263 h 6568892"/>
              <a:gd name="connsiteX3" fmla="*/ 128545 w 405404"/>
              <a:gd name="connsiteY3" fmla="*/ 6089920 h 6568892"/>
              <a:gd name="connsiteX4" fmla="*/ 157573 w 405404"/>
              <a:gd name="connsiteY4" fmla="*/ 6162492 h 6568892"/>
              <a:gd name="connsiteX5" fmla="*/ 172087 w 405404"/>
              <a:gd name="connsiteY5" fmla="*/ 6206035 h 6568892"/>
              <a:gd name="connsiteX6" fmla="*/ 186602 w 405404"/>
              <a:gd name="connsiteY6" fmla="*/ 6264092 h 6568892"/>
              <a:gd name="connsiteX7" fmla="*/ 244659 w 405404"/>
              <a:gd name="connsiteY7" fmla="*/ 6351177 h 6568892"/>
              <a:gd name="connsiteX8" fmla="*/ 273687 w 405404"/>
              <a:gd name="connsiteY8" fmla="*/ 6293120 h 6568892"/>
              <a:gd name="connsiteX9" fmla="*/ 244659 w 405404"/>
              <a:gd name="connsiteY9" fmla="*/ 6060892 h 6568892"/>
              <a:gd name="connsiteX10" fmla="*/ 201116 w 405404"/>
              <a:gd name="connsiteY10" fmla="*/ 5741577 h 6568892"/>
              <a:gd name="connsiteX11" fmla="*/ 172087 w 405404"/>
              <a:gd name="connsiteY11" fmla="*/ 5625463 h 6568892"/>
              <a:gd name="connsiteX12" fmla="*/ 157573 w 405404"/>
              <a:gd name="connsiteY12" fmla="*/ 5494835 h 6568892"/>
              <a:gd name="connsiteX13" fmla="*/ 143059 w 405404"/>
              <a:gd name="connsiteY13" fmla="*/ 5451292 h 6568892"/>
              <a:gd name="connsiteX14" fmla="*/ 128545 w 405404"/>
              <a:gd name="connsiteY14" fmla="*/ 5393235 h 6568892"/>
              <a:gd name="connsiteX15" fmla="*/ 99516 w 405404"/>
              <a:gd name="connsiteY15" fmla="*/ 5190035 h 6568892"/>
              <a:gd name="connsiteX16" fmla="*/ 114030 w 405404"/>
              <a:gd name="connsiteY16" fmla="*/ 5030377 h 6568892"/>
              <a:gd name="connsiteX17" fmla="*/ 128545 w 405404"/>
              <a:gd name="connsiteY17" fmla="*/ 5073920 h 6568892"/>
              <a:gd name="connsiteX18" fmla="*/ 186602 w 405404"/>
              <a:gd name="connsiteY18" fmla="*/ 5262606 h 6568892"/>
              <a:gd name="connsiteX19" fmla="*/ 215630 w 405404"/>
              <a:gd name="connsiteY19" fmla="*/ 5407749 h 6568892"/>
              <a:gd name="connsiteX20" fmla="*/ 230145 w 405404"/>
              <a:gd name="connsiteY20" fmla="*/ 5465806 h 6568892"/>
              <a:gd name="connsiteX21" fmla="*/ 288202 w 405404"/>
              <a:gd name="connsiteY21" fmla="*/ 5552892 h 6568892"/>
              <a:gd name="connsiteX22" fmla="*/ 259173 w 405404"/>
              <a:gd name="connsiteY22" fmla="*/ 5248092 h 6568892"/>
              <a:gd name="connsiteX23" fmla="*/ 230145 w 405404"/>
              <a:gd name="connsiteY23" fmla="*/ 5131977 h 6568892"/>
              <a:gd name="connsiteX24" fmla="*/ 215630 w 405404"/>
              <a:gd name="connsiteY24" fmla="*/ 5073920 h 6568892"/>
              <a:gd name="connsiteX25" fmla="*/ 201116 w 405404"/>
              <a:gd name="connsiteY25" fmla="*/ 4203063 h 6568892"/>
              <a:gd name="connsiteX26" fmla="*/ 172087 w 405404"/>
              <a:gd name="connsiteY26" fmla="*/ 4057920 h 6568892"/>
              <a:gd name="connsiteX27" fmla="*/ 157573 w 405404"/>
              <a:gd name="connsiteY27" fmla="*/ 3999863 h 6568892"/>
              <a:gd name="connsiteX28" fmla="*/ 186602 w 405404"/>
              <a:gd name="connsiteY28" fmla="*/ 4043406 h 6568892"/>
              <a:gd name="connsiteX29" fmla="*/ 215630 w 405404"/>
              <a:gd name="connsiteY29" fmla="*/ 4159520 h 6568892"/>
              <a:gd name="connsiteX30" fmla="*/ 244659 w 405404"/>
              <a:gd name="connsiteY30" fmla="*/ 4217577 h 6568892"/>
              <a:gd name="connsiteX31" fmla="*/ 288202 w 405404"/>
              <a:gd name="connsiteY31" fmla="*/ 4319177 h 6568892"/>
              <a:gd name="connsiteX32" fmla="*/ 346259 w 405404"/>
              <a:gd name="connsiteY32" fmla="*/ 4406263 h 6568892"/>
              <a:gd name="connsiteX33" fmla="*/ 360773 w 405404"/>
              <a:gd name="connsiteY33" fmla="*/ 4464320 h 6568892"/>
              <a:gd name="connsiteX34" fmla="*/ 389802 w 405404"/>
              <a:gd name="connsiteY34" fmla="*/ 4507863 h 6568892"/>
              <a:gd name="connsiteX35" fmla="*/ 404316 w 405404"/>
              <a:gd name="connsiteY35" fmla="*/ 4551406 h 6568892"/>
              <a:gd name="connsiteX36" fmla="*/ 389802 w 405404"/>
              <a:gd name="connsiteY36" fmla="*/ 4290149 h 6568892"/>
              <a:gd name="connsiteX37" fmla="*/ 346259 w 405404"/>
              <a:gd name="connsiteY37" fmla="*/ 4232092 h 6568892"/>
              <a:gd name="connsiteX38" fmla="*/ 317230 w 405404"/>
              <a:gd name="connsiteY38" fmla="*/ 4174035 h 6568892"/>
              <a:gd name="connsiteX39" fmla="*/ 288202 w 405404"/>
              <a:gd name="connsiteY39" fmla="*/ 4086949 h 6568892"/>
              <a:gd name="connsiteX40" fmla="*/ 259173 w 405404"/>
              <a:gd name="connsiteY40" fmla="*/ 4043406 h 6568892"/>
              <a:gd name="connsiteX41" fmla="*/ 230145 w 405404"/>
              <a:gd name="connsiteY41" fmla="*/ 3927292 h 6568892"/>
              <a:gd name="connsiteX42" fmla="*/ 201116 w 405404"/>
              <a:gd name="connsiteY42" fmla="*/ 3840206 h 6568892"/>
              <a:gd name="connsiteX43" fmla="*/ 186602 w 405404"/>
              <a:gd name="connsiteY43" fmla="*/ 3796663 h 6568892"/>
              <a:gd name="connsiteX44" fmla="*/ 157573 w 405404"/>
              <a:gd name="connsiteY44" fmla="*/ 3056435 h 6568892"/>
              <a:gd name="connsiteX45" fmla="*/ 172087 w 405404"/>
              <a:gd name="connsiteY45" fmla="*/ 2867749 h 6568892"/>
              <a:gd name="connsiteX46" fmla="*/ 186602 w 405404"/>
              <a:gd name="connsiteY46" fmla="*/ 2911292 h 6568892"/>
              <a:gd name="connsiteX47" fmla="*/ 215630 w 405404"/>
              <a:gd name="connsiteY47" fmla="*/ 3085463 h 6568892"/>
              <a:gd name="connsiteX48" fmla="*/ 244659 w 405404"/>
              <a:gd name="connsiteY48" fmla="*/ 3187063 h 6568892"/>
              <a:gd name="connsiteX49" fmla="*/ 259173 w 405404"/>
              <a:gd name="connsiteY49" fmla="*/ 3245120 h 6568892"/>
              <a:gd name="connsiteX50" fmla="*/ 288202 w 405404"/>
              <a:gd name="connsiteY50" fmla="*/ 3288663 h 6568892"/>
              <a:gd name="connsiteX51" fmla="*/ 331745 w 405404"/>
              <a:gd name="connsiteY51" fmla="*/ 3375749 h 6568892"/>
              <a:gd name="connsiteX52" fmla="*/ 317230 w 405404"/>
              <a:gd name="connsiteY52" fmla="*/ 3332206 h 6568892"/>
              <a:gd name="connsiteX53" fmla="*/ 288202 w 405404"/>
              <a:gd name="connsiteY53" fmla="*/ 3201577 h 6568892"/>
              <a:gd name="connsiteX54" fmla="*/ 259173 w 405404"/>
              <a:gd name="connsiteY54" fmla="*/ 3056435 h 6568892"/>
              <a:gd name="connsiteX55" fmla="*/ 230145 w 405404"/>
              <a:gd name="connsiteY55" fmla="*/ 2737120 h 6568892"/>
              <a:gd name="connsiteX56" fmla="*/ 201116 w 405404"/>
              <a:gd name="connsiteY56" fmla="*/ 2679063 h 6568892"/>
              <a:gd name="connsiteX57" fmla="*/ 186602 w 405404"/>
              <a:gd name="connsiteY57" fmla="*/ 2621006 h 6568892"/>
              <a:gd name="connsiteX58" fmla="*/ 157573 w 405404"/>
              <a:gd name="connsiteY58" fmla="*/ 2417806 h 6568892"/>
              <a:gd name="connsiteX59" fmla="*/ 143059 w 405404"/>
              <a:gd name="connsiteY59" fmla="*/ 2345235 h 6568892"/>
              <a:gd name="connsiteX60" fmla="*/ 157573 w 405404"/>
              <a:gd name="connsiteY60" fmla="*/ 1721120 h 6568892"/>
              <a:gd name="connsiteX61" fmla="*/ 172087 w 405404"/>
              <a:gd name="connsiteY61" fmla="*/ 1634035 h 6568892"/>
              <a:gd name="connsiteX62" fmla="*/ 201116 w 405404"/>
              <a:gd name="connsiteY62" fmla="*/ 1546949 h 6568892"/>
              <a:gd name="connsiteX63" fmla="*/ 215630 w 405404"/>
              <a:gd name="connsiteY63" fmla="*/ 1634035 h 6568892"/>
              <a:gd name="connsiteX64" fmla="*/ 230145 w 405404"/>
              <a:gd name="connsiteY64" fmla="*/ 1677577 h 6568892"/>
              <a:gd name="connsiteX65" fmla="*/ 215630 w 405404"/>
              <a:gd name="connsiteY65" fmla="*/ 1329235 h 6568892"/>
              <a:gd name="connsiteX66" fmla="*/ 201116 w 405404"/>
              <a:gd name="connsiteY66" fmla="*/ 1285692 h 6568892"/>
              <a:gd name="connsiteX67" fmla="*/ 157573 w 405404"/>
              <a:gd name="connsiteY67" fmla="*/ 1111520 h 6568892"/>
              <a:gd name="connsiteX68" fmla="*/ 85002 w 405404"/>
              <a:gd name="connsiteY68" fmla="*/ 980892 h 6568892"/>
              <a:gd name="connsiteX69" fmla="*/ 70487 w 405404"/>
              <a:gd name="connsiteY69" fmla="*/ 937349 h 6568892"/>
              <a:gd name="connsiteX70" fmla="*/ 26945 w 405404"/>
              <a:gd name="connsiteY70" fmla="*/ 806720 h 6568892"/>
              <a:gd name="connsiteX71" fmla="*/ 70487 w 405404"/>
              <a:gd name="connsiteY71" fmla="*/ 835749 h 6568892"/>
              <a:gd name="connsiteX72" fmla="*/ 99516 w 405404"/>
              <a:gd name="connsiteY72" fmla="*/ 879292 h 6568892"/>
              <a:gd name="connsiteX73" fmla="*/ 114030 w 405404"/>
              <a:gd name="connsiteY73" fmla="*/ 922835 h 6568892"/>
              <a:gd name="connsiteX74" fmla="*/ 99516 w 405404"/>
              <a:gd name="connsiteY74" fmla="*/ 211635 h 6568892"/>
              <a:gd name="connsiteX75" fmla="*/ 55973 w 405404"/>
              <a:gd name="connsiteY75" fmla="*/ 168092 h 6568892"/>
              <a:gd name="connsiteX76" fmla="*/ 12430 w 405404"/>
              <a:gd name="connsiteY76" fmla="*/ 153577 h 6568892"/>
              <a:gd name="connsiteX77" fmla="*/ 55973 w 405404"/>
              <a:gd name="connsiteY77" fmla="*/ 182606 h 6568892"/>
              <a:gd name="connsiteX78" fmla="*/ 99516 w 405404"/>
              <a:gd name="connsiteY78" fmla="*/ 226149 h 6568892"/>
              <a:gd name="connsiteX79" fmla="*/ 157573 w 405404"/>
              <a:gd name="connsiteY79" fmla="*/ 313235 h 6568892"/>
              <a:gd name="connsiteX80" fmla="*/ 201116 w 405404"/>
              <a:gd name="connsiteY80" fmla="*/ 400320 h 6568892"/>
              <a:gd name="connsiteX81" fmla="*/ 215630 w 405404"/>
              <a:gd name="connsiteY81" fmla="*/ 443863 h 6568892"/>
              <a:gd name="connsiteX82" fmla="*/ 244659 w 405404"/>
              <a:gd name="connsiteY82" fmla="*/ 487406 h 6568892"/>
              <a:gd name="connsiteX83" fmla="*/ 215630 w 405404"/>
              <a:gd name="connsiteY83" fmla="*/ 327749 h 6568892"/>
              <a:gd name="connsiteX84" fmla="*/ 186602 w 405404"/>
              <a:gd name="connsiteY84" fmla="*/ 240663 h 6568892"/>
              <a:gd name="connsiteX85" fmla="*/ 172087 w 405404"/>
              <a:gd name="connsiteY85" fmla="*/ 197120 h 6568892"/>
              <a:gd name="connsiteX86" fmla="*/ 157573 w 405404"/>
              <a:gd name="connsiteY86" fmla="*/ 95520 h 6568892"/>
              <a:gd name="connsiteX87" fmla="*/ 143059 w 405404"/>
              <a:gd name="connsiteY87" fmla="*/ 8435 h 656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05404" h="6568892">
                <a:moveTo>
                  <a:pt x="143059" y="6568892"/>
                </a:moveTo>
                <a:cubicBezTo>
                  <a:pt x="138221" y="6370530"/>
                  <a:pt x="137555" y="6172022"/>
                  <a:pt x="128545" y="5973806"/>
                </a:cubicBezTo>
                <a:cubicBezTo>
                  <a:pt x="127850" y="5958522"/>
                  <a:pt x="114030" y="5914963"/>
                  <a:pt x="114030" y="5930263"/>
                </a:cubicBezTo>
                <a:cubicBezTo>
                  <a:pt x="114030" y="5983701"/>
                  <a:pt x="118697" y="6037397"/>
                  <a:pt x="128545" y="6089920"/>
                </a:cubicBezTo>
                <a:cubicBezTo>
                  <a:pt x="133346" y="6115528"/>
                  <a:pt x="148425" y="6138097"/>
                  <a:pt x="157573" y="6162492"/>
                </a:cubicBezTo>
                <a:cubicBezTo>
                  <a:pt x="162945" y="6176817"/>
                  <a:pt x="167884" y="6191324"/>
                  <a:pt x="172087" y="6206035"/>
                </a:cubicBezTo>
                <a:cubicBezTo>
                  <a:pt x="177567" y="6225215"/>
                  <a:pt x="177681" y="6246250"/>
                  <a:pt x="186602" y="6264092"/>
                </a:cubicBezTo>
                <a:cubicBezTo>
                  <a:pt x="202204" y="6295296"/>
                  <a:pt x="244659" y="6351177"/>
                  <a:pt x="244659" y="6351177"/>
                </a:cubicBezTo>
                <a:cubicBezTo>
                  <a:pt x="254335" y="6331825"/>
                  <a:pt x="272337" y="6314714"/>
                  <a:pt x="273687" y="6293120"/>
                </a:cubicBezTo>
                <a:cubicBezTo>
                  <a:pt x="280155" y="6189627"/>
                  <a:pt x="265551" y="6144461"/>
                  <a:pt x="244659" y="6060892"/>
                </a:cubicBezTo>
                <a:cubicBezTo>
                  <a:pt x="237413" y="6002921"/>
                  <a:pt x="208027" y="5762310"/>
                  <a:pt x="201116" y="5741577"/>
                </a:cubicBezTo>
                <a:cubicBezTo>
                  <a:pt x="184232" y="5690926"/>
                  <a:pt x="180844" y="5686762"/>
                  <a:pt x="172087" y="5625463"/>
                </a:cubicBezTo>
                <a:cubicBezTo>
                  <a:pt x="165891" y="5582093"/>
                  <a:pt x="164775" y="5538050"/>
                  <a:pt x="157573" y="5494835"/>
                </a:cubicBezTo>
                <a:cubicBezTo>
                  <a:pt x="155058" y="5479744"/>
                  <a:pt x="147262" y="5466003"/>
                  <a:pt x="143059" y="5451292"/>
                </a:cubicBezTo>
                <a:cubicBezTo>
                  <a:pt x="137579" y="5432112"/>
                  <a:pt x="132872" y="5412708"/>
                  <a:pt x="128545" y="5393235"/>
                </a:cubicBezTo>
                <a:cubicBezTo>
                  <a:pt x="108004" y="5300803"/>
                  <a:pt x="112196" y="5304160"/>
                  <a:pt x="99516" y="5190035"/>
                </a:cubicBezTo>
                <a:cubicBezTo>
                  <a:pt x="104354" y="5136816"/>
                  <a:pt x="101069" y="5082220"/>
                  <a:pt x="114030" y="5030377"/>
                </a:cubicBezTo>
                <a:cubicBezTo>
                  <a:pt x="117741" y="5015534"/>
                  <a:pt x="124519" y="5059160"/>
                  <a:pt x="128545" y="5073920"/>
                </a:cubicBezTo>
                <a:cubicBezTo>
                  <a:pt x="173993" y="5240564"/>
                  <a:pt x="136159" y="5136501"/>
                  <a:pt x="186602" y="5262606"/>
                </a:cubicBezTo>
                <a:cubicBezTo>
                  <a:pt x="211369" y="5435980"/>
                  <a:pt x="186680" y="5306426"/>
                  <a:pt x="215630" y="5407749"/>
                </a:cubicBezTo>
                <a:cubicBezTo>
                  <a:pt x="221110" y="5426929"/>
                  <a:pt x="221224" y="5447964"/>
                  <a:pt x="230145" y="5465806"/>
                </a:cubicBezTo>
                <a:cubicBezTo>
                  <a:pt x="245747" y="5497011"/>
                  <a:pt x="288202" y="5552892"/>
                  <a:pt x="288202" y="5552892"/>
                </a:cubicBezTo>
                <a:cubicBezTo>
                  <a:pt x="284711" y="5511002"/>
                  <a:pt x="269094" y="5304314"/>
                  <a:pt x="259173" y="5248092"/>
                </a:cubicBezTo>
                <a:cubicBezTo>
                  <a:pt x="252240" y="5208803"/>
                  <a:pt x="239821" y="5170682"/>
                  <a:pt x="230145" y="5131977"/>
                </a:cubicBezTo>
                <a:lnTo>
                  <a:pt x="215630" y="5073920"/>
                </a:lnTo>
                <a:cubicBezTo>
                  <a:pt x="210792" y="4783634"/>
                  <a:pt x="209778" y="4493260"/>
                  <a:pt x="201116" y="4203063"/>
                </a:cubicBezTo>
                <a:cubicBezTo>
                  <a:pt x="198226" y="4106244"/>
                  <a:pt x="191255" y="4125006"/>
                  <a:pt x="172087" y="4057920"/>
                </a:cubicBezTo>
                <a:cubicBezTo>
                  <a:pt x="166607" y="4038740"/>
                  <a:pt x="143467" y="4013968"/>
                  <a:pt x="157573" y="3999863"/>
                </a:cubicBezTo>
                <a:cubicBezTo>
                  <a:pt x="169908" y="3987529"/>
                  <a:pt x="176926" y="4028892"/>
                  <a:pt x="186602" y="4043406"/>
                </a:cubicBezTo>
                <a:cubicBezTo>
                  <a:pt x="196278" y="4082111"/>
                  <a:pt x="203014" y="4121672"/>
                  <a:pt x="215630" y="4159520"/>
                </a:cubicBezTo>
                <a:cubicBezTo>
                  <a:pt x="222472" y="4180046"/>
                  <a:pt x="237062" y="4197318"/>
                  <a:pt x="244659" y="4217577"/>
                </a:cubicBezTo>
                <a:cubicBezTo>
                  <a:pt x="284827" y="4324692"/>
                  <a:pt x="229374" y="4230937"/>
                  <a:pt x="288202" y="4319177"/>
                </a:cubicBezTo>
                <a:cubicBezTo>
                  <a:pt x="333517" y="4455125"/>
                  <a:pt x="259282" y="4254054"/>
                  <a:pt x="346259" y="4406263"/>
                </a:cubicBezTo>
                <a:cubicBezTo>
                  <a:pt x="356156" y="4423583"/>
                  <a:pt x="352915" y="4445985"/>
                  <a:pt x="360773" y="4464320"/>
                </a:cubicBezTo>
                <a:cubicBezTo>
                  <a:pt x="367645" y="4480354"/>
                  <a:pt x="380126" y="4493349"/>
                  <a:pt x="389802" y="4507863"/>
                </a:cubicBezTo>
                <a:cubicBezTo>
                  <a:pt x="394640" y="4522377"/>
                  <a:pt x="404316" y="4566705"/>
                  <a:pt x="404316" y="4551406"/>
                </a:cubicBezTo>
                <a:cubicBezTo>
                  <a:pt x="404316" y="4464186"/>
                  <a:pt x="405404" y="4375962"/>
                  <a:pt x="389802" y="4290149"/>
                </a:cubicBezTo>
                <a:cubicBezTo>
                  <a:pt x="385475" y="4266349"/>
                  <a:pt x="359080" y="4252605"/>
                  <a:pt x="346259" y="4232092"/>
                </a:cubicBezTo>
                <a:cubicBezTo>
                  <a:pt x="334792" y="4213744"/>
                  <a:pt x="325266" y="4194124"/>
                  <a:pt x="317230" y="4174035"/>
                </a:cubicBezTo>
                <a:cubicBezTo>
                  <a:pt x="305866" y="4145625"/>
                  <a:pt x="305175" y="4112409"/>
                  <a:pt x="288202" y="4086949"/>
                </a:cubicBezTo>
                <a:lnTo>
                  <a:pt x="259173" y="4043406"/>
                </a:lnTo>
                <a:cubicBezTo>
                  <a:pt x="215130" y="3911273"/>
                  <a:pt x="282695" y="4119974"/>
                  <a:pt x="230145" y="3927292"/>
                </a:cubicBezTo>
                <a:cubicBezTo>
                  <a:pt x="222094" y="3897771"/>
                  <a:pt x="210792" y="3869235"/>
                  <a:pt x="201116" y="3840206"/>
                </a:cubicBezTo>
                <a:lnTo>
                  <a:pt x="186602" y="3796663"/>
                </a:lnTo>
                <a:cubicBezTo>
                  <a:pt x="181391" y="3676814"/>
                  <a:pt x="157573" y="3148913"/>
                  <a:pt x="157573" y="3056435"/>
                </a:cubicBezTo>
                <a:cubicBezTo>
                  <a:pt x="157573" y="2993354"/>
                  <a:pt x="167249" y="2930644"/>
                  <a:pt x="172087" y="2867749"/>
                </a:cubicBezTo>
                <a:cubicBezTo>
                  <a:pt x="176925" y="2882263"/>
                  <a:pt x="182891" y="2896449"/>
                  <a:pt x="186602" y="2911292"/>
                </a:cubicBezTo>
                <a:cubicBezTo>
                  <a:pt x="206658" y="2991515"/>
                  <a:pt x="199246" y="2995350"/>
                  <a:pt x="215630" y="3085463"/>
                </a:cubicBezTo>
                <a:cubicBezTo>
                  <a:pt x="226972" y="3147843"/>
                  <a:pt x="229117" y="3132664"/>
                  <a:pt x="244659" y="3187063"/>
                </a:cubicBezTo>
                <a:cubicBezTo>
                  <a:pt x="250139" y="3206243"/>
                  <a:pt x="251315" y="3226785"/>
                  <a:pt x="259173" y="3245120"/>
                </a:cubicBezTo>
                <a:cubicBezTo>
                  <a:pt x="266045" y="3261154"/>
                  <a:pt x="278526" y="3274149"/>
                  <a:pt x="288202" y="3288663"/>
                </a:cubicBezTo>
                <a:cubicBezTo>
                  <a:pt x="291781" y="3299401"/>
                  <a:pt x="312987" y="3375749"/>
                  <a:pt x="331745" y="3375749"/>
                </a:cubicBezTo>
                <a:cubicBezTo>
                  <a:pt x="347045" y="3375749"/>
                  <a:pt x="320941" y="3347049"/>
                  <a:pt x="317230" y="3332206"/>
                </a:cubicBezTo>
                <a:cubicBezTo>
                  <a:pt x="306412" y="3288933"/>
                  <a:pt x="297391" y="3245225"/>
                  <a:pt x="288202" y="3201577"/>
                </a:cubicBezTo>
                <a:cubicBezTo>
                  <a:pt x="278038" y="3153296"/>
                  <a:pt x="259173" y="3056435"/>
                  <a:pt x="259173" y="3056435"/>
                </a:cubicBezTo>
                <a:cubicBezTo>
                  <a:pt x="257891" y="3037205"/>
                  <a:pt x="247651" y="2801307"/>
                  <a:pt x="230145" y="2737120"/>
                </a:cubicBezTo>
                <a:cubicBezTo>
                  <a:pt x="224452" y="2716246"/>
                  <a:pt x="210792" y="2698415"/>
                  <a:pt x="201116" y="2679063"/>
                </a:cubicBezTo>
                <a:cubicBezTo>
                  <a:pt x="196278" y="2659711"/>
                  <a:pt x="189881" y="2640682"/>
                  <a:pt x="186602" y="2621006"/>
                </a:cubicBezTo>
                <a:cubicBezTo>
                  <a:pt x="175354" y="2553516"/>
                  <a:pt x="170991" y="2484898"/>
                  <a:pt x="157573" y="2417806"/>
                </a:cubicBezTo>
                <a:lnTo>
                  <a:pt x="143059" y="2345235"/>
                </a:lnTo>
                <a:cubicBezTo>
                  <a:pt x="147897" y="2137197"/>
                  <a:pt x="149087" y="1929041"/>
                  <a:pt x="157573" y="1721120"/>
                </a:cubicBezTo>
                <a:cubicBezTo>
                  <a:pt x="158773" y="1691716"/>
                  <a:pt x="164949" y="1662585"/>
                  <a:pt x="172087" y="1634035"/>
                </a:cubicBezTo>
                <a:cubicBezTo>
                  <a:pt x="179508" y="1604350"/>
                  <a:pt x="201116" y="1546949"/>
                  <a:pt x="201116" y="1546949"/>
                </a:cubicBezTo>
                <a:cubicBezTo>
                  <a:pt x="205954" y="1575978"/>
                  <a:pt x="209246" y="1605307"/>
                  <a:pt x="215630" y="1634035"/>
                </a:cubicBezTo>
                <a:cubicBezTo>
                  <a:pt x="218949" y="1648970"/>
                  <a:pt x="230145" y="1692876"/>
                  <a:pt x="230145" y="1677577"/>
                </a:cubicBezTo>
                <a:cubicBezTo>
                  <a:pt x="230145" y="1561362"/>
                  <a:pt x="224215" y="1445132"/>
                  <a:pt x="215630" y="1329235"/>
                </a:cubicBezTo>
                <a:cubicBezTo>
                  <a:pt x="214500" y="1313977"/>
                  <a:pt x="205058" y="1300475"/>
                  <a:pt x="201116" y="1285692"/>
                </a:cubicBezTo>
                <a:cubicBezTo>
                  <a:pt x="185696" y="1227868"/>
                  <a:pt x="176497" y="1168293"/>
                  <a:pt x="157573" y="1111520"/>
                </a:cubicBezTo>
                <a:cubicBezTo>
                  <a:pt x="122054" y="1004962"/>
                  <a:pt x="150181" y="1046071"/>
                  <a:pt x="85002" y="980892"/>
                </a:cubicBezTo>
                <a:cubicBezTo>
                  <a:pt x="80164" y="966378"/>
                  <a:pt x="77329" y="951033"/>
                  <a:pt x="70487" y="937349"/>
                </a:cubicBezTo>
                <a:cubicBezTo>
                  <a:pt x="51410" y="899194"/>
                  <a:pt x="0" y="860612"/>
                  <a:pt x="26945" y="806720"/>
                </a:cubicBezTo>
                <a:cubicBezTo>
                  <a:pt x="34746" y="791118"/>
                  <a:pt x="55973" y="826073"/>
                  <a:pt x="70487" y="835749"/>
                </a:cubicBezTo>
                <a:cubicBezTo>
                  <a:pt x="80163" y="850263"/>
                  <a:pt x="91715" y="863690"/>
                  <a:pt x="99516" y="879292"/>
                </a:cubicBezTo>
                <a:cubicBezTo>
                  <a:pt x="106358" y="892976"/>
                  <a:pt x="114030" y="938134"/>
                  <a:pt x="114030" y="922835"/>
                </a:cubicBezTo>
                <a:cubicBezTo>
                  <a:pt x="114030" y="685719"/>
                  <a:pt x="117702" y="448053"/>
                  <a:pt x="99516" y="211635"/>
                </a:cubicBezTo>
                <a:cubicBezTo>
                  <a:pt x="97942" y="191169"/>
                  <a:pt x="73052" y="179478"/>
                  <a:pt x="55973" y="168092"/>
                </a:cubicBezTo>
                <a:cubicBezTo>
                  <a:pt x="43243" y="159605"/>
                  <a:pt x="12430" y="138277"/>
                  <a:pt x="12430" y="153577"/>
                </a:cubicBezTo>
                <a:cubicBezTo>
                  <a:pt x="12430" y="171021"/>
                  <a:pt x="42572" y="171439"/>
                  <a:pt x="55973" y="182606"/>
                </a:cubicBezTo>
                <a:cubicBezTo>
                  <a:pt x="71742" y="195747"/>
                  <a:pt x="86914" y="209946"/>
                  <a:pt x="99516" y="226149"/>
                </a:cubicBezTo>
                <a:cubicBezTo>
                  <a:pt x="120935" y="253688"/>
                  <a:pt x="146540" y="280137"/>
                  <a:pt x="157573" y="313235"/>
                </a:cubicBezTo>
                <a:cubicBezTo>
                  <a:pt x="177603" y="373326"/>
                  <a:pt x="163601" y="344047"/>
                  <a:pt x="201116" y="400320"/>
                </a:cubicBezTo>
                <a:cubicBezTo>
                  <a:pt x="205954" y="414834"/>
                  <a:pt x="208788" y="430179"/>
                  <a:pt x="215630" y="443863"/>
                </a:cubicBezTo>
                <a:cubicBezTo>
                  <a:pt x="223431" y="459465"/>
                  <a:pt x="239142" y="503955"/>
                  <a:pt x="244659" y="487406"/>
                </a:cubicBezTo>
                <a:cubicBezTo>
                  <a:pt x="246320" y="482425"/>
                  <a:pt x="218959" y="339954"/>
                  <a:pt x="215630" y="327749"/>
                </a:cubicBezTo>
                <a:cubicBezTo>
                  <a:pt x="207579" y="298228"/>
                  <a:pt x="196278" y="269692"/>
                  <a:pt x="186602" y="240663"/>
                </a:cubicBezTo>
                <a:lnTo>
                  <a:pt x="172087" y="197120"/>
                </a:lnTo>
                <a:cubicBezTo>
                  <a:pt x="167249" y="163253"/>
                  <a:pt x="164282" y="129066"/>
                  <a:pt x="157573" y="95520"/>
                </a:cubicBezTo>
                <a:cubicBezTo>
                  <a:pt x="138469" y="0"/>
                  <a:pt x="143059" y="103523"/>
                  <a:pt x="143059" y="8435"/>
                </a:cubicBezTo>
              </a:path>
            </a:pathLst>
          </a:custGeom>
          <a:solidFill>
            <a:srgbClr val="FFC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666457" y="228601"/>
            <a:ext cx="405404" cy="6477000"/>
          </a:xfrm>
          <a:custGeom>
            <a:avLst/>
            <a:gdLst>
              <a:gd name="connsiteX0" fmla="*/ 143059 w 405404"/>
              <a:gd name="connsiteY0" fmla="*/ 6568892 h 6568892"/>
              <a:gd name="connsiteX1" fmla="*/ 128545 w 405404"/>
              <a:gd name="connsiteY1" fmla="*/ 5973806 h 6568892"/>
              <a:gd name="connsiteX2" fmla="*/ 114030 w 405404"/>
              <a:gd name="connsiteY2" fmla="*/ 5930263 h 6568892"/>
              <a:gd name="connsiteX3" fmla="*/ 128545 w 405404"/>
              <a:gd name="connsiteY3" fmla="*/ 6089920 h 6568892"/>
              <a:gd name="connsiteX4" fmla="*/ 157573 w 405404"/>
              <a:gd name="connsiteY4" fmla="*/ 6162492 h 6568892"/>
              <a:gd name="connsiteX5" fmla="*/ 172087 w 405404"/>
              <a:gd name="connsiteY5" fmla="*/ 6206035 h 6568892"/>
              <a:gd name="connsiteX6" fmla="*/ 186602 w 405404"/>
              <a:gd name="connsiteY6" fmla="*/ 6264092 h 6568892"/>
              <a:gd name="connsiteX7" fmla="*/ 244659 w 405404"/>
              <a:gd name="connsiteY7" fmla="*/ 6351177 h 6568892"/>
              <a:gd name="connsiteX8" fmla="*/ 273687 w 405404"/>
              <a:gd name="connsiteY8" fmla="*/ 6293120 h 6568892"/>
              <a:gd name="connsiteX9" fmla="*/ 244659 w 405404"/>
              <a:gd name="connsiteY9" fmla="*/ 6060892 h 6568892"/>
              <a:gd name="connsiteX10" fmla="*/ 201116 w 405404"/>
              <a:gd name="connsiteY10" fmla="*/ 5741577 h 6568892"/>
              <a:gd name="connsiteX11" fmla="*/ 172087 w 405404"/>
              <a:gd name="connsiteY11" fmla="*/ 5625463 h 6568892"/>
              <a:gd name="connsiteX12" fmla="*/ 157573 w 405404"/>
              <a:gd name="connsiteY12" fmla="*/ 5494835 h 6568892"/>
              <a:gd name="connsiteX13" fmla="*/ 143059 w 405404"/>
              <a:gd name="connsiteY13" fmla="*/ 5451292 h 6568892"/>
              <a:gd name="connsiteX14" fmla="*/ 128545 w 405404"/>
              <a:gd name="connsiteY14" fmla="*/ 5393235 h 6568892"/>
              <a:gd name="connsiteX15" fmla="*/ 99516 w 405404"/>
              <a:gd name="connsiteY15" fmla="*/ 5190035 h 6568892"/>
              <a:gd name="connsiteX16" fmla="*/ 114030 w 405404"/>
              <a:gd name="connsiteY16" fmla="*/ 5030377 h 6568892"/>
              <a:gd name="connsiteX17" fmla="*/ 128545 w 405404"/>
              <a:gd name="connsiteY17" fmla="*/ 5073920 h 6568892"/>
              <a:gd name="connsiteX18" fmla="*/ 186602 w 405404"/>
              <a:gd name="connsiteY18" fmla="*/ 5262606 h 6568892"/>
              <a:gd name="connsiteX19" fmla="*/ 215630 w 405404"/>
              <a:gd name="connsiteY19" fmla="*/ 5407749 h 6568892"/>
              <a:gd name="connsiteX20" fmla="*/ 230145 w 405404"/>
              <a:gd name="connsiteY20" fmla="*/ 5465806 h 6568892"/>
              <a:gd name="connsiteX21" fmla="*/ 288202 w 405404"/>
              <a:gd name="connsiteY21" fmla="*/ 5552892 h 6568892"/>
              <a:gd name="connsiteX22" fmla="*/ 259173 w 405404"/>
              <a:gd name="connsiteY22" fmla="*/ 5248092 h 6568892"/>
              <a:gd name="connsiteX23" fmla="*/ 230145 w 405404"/>
              <a:gd name="connsiteY23" fmla="*/ 5131977 h 6568892"/>
              <a:gd name="connsiteX24" fmla="*/ 215630 w 405404"/>
              <a:gd name="connsiteY24" fmla="*/ 5073920 h 6568892"/>
              <a:gd name="connsiteX25" fmla="*/ 201116 w 405404"/>
              <a:gd name="connsiteY25" fmla="*/ 4203063 h 6568892"/>
              <a:gd name="connsiteX26" fmla="*/ 172087 w 405404"/>
              <a:gd name="connsiteY26" fmla="*/ 4057920 h 6568892"/>
              <a:gd name="connsiteX27" fmla="*/ 157573 w 405404"/>
              <a:gd name="connsiteY27" fmla="*/ 3999863 h 6568892"/>
              <a:gd name="connsiteX28" fmla="*/ 186602 w 405404"/>
              <a:gd name="connsiteY28" fmla="*/ 4043406 h 6568892"/>
              <a:gd name="connsiteX29" fmla="*/ 215630 w 405404"/>
              <a:gd name="connsiteY29" fmla="*/ 4159520 h 6568892"/>
              <a:gd name="connsiteX30" fmla="*/ 244659 w 405404"/>
              <a:gd name="connsiteY30" fmla="*/ 4217577 h 6568892"/>
              <a:gd name="connsiteX31" fmla="*/ 288202 w 405404"/>
              <a:gd name="connsiteY31" fmla="*/ 4319177 h 6568892"/>
              <a:gd name="connsiteX32" fmla="*/ 346259 w 405404"/>
              <a:gd name="connsiteY32" fmla="*/ 4406263 h 6568892"/>
              <a:gd name="connsiteX33" fmla="*/ 360773 w 405404"/>
              <a:gd name="connsiteY33" fmla="*/ 4464320 h 6568892"/>
              <a:gd name="connsiteX34" fmla="*/ 389802 w 405404"/>
              <a:gd name="connsiteY34" fmla="*/ 4507863 h 6568892"/>
              <a:gd name="connsiteX35" fmla="*/ 404316 w 405404"/>
              <a:gd name="connsiteY35" fmla="*/ 4551406 h 6568892"/>
              <a:gd name="connsiteX36" fmla="*/ 389802 w 405404"/>
              <a:gd name="connsiteY36" fmla="*/ 4290149 h 6568892"/>
              <a:gd name="connsiteX37" fmla="*/ 346259 w 405404"/>
              <a:gd name="connsiteY37" fmla="*/ 4232092 h 6568892"/>
              <a:gd name="connsiteX38" fmla="*/ 317230 w 405404"/>
              <a:gd name="connsiteY38" fmla="*/ 4174035 h 6568892"/>
              <a:gd name="connsiteX39" fmla="*/ 288202 w 405404"/>
              <a:gd name="connsiteY39" fmla="*/ 4086949 h 6568892"/>
              <a:gd name="connsiteX40" fmla="*/ 259173 w 405404"/>
              <a:gd name="connsiteY40" fmla="*/ 4043406 h 6568892"/>
              <a:gd name="connsiteX41" fmla="*/ 230145 w 405404"/>
              <a:gd name="connsiteY41" fmla="*/ 3927292 h 6568892"/>
              <a:gd name="connsiteX42" fmla="*/ 201116 w 405404"/>
              <a:gd name="connsiteY42" fmla="*/ 3840206 h 6568892"/>
              <a:gd name="connsiteX43" fmla="*/ 186602 w 405404"/>
              <a:gd name="connsiteY43" fmla="*/ 3796663 h 6568892"/>
              <a:gd name="connsiteX44" fmla="*/ 157573 w 405404"/>
              <a:gd name="connsiteY44" fmla="*/ 3056435 h 6568892"/>
              <a:gd name="connsiteX45" fmla="*/ 172087 w 405404"/>
              <a:gd name="connsiteY45" fmla="*/ 2867749 h 6568892"/>
              <a:gd name="connsiteX46" fmla="*/ 186602 w 405404"/>
              <a:gd name="connsiteY46" fmla="*/ 2911292 h 6568892"/>
              <a:gd name="connsiteX47" fmla="*/ 215630 w 405404"/>
              <a:gd name="connsiteY47" fmla="*/ 3085463 h 6568892"/>
              <a:gd name="connsiteX48" fmla="*/ 244659 w 405404"/>
              <a:gd name="connsiteY48" fmla="*/ 3187063 h 6568892"/>
              <a:gd name="connsiteX49" fmla="*/ 259173 w 405404"/>
              <a:gd name="connsiteY49" fmla="*/ 3245120 h 6568892"/>
              <a:gd name="connsiteX50" fmla="*/ 288202 w 405404"/>
              <a:gd name="connsiteY50" fmla="*/ 3288663 h 6568892"/>
              <a:gd name="connsiteX51" fmla="*/ 331745 w 405404"/>
              <a:gd name="connsiteY51" fmla="*/ 3375749 h 6568892"/>
              <a:gd name="connsiteX52" fmla="*/ 317230 w 405404"/>
              <a:gd name="connsiteY52" fmla="*/ 3332206 h 6568892"/>
              <a:gd name="connsiteX53" fmla="*/ 288202 w 405404"/>
              <a:gd name="connsiteY53" fmla="*/ 3201577 h 6568892"/>
              <a:gd name="connsiteX54" fmla="*/ 259173 w 405404"/>
              <a:gd name="connsiteY54" fmla="*/ 3056435 h 6568892"/>
              <a:gd name="connsiteX55" fmla="*/ 230145 w 405404"/>
              <a:gd name="connsiteY55" fmla="*/ 2737120 h 6568892"/>
              <a:gd name="connsiteX56" fmla="*/ 201116 w 405404"/>
              <a:gd name="connsiteY56" fmla="*/ 2679063 h 6568892"/>
              <a:gd name="connsiteX57" fmla="*/ 186602 w 405404"/>
              <a:gd name="connsiteY57" fmla="*/ 2621006 h 6568892"/>
              <a:gd name="connsiteX58" fmla="*/ 157573 w 405404"/>
              <a:gd name="connsiteY58" fmla="*/ 2417806 h 6568892"/>
              <a:gd name="connsiteX59" fmla="*/ 143059 w 405404"/>
              <a:gd name="connsiteY59" fmla="*/ 2345235 h 6568892"/>
              <a:gd name="connsiteX60" fmla="*/ 157573 w 405404"/>
              <a:gd name="connsiteY60" fmla="*/ 1721120 h 6568892"/>
              <a:gd name="connsiteX61" fmla="*/ 172087 w 405404"/>
              <a:gd name="connsiteY61" fmla="*/ 1634035 h 6568892"/>
              <a:gd name="connsiteX62" fmla="*/ 201116 w 405404"/>
              <a:gd name="connsiteY62" fmla="*/ 1546949 h 6568892"/>
              <a:gd name="connsiteX63" fmla="*/ 215630 w 405404"/>
              <a:gd name="connsiteY63" fmla="*/ 1634035 h 6568892"/>
              <a:gd name="connsiteX64" fmla="*/ 230145 w 405404"/>
              <a:gd name="connsiteY64" fmla="*/ 1677577 h 6568892"/>
              <a:gd name="connsiteX65" fmla="*/ 215630 w 405404"/>
              <a:gd name="connsiteY65" fmla="*/ 1329235 h 6568892"/>
              <a:gd name="connsiteX66" fmla="*/ 201116 w 405404"/>
              <a:gd name="connsiteY66" fmla="*/ 1285692 h 6568892"/>
              <a:gd name="connsiteX67" fmla="*/ 157573 w 405404"/>
              <a:gd name="connsiteY67" fmla="*/ 1111520 h 6568892"/>
              <a:gd name="connsiteX68" fmla="*/ 85002 w 405404"/>
              <a:gd name="connsiteY68" fmla="*/ 980892 h 6568892"/>
              <a:gd name="connsiteX69" fmla="*/ 70487 w 405404"/>
              <a:gd name="connsiteY69" fmla="*/ 937349 h 6568892"/>
              <a:gd name="connsiteX70" fmla="*/ 26945 w 405404"/>
              <a:gd name="connsiteY70" fmla="*/ 806720 h 6568892"/>
              <a:gd name="connsiteX71" fmla="*/ 70487 w 405404"/>
              <a:gd name="connsiteY71" fmla="*/ 835749 h 6568892"/>
              <a:gd name="connsiteX72" fmla="*/ 99516 w 405404"/>
              <a:gd name="connsiteY72" fmla="*/ 879292 h 6568892"/>
              <a:gd name="connsiteX73" fmla="*/ 114030 w 405404"/>
              <a:gd name="connsiteY73" fmla="*/ 922835 h 6568892"/>
              <a:gd name="connsiteX74" fmla="*/ 99516 w 405404"/>
              <a:gd name="connsiteY74" fmla="*/ 211635 h 6568892"/>
              <a:gd name="connsiteX75" fmla="*/ 55973 w 405404"/>
              <a:gd name="connsiteY75" fmla="*/ 168092 h 6568892"/>
              <a:gd name="connsiteX76" fmla="*/ 12430 w 405404"/>
              <a:gd name="connsiteY76" fmla="*/ 153577 h 6568892"/>
              <a:gd name="connsiteX77" fmla="*/ 55973 w 405404"/>
              <a:gd name="connsiteY77" fmla="*/ 182606 h 6568892"/>
              <a:gd name="connsiteX78" fmla="*/ 99516 w 405404"/>
              <a:gd name="connsiteY78" fmla="*/ 226149 h 6568892"/>
              <a:gd name="connsiteX79" fmla="*/ 157573 w 405404"/>
              <a:gd name="connsiteY79" fmla="*/ 313235 h 6568892"/>
              <a:gd name="connsiteX80" fmla="*/ 201116 w 405404"/>
              <a:gd name="connsiteY80" fmla="*/ 400320 h 6568892"/>
              <a:gd name="connsiteX81" fmla="*/ 215630 w 405404"/>
              <a:gd name="connsiteY81" fmla="*/ 443863 h 6568892"/>
              <a:gd name="connsiteX82" fmla="*/ 244659 w 405404"/>
              <a:gd name="connsiteY82" fmla="*/ 487406 h 6568892"/>
              <a:gd name="connsiteX83" fmla="*/ 215630 w 405404"/>
              <a:gd name="connsiteY83" fmla="*/ 327749 h 6568892"/>
              <a:gd name="connsiteX84" fmla="*/ 186602 w 405404"/>
              <a:gd name="connsiteY84" fmla="*/ 240663 h 6568892"/>
              <a:gd name="connsiteX85" fmla="*/ 172087 w 405404"/>
              <a:gd name="connsiteY85" fmla="*/ 197120 h 6568892"/>
              <a:gd name="connsiteX86" fmla="*/ 157573 w 405404"/>
              <a:gd name="connsiteY86" fmla="*/ 95520 h 6568892"/>
              <a:gd name="connsiteX87" fmla="*/ 143059 w 405404"/>
              <a:gd name="connsiteY87" fmla="*/ 8435 h 656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05404" h="6568892">
                <a:moveTo>
                  <a:pt x="143059" y="6568892"/>
                </a:moveTo>
                <a:cubicBezTo>
                  <a:pt x="138221" y="6370530"/>
                  <a:pt x="137555" y="6172022"/>
                  <a:pt x="128545" y="5973806"/>
                </a:cubicBezTo>
                <a:cubicBezTo>
                  <a:pt x="127850" y="5958522"/>
                  <a:pt x="114030" y="5914963"/>
                  <a:pt x="114030" y="5930263"/>
                </a:cubicBezTo>
                <a:cubicBezTo>
                  <a:pt x="114030" y="5983701"/>
                  <a:pt x="118697" y="6037397"/>
                  <a:pt x="128545" y="6089920"/>
                </a:cubicBezTo>
                <a:cubicBezTo>
                  <a:pt x="133346" y="6115528"/>
                  <a:pt x="148425" y="6138097"/>
                  <a:pt x="157573" y="6162492"/>
                </a:cubicBezTo>
                <a:cubicBezTo>
                  <a:pt x="162945" y="6176817"/>
                  <a:pt x="167884" y="6191324"/>
                  <a:pt x="172087" y="6206035"/>
                </a:cubicBezTo>
                <a:cubicBezTo>
                  <a:pt x="177567" y="6225215"/>
                  <a:pt x="177681" y="6246250"/>
                  <a:pt x="186602" y="6264092"/>
                </a:cubicBezTo>
                <a:cubicBezTo>
                  <a:pt x="202204" y="6295296"/>
                  <a:pt x="244659" y="6351177"/>
                  <a:pt x="244659" y="6351177"/>
                </a:cubicBezTo>
                <a:cubicBezTo>
                  <a:pt x="254335" y="6331825"/>
                  <a:pt x="272337" y="6314714"/>
                  <a:pt x="273687" y="6293120"/>
                </a:cubicBezTo>
                <a:cubicBezTo>
                  <a:pt x="280155" y="6189627"/>
                  <a:pt x="265551" y="6144461"/>
                  <a:pt x="244659" y="6060892"/>
                </a:cubicBezTo>
                <a:cubicBezTo>
                  <a:pt x="237413" y="6002921"/>
                  <a:pt x="208027" y="5762310"/>
                  <a:pt x="201116" y="5741577"/>
                </a:cubicBezTo>
                <a:cubicBezTo>
                  <a:pt x="184232" y="5690926"/>
                  <a:pt x="180844" y="5686762"/>
                  <a:pt x="172087" y="5625463"/>
                </a:cubicBezTo>
                <a:cubicBezTo>
                  <a:pt x="165891" y="5582093"/>
                  <a:pt x="164775" y="5538050"/>
                  <a:pt x="157573" y="5494835"/>
                </a:cubicBezTo>
                <a:cubicBezTo>
                  <a:pt x="155058" y="5479744"/>
                  <a:pt x="147262" y="5466003"/>
                  <a:pt x="143059" y="5451292"/>
                </a:cubicBezTo>
                <a:cubicBezTo>
                  <a:pt x="137579" y="5432112"/>
                  <a:pt x="132872" y="5412708"/>
                  <a:pt x="128545" y="5393235"/>
                </a:cubicBezTo>
                <a:cubicBezTo>
                  <a:pt x="108004" y="5300803"/>
                  <a:pt x="112196" y="5304160"/>
                  <a:pt x="99516" y="5190035"/>
                </a:cubicBezTo>
                <a:cubicBezTo>
                  <a:pt x="104354" y="5136816"/>
                  <a:pt x="101069" y="5082220"/>
                  <a:pt x="114030" y="5030377"/>
                </a:cubicBezTo>
                <a:cubicBezTo>
                  <a:pt x="117741" y="5015534"/>
                  <a:pt x="124519" y="5059160"/>
                  <a:pt x="128545" y="5073920"/>
                </a:cubicBezTo>
                <a:cubicBezTo>
                  <a:pt x="173993" y="5240564"/>
                  <a:pt x="136159" y="5136501"/>
                  <a:pt x="186602" y="5262606"/>
                </a:cubicBezTo>
                <a:cubicBezTo>
                  <a:pt x="211369" y="5435980"/>
                  <a:pt x="186680" y="5306426"/>
                  <a:pt x="215630" y="5407749"/>
                </a:cubicBezTo>
                <a:cubicBezTo>
                  <a:pt x="221110" y="5426929"/>
                  <a:pt x="221224" y="5447964"/>
                  <a:pt x="230145" y="5465806"/>
                </a:cubicBezTo>
                <a:cubicBezTo>
                  <a:pt x="245747" y="5497011"/>
                  <a:pt x="288202" y="5552892"/>
                  <a:pt x="288202" y="5552892"/>
                </a:cubicBezTo>
                <a:cubicBezTo>
                  <a:pt x="284711" y="5511002"/>
                  <a:pt x="269094" y="5304314"/>
                  <a:pt x="259173" y="5248092"/>
                </a:cubicBezTo>
                <a:cubicBezTo>
                  <a:pt x="252240" y="5208803"/>
                  <a:pt x="239821" y="5170682"/>
                  <a:pt x="230145" y="5131977"/>
                </a:cubicBezTo>
                <a:lnTo>
                  <a:pt x="215630" y="5073920"/>
                </a:lnTo>
                <a:cubicBezTo>
                  <a:pt x="210792" y="4783634"/>
                  <a:pt x="209778" y="4493260"/>
                  <a:pt x="201116" y="4203063"/>
                </a:cubicBezTo>
                <a:cubicBezTo>
                  <a:pt x="198226" y="4106244"/>
                  <a:pt x="191255" y="4125006"/>
                  <a:pt x="172087" y="4057920"/>
                </a:cubicBezTo>
                <a:cubicBezTo>
                  <a:pt x="166607" y="4038740"/>
                  <a:pt x="143467" y="4013968"/>
                  <a:pt x="157573" y="3999863"/>
                </a:cubicBezTo>
                <a:cubicBezTo>
                  <a:pt x="169908" y="3987529"/>
                  <a:pt x="176926" y="4028892"/>
                  <a:pt x="186602" y="4043406"/>
                </a:cubicBezTo>
                <a:cubicBezTo>
                  <a:pt x="196278" y="4082111"/>
                  <a:pt x="203014" y="4121672"/>
                  <a:pt x="215630" y="4159520"/>
                </a:cubicBezTo>
                <a:cubicBezTo>
                  <a:pt x="222472" y="4180046"/>
                  <a:pt x="237062" y="4197318"/>
                  <a:pt x="244659" y="4217577"/>
                </a:cubicBezTo>
                <a:cubicBezTo>
                  <a:pt x="284827" y="4324692"/>
                  <a:pt x="229374" y="4230937"/>
                  <a:pt x="288202" y="4319177"/>
                </a:cubicBezTo>
                <a:cubicBezTo>
                  <a:pt x="333517" y="4455125"/>
                  <a:pt x="259282" y="4254054"/>
                  <a:pt x="346259" y="4406263"/>
                </a:cubicBezTo>
                <a:cubicBezTo>
                  <a:pt x="356156" y="4423583"/>
                  <a:pt x="352915" y="4445985"/>
                  <a:pt x="360773" y="4464320"/>
                </a:cubicBezTo>
                <a:cubicBezTo>
                  <a:pt x="367645" y="4480354"/>
                  <a:pt x="380126" y="4493349"/>
                  <a:pt x="389802" y="4507863"/>
                </a:cubicBezTo>
                <a:cubicBezTo>
                  <a:pt x="394640" y="4522377"/>
                  <a:pt x="404316" y="4566705"/>
                  <a:pt x="404316" y="4551406"/>
                </a:cubicBezTo>
                <a:cubicBezTo>
                  <a:pt x="404316" y="4464186"/>
                  <a:pt x="405404" y="4375962"/>
                  <a:pt x="389802" y="4290149"/>
                </a:cubicBezTo>
                <a:cubicBezTo>
                  <a:pt x="385475" y="4266349"/>
                  <a:pt x="359080" y="4252605"/>
                  <a:pt x="346259" y="4232092"/>
                </a:cubicBezTo>
                <a:cubicBezTo>
                  <a:pt x="334792" y="4213744"/>
                  <a:pt x="325266" y="4194124"/>
                  <a:pt x="317230" y="4174035"/>
                </a:cubicBezTo>
                <a:cubicBezTo>
                  <a:pt x="305866" y="4145625"/>
                  <a:pt x="305175" y="4112409"/>
                  <a:pt x="288202" y="4086949"/>
                </a:cubicBezTo>
                <a:lnTo>
                  <a:pt x="259173" y="4043406"/>
                </a:lnTo>
                <a:cubicBezTo>
                  <a:pt x="215130" y="3911273"/>
                  <a:pt x="282695" y="4119974"/>
                  <a:pt x="230145" y="3927292"/>
                </a:cubicBezTo>
                <a:cubicBezTo>
                  <a:pt x="222094" y="3897771"/>
                  <a:pt x="210792" y="3869235"/>
                  <a:pt x="201116" y="3840206"/>
                </a:cubicBezTo>
                <a:lnTo>
                  <a:pt x="186602" y="3796663"/>
                </a:lnTo>
                <a:cubicBezTo>
                  <a:pt x="181391" y="3676814"/>
                  <a:pt x="157573" y="3148913"/>
                  <a:pt x="157573" y="3056435"/>
                </a:cubicBezTo>
                <a:cubicBezTo>
                  <a:pt x="157573" y="2993354"/>
                  <a:pt x="167249" y="2930644"/>
                  <a:pt x="172087" y="2867749"/>
                </a:cubicBezTo>
                <a:cubicBezTo>
                  <a:pt x="176925" y="2882263"/>
                  <a:pt x="182891" y="2896449"/>
                  <a:pt x="186602" y="2911292"/>
                </a:cubicBezTo>
                <a:cubicBezTo>
                  <a:pt x="206658" y="2991515"/>
                  <a:pt x="199246" y="2995350"/>
                  <a:pt x="215630" y="3085463"/>
                </a:cubicBezTo>
                <a:cubicBezTo>
                  <a:pt x="226972" y="3147843"/>
                  <a:pt x="229117" y="3132664"/>
                  <a:pt x="244659" y="3187063"/>
                </a:cubicBezTo>
                <a:cubicBezTo>
                  <a:pt x="250139" y="3206243"/>
                  <a:pt x="251315" y="3226785"/>
                  <a:pt x="259173" y="3245120"/>
                </a:cubicBezTo>
                <a:cubicBezTo>
                  <a:pt x="266045" y="3261154"/>
                  <a:pt x="278526" y="3274149"/>
                  <a:pt x="288202" y="3288663"/>
                </a:cubicBezTo>
                <a:cubicBezTo>
                  <a:pt x="291781" y="3299401"/>
                  <a:pt x="312987" y="3375749"/>
                  <a:pt x="331745" y="3375749"/>
                </a:cubicBezTo>
                <a:cubicBezTo>
                  <a:pt x="347045" y="3375749"/>
                  <a:pt x="320941" y="3347049"/>
                  <a:pt x="317230" y="3332206"/>
                </a:cubicBezTo>
                <a:cubicBezTo>
                  <a:pt x="306412" y="3288933"/>
                  <a:pt x="297391" y="3245225"/>
                  <a:pt x="288202" y="3201577"/>
                </a:cubicBezTo>
                <a:cubicBezTo>
                  <a:pt x="278038" y="3153296"/>
                  <a:pt x="259173" y="3056435"/>
                  <a:pt x="259173" y="3056435"/>
                </a:cubicBezTo>
                <a:cubicBezTo>
                  <a:pt x="257891" y="3037205"/>
                  <a:pt x="247651" y="2801307"/>
                  <a:pt x="230145" y="2737120"/>
                </a:cubicBezTo>
                <a:cubicBezTo>
                  <a:pt x="224452" y="2716246"/>
                  <a:pt x="210792" y="2698415"/>
                  <a:pt x="201116" y="2679063"/>
                </a:cubicBezTo>
                <a:cubicBezTo>
                  <a:pt x="196278" y="2659711"/>
                  <a:pt x="189881" y="2640682"/>
                  <a:pt x="186602" y="2621006"/>
                </a:cubicBezTo>
                <a:cubicBezTo>
                  <a:pt x="175354" y="2553516"/>
                  <a:pt x="170991" y="2484898"/>
                  <a:pt x="157573" y="2417806"/>
                </a:cubicBezTo>
                <a:lnTo>
                  <a:pt x="143059" y="2345235"/>
                </a:lnTo>
                <a:cubicBezTo>
                  <a:pt x="147897" y="2137197"/>
                  <a:pt x="149087" y="1929041"/>
                  <a:pt x="157573" y="1721120"/>
                </a:cubicBezTo>
                <a:cubicBezTo>
                  <a:pt x="158773" y="1691716"/>
                  <a:pt x="164949" y="1662585"/>
                  <a:pt x="172087" y="1634035"/>
                </a:cubicBezTo>
                <a:cubicBezTo>
                  <a:pt x="179508" y="1604350"/>
                  <a:pt x="201116" y="1546949"/>
                  <a:pt x="201116" y="1546949"/>
                </a:cubicBezTo>
                <a:cubicBezTo>
                  <a:pt x="205954" y="1575978"/>
                  <a:pt x="209246" y="1605307"/>
                  <a:pt x="215630" y="1634035"/>
                </a:cubicBezTo>
                <a:cubicBezTo>
                  <a:pt x="218949" y="1648970"/>
                  <a:pt x="230145" y="1692876"/>
                  <a:pt x="230145" y="1677577"/>
                </a:cubicBezTo>
                <a:cubicBezTo>
                  <a:pt x="230145" y="1561362"/>
                  <a:pt x="224215" y="1445132"/>
                  <a:pt x="215630" y="1329235"/>
                </a:cubicBezTo>
                <a:cubicBezTo>
                  <a:pt x="214500" y="1313977"/>
                  <a:pt x="205058" y="1300475"/>
                  <a:pt x="201116" y="1285692"/>
                </a:cubicBezTo>
                <a:cubicBezTo>
                  <a:pt x="185696" y="1227868"/>
                  <a:pt x="176497" y="1168293"/>
                  <a:pt x="157573" y="1111520"/>
                </a:cubicBezTo>
                <a:cubicBezTo>
                  <a:pt x="122054" y="1004962"/>
                  <a:pt x="150181" y="1046071"/>
                  <a:pt x="85002" y="980892"/>
                </a:cubicBezTo>
                <a:cubicBezTo>
                  <a:pt x="80164" y="966378"/>
                  <a:pt x="77329" y="951033"/>
                  <a:pt x="70487" y="937349"/>
                </a:cubicBezTo>
                <a:cubicBezTo>
                  <a:pt x="51410" y="899194"/>
                  <a:pt x="0" y="860612"/>
                  <a:pt x="26945" y="806720"/>
                </a:cubicBezTo>
                <a:cubicBezTo>
                  <a:pt x="34746" y="791118"/>
                  <a:pt x="55973" y="826073"/>
                  <a:pt x="70487" y="835749"/>
                </a:cubicBezTo>
                <a:cubicBezTo>
                  <a:pt x="80163" y="850263"/>
                  <a:pt x="91715" y="863690"/>
                  <a:pt x="99516" y="879292"/>
                </a:cubicBezTo>
                <a:cubicBezTo>
                  <a:pt x="106358" y="892976"/>
                  <a:pt x="114030" y="938134"/>
                  <a:pt x="114030" y="922835"/>
                </a:cubicBezTo>
                <a:cubicBezTo>
                  <a:pt x="114030" y="685719"/>
                  <a:pt x="117702" y="448053"/>
                  <a:pt x="99516" y="211635"/>
                </a:cubicBezTo>
                <a:cubicBezTo>
                  <a:pt x="97942" y="191169"/>
                  <a:pt x="73052" y="179478"/>
                  <a:pt x="55973" y="168092"/>
                </a:cubicBezTo>
                <a:cubicBezTo>
                  <a:pt x="43243" y="159605"/>
                  <a:pt x="12430" y="138277"/>
                  <a:pt x="12430" y="153577"/>
                </a:cubicBezTo>
                <a:cubicBezTo>
                  <a:pt x="12430" y="171021"/>
                  <a:pt x="42572" y="171439"/>
                  <a:pt x="55973" y="182606"/>
                </a:cubicBezTo>
                <a:cubicBezTo>
                  <a:pt x="71742" y="195747"/>
                  <a:pt x="86914" y="209946"/>
                  <a:pt x="99516" y="226149"/>
                </a:cubicBezTo>
                <a:cubicBezTo>
                  <a:pt x="120935" y="253688"/>
                  <a:pt x="146540" y="280137"/>
                  <a:pt x="157573" y="313235"/>
                </a:cubicBezTo>
                <a:cubicBezTo>
                  <a:pt x="177603" y="373326"/>
                  <a:pt x="163601" y="344047"/>
                  <a:pt x="201116" y="400320"/>
                </a:cubicBezTo>
                <a:cubicBezTo>
                  <a:pt x="205954" y="414834"/>
                  <a:pt x="208788" y="430179"/>
                  <a:pt x="215630" y="443863"/>
                </a:cubicBezTo>
                <a:cubicBezTo>
                  <a:pt x="223431" y="459465"/>
                  <a:pt x="239142" y="503955"/>
                  <a:pt x="244659" y="487406"/>
                </a:cubicBezTo>
                <a:cubicBezTo>
                  <a:pt x="246320" y="482425"/>
                  <a:pt x="218959" y="339954"/>
                  <a:pt x="215630" y="327749"/>
                </a:cubicBezTo>
                <a:cubicBezTo>
                  <a:pt x="207579" y="298228"/>
                  <a:pt x="196278" y="269692"/>
                  <a:pt x="186602" y="240663"/>
                </a:cubicBezTo>
                <a:lnTo>
                  <a:pt x="172087" y="197120"/>
                </a:lnTo>
                <a:cubicBezTo>
                  <a:pt x="167249" y="163253"/>
                  <a:pt x="164282" y="129066"/>
                  <a:pt x="157573" y="95520"/>
                </a:cubicBezTo>
                <a:cubicBezTo>
                  <a:pt x="138469" y="0"/>
                  <a:pt x="143059" y="103523"/>
                  <a:pt x="143059" y="843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11314004" y="362600"/>
            <a:ext cx="405404" cy="6343000"/>
          </a:xfrm>
          <a:custGeom>
            <a:avLst/>
            <a:gdLst>
              <a:gd name="connsiteX0" fmla="*/ 143059 w 405404"/>
              <a:gd name="connsiteY0" fmla="*/ 6568892 h 6568892"/>
              <a:gd name="connsiteX1" fmla="*/ 128545 w 405404"/>
              <a:gd name="connsiteY1" fmla="*/ 5973806 h 6568892"/>
              <a:gd name="connsiteX2" fmla="*/ 114030 w 405404"/>
              <a:gd name="connsiteY2" fmla="*/ 5930263 h 6568892"/>
              <a:gd name="connsiteX3" fmla="*/ 128545 w 405404"/>
              <a:gd name="connsiteY3" fmla="*/ 6089920 h 6568892"/>
              <a:gd name="connsiteX4" fmla="*/ 157573 w 405404"/>
              <a:gd name="connsiteY4" fmla="*/ 6162492 h 6568892"/>
              <a:gd name="connsiteX5" fmla="*/ 172087 w 405404"/>
              <a:gd name="connsiteY5" fmla="*/ 6206035 h 6568892"/>
              <a:gd name="connsiteX6" fmla="*/ 186602 w 405404"/>
              <a:gd name="connsiteY6" fmla="*/ 6264092 h 6568892"/>
              <a:gd name="connsiteX7" fmla="*/ 244659 w 405404"/>
              <a:gd name="connsiteY7" fmla="*/ 6351177 h 6568892"/>
              <a:gd name="connsiteX8" fmla="*/ 273687 w 405404"/>
              <a:gd name="connsiteY8" fmla="*/ 6293120 h 6568892"/>
              <a:gd name="connsiteX9" fmla="*/ 244659 w 405404"/>
              <a:gd name="connsiteY9" fmla="*/ 6060892 h 6568892"/>
              <a:gd name="connsiteX10" fmla="*/ 201116 w 405404"/>
              <a:gd name="connsiteY10" fmla="*/ 5741577 h 6568892"/>
              <a:gd name="connsiteX11" fmla="*/ 172087 w 405404"/>
              <a:gd name="connsiteY11" fmla="*/ 5625463 h 6568892"/>
              <a:gd name="connsiteX12" fmla="*/ 157573 w 405404"/>
              <a:gd name="connsiteY12" fmla="*/ 5494835 h 6568892"/>
              <a:gd name="connsiteX13" fmla="*/ 143059 w 405404"/>
              <a:gd name="connsiteY13" fmla="*/ 5451292 h 6568892"/>
              <a:gd name="connsiteX14" fmla="*/ 128545 w 405404"/>
              <a:gd name="connsiteY14" fmla="*/ 5393235 h 6568892"/>
              <a:gd name="connsiteX15" fmla="*/ 99516 w 405404"/>
              <a:gd name="connsiteY15" fmla="*/ 5190035 h 6568892"/>
              <a:gd name="connsiteX16" fmla="*/ 114030 w 405404"/>
              <a:gd name="connsiteY16" fmla="*/ 5030377 h 6568892"/>
              <a:gd name="connsiteX17" fmla="*/ 128545 w 405404"/>
              <a:gd name="connsiteY17" fmla="*/ 5073920 h 6568892"/>
              <a:gd name="connsiteX18" fmla="*/ 186602 w 405404"/>
              <a:gd name="connsiteY18" fmla="*/ 5262606 h 6568892"/>
              <a:gd name="connsiteX19" fmla="*/ 215630 w 405404"/>
              <a:gd name="connsiteY19" fmla="*/ 5407749 h 6568892"/>
              <a:gd name="connsiteX20" fmla="*/ 230145 w 405404"/>
              <a:gd name="connsiteY20" fmla="*/ 5465806 h 6568892"/>
              <a:gd name="connsiteX21" fmla="*/ 288202 w 405404"/>
              <a:gd name="connsiteY21" fmla="*/ 5552892 h 6568892"/>
              <a:gd name="connsiteX22" fmla="*/ 259173 w 405404"/>
              <a:gd name="connsiteY22" fmla="*/ 5248092 h 6568892"/>
              <a:gd name="connsiteX23" fmla="*/ 230145 w 405404"/>
              <a:gd name="connsiteY23" fmla="*/ 5131977 h 6568892"/>
              <a:gd name="connsiteX24" fmla="*/ 215630 w 405404"/>
              <a:gd name="connsiteY24" fmla="*/ 5073920 h 6568892"/>
              <a:gd name="connsiteX25" fmla="*/ 201116 w 405404"/>
              <a:gd name="connsiteY25" fmla="*/ 4203063 h 6568892"/>
              <a:gd name="connsiteX26" fmla="*/ 172087 w 405404"/>
              <a:gd name="connsiteY26" fmla="*/ 4057920 h 6568892"/>
              <a:gd name="connsiteX27" fmla="*/ 157573 w 405404"/>
              <a:gd name="connsiteY27" fmla="*/ 3999863 h 6568892"/>
              <a:gd name="connsiteX28" fmla="*/ 186602 w 405404"/>
              <a:gd name="connsiteY28" fmla="*/ 4043406 h 6568892"/>
              <a:gd name="connsiteX29" fmla="*/ 215630 w 405404"/>
              <a:gd name="connsiteY29" fmla="*/ 4159520 h 6568892"/>
              <a:gd name="connsiteX30" fmla="*/ 244659 w 405404"/>
              <a:gd name="connsiteY30" fmla="*/ 4217577 h 6568892"/>
              <a:gd name="connsiteX31" fmla="*/ 288202 w 405404"/>
              <a:gd name="connsiteY31" fmla="*/ 4319177 h 6568892"/>
              <a:gd name="connsiteX32" fmla="*/ 346259 w 405404"/>
              <a:gd name="connsiteY32" fmla="*/ 4406263 h 6568892"/>
              <a:gd name="connsiteX33" fmla="*/ 360773 w 405404"/>
              <a:gd name="connsiteY33" fmla="*/ 4464320 h 6568892"/>
              <a:gd name="connsiteX34" fmla="*/ 389802 w 405404"/>
              <a:gd name="connsiteY34" fmla="*/ 4507863 h 6568892"/>
              <a:gd name="connsiteX35" fmla="*/ 404316 w 405404"/>
              <a:gd name="connsiteY35" fmla="*/ 4551406 h 6568892"/>
              <a:gd name="connsiteX36" fmla="*/ 389802 w 405404"/>
              <a:gd name="connsiteY36" fmla="*/ 4290149 h 6568892"/>
              <a:gd name="connsiteX37" fmla="*/ 346259 w 405404"/>
              <a:gd name="connsiteY37" fmla="*/ 4232092 h 6568892"/>
              <a:gd name="connsiteX38" fmla="*/ 317230 w 405404"/>
              <a:gd name="connsiteY38" fmla="*/ 4174035 h 6568892"/>
              <a:gd name="connsiteX39" fmla="*/ 288202 w 405404"/>
              <a:gd name="connsiteY39" fmla="*/ 4086949 h 6568892"/>
              <a:gd name="connsiteX40" fmla="*/ 259173 w 405404"/>
              <a:gd name="connsiteY40" fmla="*/ 4043406 h 6568892"/>
              <a:gd name="connsiteX41" fmla="*/ 230145 w 405404"/>
              <a:gd name="connsiteY41" fmla="*/ 3927292 h 6568892"/>
              <a:gd name="connsiteX42" fmla="*/ 201116 w 405404"/>
              <a:gd name="connsiteY42" fmla="*/ 3840206 h 6568892"/>
              <a:gd name="connsiteX43" fmla="*/ 186602 w 405404"/>
              <a:gd name="connsiteY43" fmla="*/ 3796663 h 6568892"/>
              <a:gd name="connsiteX44" fmla="*/ 157573 w 405404"/>
              <a:gd name="connsiteY44" fmla="*/ 3056435 h 6568892"/>
              <a:gd name="connsiteX45" fmla="*/ 172087 w 405404"/>
              <a:gd name="connsiteY45" fmla="*/ 2867749 h 6568892"/>
              <a:gd name="connsiteX46" fmla="*/ 186602 w 405404"/>
              <a:gd name="connsiteY46" fmla="*/ 2911292 h 6568892"/>
              <a:gd name="connsiteX47" fmla="*/ 215630 w 405404"/>
              <a:gd name="connsiteY47" fmla="*/ 3085463 h 6568892"/>
              <a:gd name="connsiteX48" fmla="*/ 244659 w 405404"/>
              <a:gd name="connsiteY48" fmla="*/ 3187063 h 6568892"/>
              <a:gd name="connsiteX49" fmla="*/ 259173 w 405404"/>
              <a:gd name="connsiteY49" fmla="*/ 3245120 h 6568892"/>
              <a:gd name="connsiteX50" fmla="*/ 288202 w 405404"/>
              <a:gd name="connsiteY50" fmla="*/ 3288663 h 6568892"/>
              <a:gd name="connsiteX51" fmla="*/ 331745 w 405404"/>
              <a:gd name="connsiteY51" fmla="*/ 3375749 h 6568892"/>
              <a:gd name="connsiteX52" fmla="*/ 317230 w 405404"/>
              <a:gd name="connsiteY52" fmla="*/ 3332206 h 6568892"/>
              <a:gd name="connsiteX53" fmla="*/ 288202 w 405404"/>
              <a:gd name="connsiteY53" fmla="*/ 3201577 h 6568892"/>
              <a:gd name="connsiteX54" fmla="*/ 259173 w 405404"/>
              <a:gd name="connsiteY54" fmla="*/ 3056435 h 6568892"/>
              <a:gd name="connsiteX55" fmla="*/ 230145 w 405404"/>
              <a:gd name="connsiteY55" fmla="*/ 2737120 h 6568892"/>
              <a:gd name="connsiteX56" fmla="*/ 201116 w 405404"/>
              <a:gd name="connsiteY56" fmla="*/ 2679063 h 6568892"/>
              <a:gd name="connsiteX57" fmla="*/ 186602 w 405404"/>
              <a:gd name="connsiteY57" fmla="*/ 2621006 h 6568892"/>
              <a:gd name="connsiteX58" fmla="*/ 157573 w 405404"/>
              <a:gd name="connsiteY58" fmla="*/ 2417806 h 6568892"/>
              <a:gd name="connsiteX59" fmla="*/ 143059 w 405404"/>
              <a:gd name="connsiteY59" fmla="*/ 2345235 h 6568892"/>
              <a:gd name="connsiteX60" fmla="*/ 157573 w 405404"/>
              <a:gd name="connsiteY60" fmla="*/ 1721120 h 6568892"/>
              <a:gd name="connsiteX61" fmla="*/ 172087 w 405404"/>
              <a:gd name="connsiteY61" fmla="*/ 1634035 h 6568892"/>
              <a:gd name="connsiteX62" fmla="*/ 201116 w 405404"/>
              <a:gd name="connsiteY62" fmla="*/ 1546949 h 6568892"/>
              <a:gd name="connsiteX63" fmla="*/ 215630 w 405404"/>
              <a:gd name="connsiteY63" fmla="*/ 1634035 h 6568892"/>
              <a:gd name="connsiteX64" fmla="*/ 230145 w 405404"/>
              <a:gd name="connsiteY64" fmla="*/ 1677577 h 6568892"/>
              <a:gd name="connsiteX65" fmla="*/ 215630 w 405404"/>
              <a:gd name="connsiteY65" fmla="*/ 1329235 h 6568892"/>
              <a:gd name="connsiteX66" fmla="*/ 201116 w 405404"/>
              <a:gd name="connsiteY66" fmla="*/ 1285692 h 6568892"/>
              <a:gd name="connsiteX67" fmla="*/ 157573 w 405404"/>
              <a:gd name="connsiteY67" fmla="*/ 1111520 h 6568892"/>
              <a:gd name="connsiteX68" fmla="*/ 85002 w 405404"/>
              <a:gd name="connsiteY68" fmla="*/ 980892 h 6568892"/>
              <a:gd name="connsiteX69" fmla="*/ 70487 w 405404"/>
              <a:gd name="connsiteY69" fmla="*/ 937349 h 6568892"/>
              <a:gd name="connsiteX70" fmla="*/ 26945 w 405404"/>
              <a:gd name="connsiteY70" fmla="*/ 806720 h 6568892"/>
              <a:gd name="connsiteX71" fmla="*/ 70487 w 405404"/>
              <a:gd name="connsiteY71" fmla="*/ 835749 h 6568892"/>
              <a:gd name="connsiteX72" fmla="*/ 99516 w 405404"/>
              <a:gd name="connsiteY72" fmla="*/ 879292 h 6568892"/>
              <a:gd name="connsiteX73" fmla="*/ 114030 w 405404"/>
              <a:gd name="connsiteY73" fmla="*/ 922835 h 6568892"/>
              <a:gd name="connsiteX74" fmla="*/ 99516 w 405404"/>
              <a:gd name="connsiteY74" fmla="*/ 211635 h 6568892"/>
              <a:gd name="connsiteX75" fmla="*/ 55973 w 405404"/>
              <a:gd name="connsiteY75" fmla="*/ 168092 h 6568892"/>
              <a:gd name="connsiteX76" fmla="*/ 12430 w 405404"/>
              <a:gd name="connsiteY76" fmla="*/ 153577 h 6568892"/>
              <a:gd name="connsiteX77" fmla="*/ 55973 w 405404"/>
              <a:gd name="connsiteY77" fmla="*/ 182606 h 6568892"/>
              <a:gd name="connsiteX78" fmla="*/ 99516 w 405404"/>
              <a:gd name="connsiteY78" fmla="*/ 226149 h 6568892"/>
              <a:gd name="connsiteX79" fmla="*/ 157573 w 405404"/>
              <a:gd name="connsiteY79" fmla="*/ 313235 h 6568892"/>
              <a:gd name="connsiteX80" fmla="*/ 201116 w 405404"/>
              <a:gd name="connsiteY80" fmla="*/ 400320 h 6568892"/>
              <a:gd name="connsiteX81" fmla="*/ 215630 w 405404"/>
              <a:gd name="connsiteY81" fmla="*/ 443863 h 6568892"/>
              <a:gd name="connsiteX82" fmla="*/ 244659 w 405404"/>
              <a:gd name="connsiteY82" fmla="*/ 487406 h 6568892"/>
              <a:gd name="connsiteX83" fmla="*/ 215630 w 405404"/>
              <a:gd name="connsiteY83" fmla="*/ 327749 h 6568892"/>
              <a:gd name="connsiteX84" fmla="*/ 186602 w 405404"/>
              <a:gd name="connsiteY84" fmla="*/ 240663 h 6568892"/>
              <a:gd name="connsiteX85" fmla="*/ 172087 w 405404"/>
              <a:gd name="connsiteY85" fmla="*/ 197120 h 6568892"/>
              <a:gd name="connsiteX86" fmla="*/ 157573 w 405404"/>
              <a:gd name="connsiteY86" fmla="*/ 95520 h 6568892"/>
              <a:gd name="connsiteX87" fmla="*/ 143059 w 405404"/>
              <a:gd name="connsiteY87" fmla="*/ 8435 h 656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05404" h="6568892">
                <a:moveTo>
                  <a:pt x="143059" y="6568892"/>
                </a:moveTo>
                <a:cubicBezTo>
                  <a:pt x="138221" y="6370530"/>
                  <a:pt x="137555" y="6172022"/>
                  <a:pt x="128545" y="5973806"/>
                </a:cubicBezTo>
                <a:cubicBezTo>
                  <a:pt x="127850" y="5958522"/>
                  <a:pt x="114030" y="5914963"/>
                  <a:pt x="114030" y="5930263"/>
                </a:cubicBezTo>
                <a:cubicBezTo>
                  <a:pt x="114030" y="5983701"/>
                  <a:pt x="118697" y="6037397"/>
                  <a:pt x="128545" y="6089920"/>
                </a:cubicBezTo>
                <a:cubicBezTo>
                  <a:pt x="133346" y="6115528"/>
                  <a:pt x="148425" y="6138097"/>
                  <a:pt x="157573" y="6162492"/>
                </a:cubicBezTo>
                <a:cubicBezTo>
                  <a:pt x="162945" y="6176817"/>
                  <a:pt x="167884" y="6191324"/>
                  <a:pt x="172087" y="6206035"/>
                </a:cubicBezTo>
                <a:cubicBezTo>
                  <a:pt x="177567" y="6225215"/>
                  <a:pt x="177681" y="6246250"/>
                  <a:pt x="186602" y="6264092"/>
                </a:cubicBezTo>
                <a:cubicBezTo>
                  <a:pt x="202204" y="6295296"/>
                  <a:pt x="244659" y="6351177"/>
                  <a:pt x="244659" y="6351177"/>
                </a:cubicBezTo>
                <a:cubicBezTo>
                  <a:pt x="254335" y="6331825"/>
                  <a:pt x="272337" y="6314714"/>
                  <a:pt x="273687" y="6293120"/>
                </a:cubicBezTo>
                <a:cubicBezTo>
                  <a:pt x="280155" y="6189627"/>
                  <a:pt x="265551" y="6144461"/>
                  <a:pt x="244659" y="6060892"/>
                </a:cubicBezTo>
                <a:cubicBezTo>
                  <a:pt x="237413" y="6002921"/>
                  <a:pt x="208027" y="5762310"/>
                  <a:pt x="201116" y="5741577"/>
                </a:cubicBezTo>
                <a:cubicBezTo>
                  <a:pt x="184232" y="5690926"/>
                  <a:pt x="180844" y="5686762"/>
                  <a:pt x="172087" y="5625463"/>
                </a:cubicBezTo>
                <a:cubicBezTo>
                  <a:pt x="165891" y="5582093"/>
                  <a:pt x="164775" y="5538050"/>
                  <a:pt x="157573" y="5494835"/>
                </a:cubicBezTo>
                <a:cubicBezTo>
                  <a:pt x="155058" y="5479744"/>
                  <a:pt x="147262" y="5466003"/>
                  <a:pt x="143059" y="5451292"/>
                </a:cubicBezTo>
                <a:cubicBezTo>
                  <a:pt x="137579" y="5432112"/>
                  <a:pt x="132872" y="5412708"/>
                  <a:pt x="128545" y="5393235"/>
                </a:cubicBezTo>
                <a:cubicBezTo>
                  <a:pt x="108004" y="5300803"/>
                  <a:pt x="112196" y="5304160"/>
                  <a:pt x="99516" y="5190035"/>
                </a:cubicBezTo>
                <a:cubicBezTo>
                  <a:pt x="104354" y="5136816"/>
                  <a:pt x="101069" y="5082220"/>
                  <a:pt x="114030" y="5030377"/>
                </a:cubicBezTo>
                <a:cubicBezTo>
                  <a:pt x="117741" y="5015534"/>
                  <a:pt x="124519" y="5059160"/>
                  <a:pt x="128545" y="5073920"/>
                </a:cubicBezTo>
                <a:cubicBezTo>
                  <a:pt x="173993" y="5240564"/>
                  <a:pt x="136159" y="5136501"/>
                  <a:pt x="186602" y="5262606"/>
                </a:cubicBezTo>
                <a:cubicBezTo>
                  <a:pt x="211369" y="5435980"/>
                  <a:pt x="186680" y="5306426"/>
                  <a:pt x="215630" y="5407749"/>
                </a:cubicBezTo>
                <a:cubicBezTo>
                  <a:pt x="221110" y="5426929"/>
                  <a:pt x="221224" y="5447964"/>
                  <a:pt x="230145" y="5465806"/>
                </a:cubicBezTo>
                <a:cubicBezTo>
                  <a:pt x="245747" y="5497011"/>
                  <a:pt x="288202" y="5552892"/>
                  <a:pt x="288202" y="5552892"/>
                </a:cubicBezTo>
                <a:cubicBezTo>
                  <a:pt x="284711" y="5511002"/>
                  <a:pt x="269094" y="5304314"/>
                  <a:pt x="259173" y="5248092"/>
                </a:cubicBezTo>
                <a:cubicBezTo>
                  <a:pt x="252240" y="5208803"/>
                  <a:pt x="239821" y="5170682"/>
                  <a:pt x="230145" y="5131977"/>
                </a:cubicBezTo>
                <a:lnTo>
                  <a:pt x="215630" y="5073920"/>
                </a:lnTo>
                <a:cubicBezTo>
                  <a:pt x="210792" y="4783634"/>
                  <a:pt x="209778" y="4493260"/>
                  <a:pt x="201116" y="4203063"/>
                </a:cubicBezTo>
                <a:cubicBezTo>
                  <a:pt x="198226" y="4106244"/>
                  <a:pt x="191255" y="4125006"/>
                  <a:pt x="172087" y="4057920"/>
                </a:cubicBezTo>
                <a:cubicBezTo>
                  <a:pt x="166607" y="4038740"/>
                  <a:pt x="143467" y="4013968"/>
                  <a:pt x="157573" y="3999863"/>
                </a:cubicBezTo>
                <a:cubicBezTo>
                  <a:pt x="169908" y="3987529"/>
                  <a:pt x="176926" y="4028892"/>
                  <a:pt x="186602" y="4043406"/>
                </a:cubicBezTo>
                <a:cubicBezTo>
                  <a:pt x="196278" y="4082111"/>
                  <a:pt x="203014" y="4121672"/>
                  <a:pt x="215630" y="4159520"/>
                </a:cubicBezTo>
                <a:cubicBezTo>
                  <a:pt x="222472" y="4180046"/>
                  <a:pt x="237062" y="4197318"/>
                  <a:pt x="244659" y="4217577"/>
                </a:cubicBezTo>
                <a:cubicBezTo>
                  <a:pt x="284827" y="4324692"/>
                  <a:pt x="229374" y="4230937"/>
                  <a:pt x="288202" y="4319177"/>
                </a:cubicBezTo>
                <a:cubicBezTo>
                  <a:pt x="333517" y="4455125"/>
                  <a:pt x="259282" y="4254054"/>
                  <a:pt x="346259" y="4406263"/>
                </a:cubicBezTo>
                <a:cubicBezTo>
                  <a:pt x="356156" y="4423583"/>
                  <a:pt x="352915" y="4445985"/>
                  <a:pt x="360773" y="4464320"/>
                </a:cubicBezTo>
                <a:cubicBezTo>
                  <a:pt x="367645" y="4480354"/>
                  <a:pt x="380126" y="4493349"/>
                  <a:pt x="389802" y="4507863"/>
                </a:cubicBezTo>
                <a:cubicBezTo>
                  <a:pt x="394640" y="4522377"/>
                  <a:pt x="404316" y="4566705"/>
                  <a:pt x="404316" y="4551406"/>
                </a:cubicBezTo>
                <a:cubicBezTo>
                  <a:pt x="404316" y="4464186"/>
                  <a:pt x="405404" y="4375962"/>
                  <a:pt x="389802" y="4290149"/>
                </a:cubicBezTo>
                <a:cubicBezTo>
                  <a:pt x="385475" y="4266349"/>
                  <a:pt x="359080" y="4252605"/>
                  <a:pt x="346259" y="4232092"/>
                </a:cubicBezTo>
                <a:cubicBezTo>
                  <a:pt x="334792" y="4213744"/>
                  <a:pt x="325266" y="4194124"/>
                  <a:pt x="317230" y="4174035"/>
                </a:cubicBezTo>
                <a:cubicBezTo>
                  <a:pt x="305866" y="4145625"/>
                  <a:pt x="305175" y="4112409"/>
                  <a:pt x="288202" y="4086949"/>
                </a:cubicBezTo>
                <a:lnTo>
                  <a:pt x="259173" y="4043406"/>
                </a:lnTo>
                <a:cubicBezTo>
                  <a:pt x="215130" y="3911273"/>
                  <a:pt x="282695" y="4119974"/>
                  <a:pt x="230145" y="3927292"/>
                </a:cubicBezTo>
                <a:cubicBezTo>
                  <a:pt x="222094" y="3897771"/>
                  <a:pt x="210792" y="3869235"/>
                  <a:pt x="201116" y="3840206"/>
                </a:cubicBezTo>
                <a:lnTo>
                  <a:pt x="186602" y="3796663"/>
                </a:lnTo>
                <a:cubicBezTo>
                  <a:pt x="181391" y="3676814"/>
                  <a:pt x="157573" y="3148913"/>
                  <a:pt x="157573" y="3056435"/>
                </a:cubicBezTo>
                <a:cubicBezTo>
                  <a:pt x="157573" y="2993354"/>
                  <a:pt x="167249" y="2930644"/>
                  <a:pt x="172087" y="2867749"/>
                </a:cubicBezTo>
                <a:cubicBezTo>
                  <a:pt x="176925" y="2882263"/>
                  <a:pt x="182891" y="2896449"/>
                  <a:pt x="186602" y="2911292"/>
                </a:cubicBezTo>
                <a:cubicBezTo>
                  <a:pt x="206658" y="2991515"/>
                  <a:pt x="199246" y="2995350"/>
                  <a:pt x="215630" y="3085463"/>
                </a:cubicBezTo>
                <a:cubicBezTo>
                  <a:pt x="226972" y="3147843"/>
                  <a:pt x="229117" y="3132664"/>
                  <a:pt x="244659" y="3187063"/>
                </a:cubicBezTo>
                <a:cubicBezTo>
                  <a:pt x="250139" y="3206243"/>
                  <a:pt x="251315" y="3226785"/>
                  <a:pt x="259173" y="3245120"/>
                </a:cubicBezTo>
                <a:cubicBezTo>
                  <a:pt x="266045" y="3261154"/>
                  <a:pt x="278526" y="3274149"/>
                  <a:pt x="288202" y="3288663"/>
                </a:cubicBezTo>
                <a:cubicBezTo>
                  <a:pt x="291781" y="3299401"/>
                  <a:pt x="312987" y="3375749"/>
                  <a:pt x="331745" y="3375749"/>
                </a:cubicBezTo>
                <a:cubicBezTo>
                  <a:pt x="347045" y="3375749"/>
                  <a:pt x="320941" y="3347049"/>
                  <a:pt x="317230" y="3332206"/>
                </a:cubicBezTo>
                <a:cubicBezTo>
                  <a:pt x="306412" y="3288933"/>
                  <a:pt x="297391" y="3245225"/>
                  <a:pt x="288202" y="3201577"/>
                </a:cubicBezTo>
                <a:cubicBezTo>
                  <a:pt x="278038" y="3153296"/>
                  <a:pt x="259173" y="3056435"/>
                  <a:pt x="259173" y="3056435"/>
                </a:cubicBezTo>
                <a:cubicBezTo>
                  <a:pt x="257891" y="3037205"/>
                  <a:pt x="247651" y="2801307"/>
                  <a:pt x="230145" y="2737120"/>
                </a:cubicBezTo>
                <a:cubicBezTo>
                  <a:pt x="224452" y="2716246"/>
                  <a:pt x="210792" y="2698415"/>
                  <a:pt x="201116" y="2679063"/>
                </a:cubicBezTo>
                <a:cubicBezTo>
                  <a:pt x="196278" y="2659711"/>
                  <a:pt x="189881" y="2640682"/>
                  <a:pt x="186602" y="2621006"/>
                </a:cubicBezTo>
                <a:cubicBezTo>
                  <a:pt x="175354" y="2553516"/>
                  <a:pt x="170991" y="2484898"/>
                  <a:pt x="157573" y="2417806"/>
                </a:cubicBezTo>
                <a:lnTo>
                  <a:pt x="143059" y="2345235"/>
                </a:lnTo>
                <a:cubicBezTo>
                  <a:pt x="147897" y="2137197"/>
                  <a:pt x="149087" y="1929041"/>
                  <a:pt x="157573" y="1721120"/>
                </a:cubicBezTo>
                <a:cubicBezTo>
                  <a:pt x="158773" y="1691716"/>
                  <a:pt x="164949" y="1662585"/>
                  <a:pt x="172087" y="1634035"/>
                </a:cubicBezTo>
                <a:cubicBezTo>
                  <a:pt x="179508" y="1604350"/>
                  <a:pt x="201116" y="1546949"/>
                  <a:pt x="201116" y="1546949"/>
                </a:cubicBezTo>
                <a:cubicBezTo>
                  <a:pt x="205954" y="1575978"/>
                  <a:pt x="209246" y="1605307"/>
                  <a:pt x="215630" y="1634035"/>
                </a:cubicBezTo>
                <a:cubicBezTo>
                  <a:pt x="218949" y="1648970"/>
                  <a:pt x="230145" y="1692876"/>
                  <a:pt x="230145" y="1677577"/>
                </a:cubicBezTo>
                <a:cubicBezTo>
                  <a:pt x="230145" y="1561362"/>
                  <a:pt x="224215" y="1445132"/>
                  <a:pt x="215630" y="1329235"/>
                </a:cubicBezTo>
                <a:cubicBezTo>
                  <a:pt x="214500" y="1313977"/>
                  <a:pt x="205058" y="1300475"/>
                  <a:pt x="201116" y="1285692"/>
                </a:cubicBezTo>
                <a:cubicBezTo>
                  <a:pt x="185696" y="1227868"/>
                  <a:pt x="176497" y="1168293"/>
                  <a:pt x="157573" y="1111520"/>
                </a:cubicBezTo>
                <a:cubicBezTo>
                  <a:pt x="122054" y="1004962"/>
                  <a:pt x="150181" y="1046071"/>
                  <a:pt x="85002" y="980892"/>
                </a:cubicBezTo>
                <a:cubicBezTo>
                  <a:pt x="80164" y="966378"/>
                  <a:pt x="77329" y="951033"/>
                  <a:pt x="70487" y="937349"/>
                </a:cubicBezTo>
                <a:cubicBezTo>
                  <a:pt x="51410" y="899194"/>
                  <a:pt x="0" y="860612"/>
                  <a:pt x="26945" y="806720"/>
                </a:cubicBezTo>
                <a:cubicBezTo>
                  <a:pt x="34746" y="791118"/>
                  <a:pt x="55973" y="826073"/>
                  <a:pt x="70487" y="835749"/>
                </a:cubicBezTo>
                <a:cubicBezTo>
                  <a:pt x="80163" y="850263"/>
                  <a:pt x="91715" y="863690"/>
                  <a:pt x="99516" y="879292"/>
                </a:cubicBezTo>
                <a:cubicBezTo>
                  <a:pt x="106358" y="892976"/>
                  <a:pt x="114030" y="938134"/>
                  <a:pt x="114030" y="922835"/>
                </a:cubicBezTo>
                <a:cubicBezTo>
                  <a:pt x="114030" y="685719"/>
                  <a:pt x="117702" y="448053"/>
                  <a:pt x="99516" y="211635"/>
                </a:cubicBezTo>
                <a:cubicBezTo>
                  <a:pt x="97942" y="191169"/>
                  <a:pt x="73052" y="179478"/>
                  <a:pt x="55973" y="168092"/>
                </a:cubicBezTo>
                <a:cubicBezTo>
                  <a:pt x="43243" y="159605"/>
                  <a:pt x="12430" y="138277"/>
                  <a:pt x="12430" y="153577"/>
                </a:cubicBezTo>
                <a:cubicBezTo>
                  <a:pt x="12430" y="171021"/>
                  <a:pt x="42572" y="171439"/>
                  <a:pt x="55973" y="182606"/>
                </a:cubicBezTo>
                <a:cubicBezTo>
                  <a:pt x="71742" y="195747"/>
                  <a:pt x="86914" y="209946"/>
                  <a:pt x="99516" y="226149"/>
                </a:cubicBezTo>
                <a:cubicBezTo>
                  <a:pt x="120935" y="253688"/>
                  <a:pt x="146540" y="280137"/>
                  <a:pt x="157573" y="313235"/>
                </a:cubicBezTo>
                <a:cubicBezTo>
                  <a:pt x="177603" y="373326"/>
                  <a:pt x="163601" y="344047"/>
                  <a:pt x="201116" y="400320"/>
                </a:cubicBezTo>
                <a:cubicBezTo>
                  <a:pt x="205954" y="414834"/>
                  <a:pt x="208788" y="430179"/>
                  <a:pt x="215630" y="443863"/>
                </a:cubicBezTo>
                <a:cubicBezTo>
                  <a:pt x="223431" y="459465"/>
                  <a:pt x="239142" y="503955"/>
                  <a:pt x="244659" y="487406"/>
                </a:cubicBezTo>
                <a:cubicBezTo>
                  <a:pt x="246320" y="482425"/>
                  <a:pt x="218959" y="339954"/>
                  <a:pt x="215630" y="327749"/>
                </a:cubicBezTo>
                <a:cubicBezTo>
                  <a:pt x="207579" y="298228"/>
                  <a:pt x="196278" y="269692"/>
                  <a:pt x="186602" y="240663"/>
                </a:cubicBezTo>
                <a:lnTo>
                  <a:pt x="172087" y="197120"/>
                </a:lnTo>
                <a:cubicBezTo>
                  <a:pt x="167249" y="163253"/>
                  <a:pt x="164282" y="129066"/>
                  <a:pt x="157573" y="95520"/>
                </a:cubicBezTo>
                <a:cubicBezTo>
                  <a:pt x="138469" y="0"/>
                  <a:pt x="143059" y="103523"/>
                  <a:pt x="143059" y="8435"/>
                </a:cubicBezTo>
              </a:path>
            </a:pathLst>
          </a:cu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 rot="16200000">
            <a:off x="5920993" y="-4843206"/>
            <a:ext cx="405404" cy="10399604"/>
          </a:xfrm>
          <a:custGeom>
            <a:avLst/>
            <a:gdLst>
              <a:gd name="connsiteX0" fmla="*/ 143059 w 405404"/>
              <a:gd name="connsiteY0" fmla="*/ 6568892 h 6568892"/>
              <a:gd name="connsiteX1" fmla="*/ 128545 w 405404"/>
              <a:gd name="connsiteY1" fmla="*/ 5973806 h 6568892"/>
              <a:gd name="connsiteX2" fmla="*/ 114030 w 405404"/>
              <a:gd name="connsiteY2" fmla="*/ 5930263 h 6568892"/>
              <a:gd name="connsiteX3" fmla="*/ 128545 w 405404"/>
              <a:gd name="connsiteY3" fmla="*/ 6089920 h 6568892"/>
              <a:gd name="connsiteX4" fmla="*/ 157573 w 405404"/>
              <a:gd name="connsiteY4" fmla="*/ 6162492 h 6568892"/>
              <a:gd name="connsiteX5" fmla="*/ 172087 w 405404"/>
              <a:gd name="connsiteY5" fmla="*/ 6206035 h 6568892"/>
              <a:gd name="connsiteX6" fmla="*/ 186602 w 405404"/>
              <a:gd name="connsiteY6" fmla="*/ 6264092 h 6568892"/>
              <a:gd name="connsiteX7" fmla="*/ 244659 w 405404"/>
              <a:gd name="connsiteY7" fmla="*/ 6351177 h 6568892"/>
              <a:gd name="connsiteX8" fmla="*/ 273687 w 405404"/>
              <a:gd name="connsiteY8" fmla="*/ 6293120 h 6568892"/>
              <a:gd name="connsiteX9" fmla="*/ 244659 w 405404"/>
              <a:gd name="connsiteY9" fmla="*/ 6060892 h 6568892"/>
              <a:gd name="connsiteX10" fmla="*/ 201116 w 405404"/>
              <a:gd name="connsiteY10" fmla="*/ 5741577 h 6568892"/>
              <a:gd name="connsiteX11" fmla="*/ 172087 w 405404"/>
              <a:gd name="connsiteY11" fmla="*/ 5625463 h 6568892"/>
              <a:gd name="connsiteX12" fmla="*/ 157573 w 405404"/>
              <a:gd name="connsiteY12" fmla="*/ 5494835 h 6568892"/>
              <a:gd name="connsiteX13" fmla="*/ 143059 w 405404"/>
              <a:gd name="connsiteY13" fmla="*/ 5451292 h 6568892"/>
              <a:gd name="connsiteX14" fmla="*/ 128545 w 405404"/>
              <a:gd name="connsiteY14" fmla="*/ 5393235 h 6568892"/>
              <a:gd name="connsiteX15" fmla="*/ 99516 w 405404"/>
              <a:gd name="connsiteY15" fmla="*/ 5190035 h 6568892"/>
              <a:gd name="connsiteX16" fmla="*/ 114030 w 405404"/>
              <a:gd name="connsiteY16" fmla="*/ 5030377 h 6568892"/>
              <a:gd name="connsiteX17" fmla="*/ 128545 w 405404"/>
              <a:gd name="connsiteY17" fmla="*/ 5073920 h 6568892"/>
              <a:gd name="connsiteX18" fmla="*/ 186602 w 405404"/>
              <a:gd name="connsiteY18" fmla="*/ 5262606 h 6568892"/>
              <a:gd name="connsiteX19" fmla="*/ 215630 w 405404"/>
              <a:gd name="connsiteY19" fmla="*/ 5407749 h 6568892"/>
              <a:gd name="connsiteX20" fmla="*/ 230145 w 405404"/>
              <a:gd name="connsiteY20" fmla="*/ 5465806 h 6568892"/>
              <a:gd name="connsiteX21" fmla="*/ 288202 w 405404"/>
              <a:gd name="connsiteY21" fmla="*/ 5552892 h 6568892"/>
              <a:gd name="connsiteX22" fmla="*/ 259173 w 405404"/>
              <a:gd name="connsiteY22" fmla="*/ 5248092 h 6568892"/>
              <a:gd name="connsiteX23" fmla="*/ 230145 w 405404"/>
              <a:gd name="connsiteY23" fmla="*/ 5131977 h 6568892"/>
              <a:gd name="connsiteX24" fmla="*/ 215630 w 405404"/>
              <a:gd name="connsiteY24" fmla="*/ 5073920 h 6568892"/>
              <a:gd name="connsiteX25" fmla="*/ 201116 w 405404"/>
              <a:gd name="connsiteY25" fmla="*/ 4203063 h 6568892"/>
              <a:gd name="connsiteX26" fmla="*/ 172087 w 405404"/>
              <a:gd name="connsiteY26" fmla="*/ 4057920 h 6568892"/>
              <a:gd name="connsiteX27" fmla="*/ 157573 w 405404"/>
              <a:gd name="connsiteY27" fmla="*/ 3999863 h 6568892"/>
              <a:gd name="connsiteX28" fmla="*/ 186602 w 405404"/>
              <a:gd name="connsiteY28" fmla="*/ 4043406 h 6568892"/>
              <a:gd name="connsiteX29" fmla="*/ 215630 w 405404"/>
              <a:gd name="connsiteY29" fmla="*/ 4159520 h 6568892"/>
              <a:gd name="connsiteX30" fmla="*/ 244659 w 405404"/>
              <a:gd name="connsiteY30" fmla="*/ 4217577 h 6568892"/>
              <a:gd name="connsiteX31" fmla="*/ 288202 w 405404"/>
              <a:gd name="connsiteY31" fmla="*/ 4319177 h 6568892"/>
              <a:gd name="connsiteX32" fmla="*/ 346259 w 405404"/>
              <a:gd name="connsiteY32" fmla="*/ 4406263 h 6568892"/>
              <a:gd name="connsiteX33" fmla="*/ 360773 w 405404"/>
              <a:gd name="connsiteY33" fmla="*/ 4464320 h 6568892"/>
              <a:gd name="connsiteX34" fmla="*/ 389802 w 405404"/>
              <a:gd name="connsiteY34" fmla="*/ 4507863 h 6568892"/>
              <a:gd name="connsiteX35" fmla="*/ 404316 w 405404"/>
              <a:gd name="connsiteY35" fmla="*/ 4551406 h 6568892"/>
              <a:gd name="connsiteX36" fmla="*/ 389802 w 405404"/>
              <a:gd name="connsiteY36" fmla="*/ 4290149 h 6568892"/>
              <a:gd name="connsiteX37" fmla="*/ 346259 w 405404"/>
              <a:gd name="connsiteY37" fmla="*/ 4232092 h 6568892"/>
              <a:gd name="connsiteX38" fmla="*/ 317230 w 405404"/>
              <a:gd name="connsiteY38" fmla="*/ 4174035 h 6568892"/>
              <a:gd name="connsiteX39" fmla="*/ 288202 w 405404"/>
              <a:gd name="connsiteY39" fmla="*/ 4086949 h 6568892"/>
              <a:gd name="connsiteX40" fmla="*/ 259173 w 405404"/>
              <a:gd name="connsiteY40" fmla="*/ 4043406 h 6568892"/>
              <a:gd name="connsiteX41" fmla="*/ 230145 w 405404"/>
              <a:gd name="connsiteY41" fmla="*/ 3927292 h 6568892"/>
              <a:gd name="connsiteX42" fmla="*/ 201116 w 405404"/>
              <a:gd name="connsiteY42" fmla="*/ 3840206 h 6568892"/>
              <a:gd name="connsiteX43" fmla="*/ 186602 w 405404"/>
              <a:gd name="connsiteY43" fmla="*/ 3796663 h 6568892"/>
              <a:gd name="connsiteX44" fmla="*/ 157573 w 405404"/>
              <a:gd name="connsiteY44" fmla="*/ 3056435 h 6568892"/>
              <a:gd name="connsiteX45" fmla="*/ 172087 w 405404"/>
              <a:gd name="connsiteY45" fmla="*/ 2867749 h 6568892"/>
              <a:gd name="connsiteX46" fmla="*/ 186602 w 405404"/>
              <a:gd name="connsiteY46" fmla="*/ 2911292 h 6568892"/>
              <a:gd name="connsiteX47" fmla="*/ 215630 w 405404"/>
              <a:gd name="connsiteY47" fmla="*/ 3085463 h 6568892"/>
              <a:gd name="connsiteX48" fmla="*/ 244659 w 405404"/>
              <a:gd name="connsiteY48" fmla="*/ 3187063 h 6568892"/>
              <a:gd name="connsiteX49" fmla="*/ 259173 w 405404"/>
              <a:gd name="connsiteY49" fmla="*/ 3245120 h 6568892"/>
              <a:gd name="connsiteX50" fmla="*/ 288202 w 405404"/>
              <a:gd name="connsiteY50" fmla="*/ 3288663 h 6568892"/>
              <a:gd name="connsiteX51" fmla="*/ 331745 w 405404"/>
              <a:gd name="connsiteY51" fmla="*/ 3375749 h 6568892"/>
              <a:gd name="connsiteX52" fmla="*/ 317230 w 405404"/>
              <a:gd name="connsiteY52" fmla="*/ 3332206 h 6568892"/>
              <a:gd name="connsiteX53" fmla="*/ 288202 w 405404"/>
              <a:gd name="connsiteY53" fmla="*/ 3201577 h 6568892"/>
              <a:gd name="connsiteX54" fmla="*/ 259173 w 405404"/>
              <a:gd name="connsiteY54" fmla="*/ 3056435 h 6568892"/>
              <a:gd name="connsiteX55" fmla="*/ 230145 w 405404"/>
              <a:gd name="connsiteY55" fmla="*/ 2737120 h 6568892"/>
              <a:gd name="connsiteX56" fmla="*/ 201116 w 405404"/>
              <a:gd name="connsiteY56" fmla="*/ 2679063 h 6568892"/>
              <a:gd name="connsiteX57" fmla="*/ 186602 w 405404"/>
              <a:gd name="connsiteY57" fmla="*/ 2621006 h 6568892"/>
              <a:gd name="connsiteX58" fmla="*/ 157573 w 405404"/>
              <a:gd name="connsiteY58" fmla="*/ 2417806 h 6568892"/>
              <a:gd name="connsiteX59" fmla="*/ 143059 w 405404"/>
              <a:gd name="connsiteY59" fmla="*/ 2345235 h 6568892"/>
              <a:gd name="connsiteX60" fmla="*/ 157573 w 405404"/>
              <a:gd name="connsiteY60" fmla="*/ 1721120 h 6568892"/>
              <a:gd name="connsiteX61" fmla="*/ 172087 w 405404"/>
              <a:gd name="connsiteY61" fmla="*/ 1634035 h 6568892"/>
              <a:gd name="connsiteX62" fmla="*/ 201116 w 405404"/>
              <a:gd name="connsiteY62" fmla="*/ 1546949 h 6568892"/>
              <a:gd name="connsiteX63" fmla="*/ 215630 w 405404"/>
              <a:gd name="connsiteY63" fmla="*/ 1634035 h 6568892"/>
              <a:gd name="connsiteX64" fmla="*/ 230145 w 405404"/>
              <a:gd name="connsiteY64" fmla="*/ 1677577 h 6568892"/>
              <a:gd name="connsiteX65" fmla="*/ 215630 w 405404"/>
              <a:gd name="connsiteY65" fmla="*/ 1329235 h 6568892"/>
              <a:gd name="connsiteX66" fmla="*/ 201116 w 405404"/>
              <a:gd name="connsiteY66" fmla="*/ 1285692 h 6568892"/>
              <a:gd name="connsiteX67" fmla="*/ 157573 w 405404"/>
              <a:gd name="connsiteY67" fmla="*/ 1111520 h 6568892"/>
              <a:gd name="connsiteX68" fmla="*/ 85002 w 405404"/>
              <a:gd name="connsiteY68" fmla="*/ 980892 h 6568892"/>
              <a:gd name="connsiteX69" fmla="*/ 70487 w 405404"/>
              <a:gd name="connsiteY69" fmla="*/ 937349 h 6568892"/>
              <a:gd name="connsiteX70" fmla="*/ 26945 w 405404"/>
              <a:gd name="connsiteY70" fmla="*/ 806720 h 6568892"/>
              <a:gd name="connsiteX71" fmla="*/ 70487 w 405404"/>
              <a:gd name="connsiteY71" fmla="*/ 835749 h 6568892"/>
              <a:gd name="connsiteX72" fmla="*/ 99516 w 405404"/>
              <a:gd name="connsiteY72" fmla="*/ 879292 h 6568892"/>
              <a:gd name="connsiteX73" fmla="*/ 114030 w 405404"/>
              <a:gd name="connsiteY73" fmla="*/ 922835 h 6568892"/>
              <a:gd name="connsiteX74" fmla="*/ 99516 w 405404"/>
              <a:gd name="connsiteY74" fmla="*/ 211635 h 6568892"/>
              <a:gd name="connsiteX75" fmla="*/ 55973 w 405404"/>
              <a:gd name="connsiteY75" fmla="*/ 168092 h 6568892"/>
              <a:gd name="connsiteX76" fmla="*/ 12430 w 405404"/>
              <a:gd name="connsiteY76" fmla="*/ 153577 h 6568892"/>
              <a:gd name="connsiteX77" fmla="*/ 55973 w 405404"/>
              <a:gd name="connsiteY77" fmla="*/ 182606 h 6568892"/>
              <a:gd name="connsiteX78" fmla="*/ 99516 w 405404"/>
              <a:gd name="connsiteY78" fmla="*/ 226149 h 6568892"/>
              <a:gd name="connsiteX79" fmla="*/ 157573 w 405404"/>
              <a:gd name="connsiteY79" fmla="*/ 313235 h 6568892"/>
              <a:gd name="connsiteX80" fmla="*/ 201116 w 405404"/>
              <a:gd name="connsiteY80" fmla="*/ 400320 h 6568892"/>
              <a:gd name="connsiteX81" fmla="*/ 215630 w 405404"/>
              <a:gd name="connsiteY81" fmla="*/ 443863 h 6568892"/>
              <a:gd name="connsiteX82" fmla="*/ 244659 w 405404"/>
              <a:gd name="connsiteY82" fmla="*/ 487406 h 6568892"/>
              <a:gd name="connsiteX83" fmla="*/ 215630 w 405404"/>
              <a:gd name="connsiteY83" fmla="*/ 327749 h 6568892"/>
              <a:gd name="connsiteX84" fmla="*/ 186602 w 405404"/>
              <a:gd name="connsiteY84" fmla="*/ 240663 h 6568892"/>
              <a:gd name="connsiteX85" fmla="*/ 172087 w 405404"/>
              <a:gd name="connsiteY85" fmla="*/ 197120 h 6568892"/>
              <a:gd name="connsiteX86" fmla="*/ 157573 w 405404"/>
              <a:gd name="connsiteY86" fmla="*/ 95520 h 6568892"/>
              <a:gd name="connsiteX87" fmla="*/ 143059 w 405404"/>
              <a:gd name="connsiteY87" fmla="*/ 8435 h 6568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05404" h="6568892">
                <a:moveTo>
                  <a:pt x="143059" y="6568892"/>
                </a:moveTo>
                <a:cubicBezTo>
                  <a:pt x="138221" y="6370530"/>
                  <a:pt x="137555" y="6172022"/>
                  <a:pt x="128545" y="5973806"/>
                </a:cubicBezTo>
                <a:cubicBezTo>
                  <a:pt x="127850" y="5958522"/>
                  <a:pt x="114030" y="5914963"/>
                  <a:pt x="114030" y="5930263"/>
                </a:cubicBezTo>
                <a:cubicBezTo>
                  <a:pt x="114030" y="5983701"/>
                  <a:pt x="118697" y="6037397"/>
                  <a:pt x="128545" y="6089920"/>
                </a:cubicBezTo>
                <a:cubicBezTo>
                  <a:pt x="133346" y="6115528"/>
                  <a:pt x="148425" y="6138097"/>
                  <a:pt x="157573" y="6162492"/>
                </a:cubicBezTo>
                <a:cubicBezTo>
                  <a:pt x="162945" y="6176817"/>
                  <a:pt x="167884" y="6191324"/>
                  <a:pt x="172087" y="6206035"/>
                </a:cubicBezTo>
                <a:cubicBezTo>
                  <a:pt x="177567" y="6225215"/>
                  <a:pt x="177681" y="6246250"/>
                  <a:pt x="186602" y="6264092"/>
                </a:cubicBezTo>
                <a:cubicBezTo>
                  <a:pt x="202204" y="6295296"/>
                  <a:pt x="244659" y="6351177"/>
                  <a:pt x="244659" y="6351177"/>
                </a:cubicBezTo>
                <a:cubicBezTo>
                  <a:pt x="254335" y="6331825"/>
                  <a:pt x="272337" y="6314714"/>
                  <a:pt x="273687" y="6293120"/>
                </a:cubicBezTo>
                <a:cubicBezTo>
                  <a:pt x="280155" y="6189627"/>
                  <a:pt x="265551" y="6144461"/>
                  <a:pt x="244659" y="6060892"/>
                </a:cubicBezTo>
                <a:cubicBezTo>
                  <a:pt x="237413" y="6002921"/>
                  <a:pt x="208027" y="5762310"/>
                  <a:pt x="201116" y="5741577"/>
                </a:cubicBezTo>
                <a:cubicBezTo>
                  <a:pt x="184232" y="5690926"/>
                  <a:pt x="180844" y="5686762"/>
                  <a:pt x="172087" y="5625463"/>
                </a:cubicBezTo>
                <a:cubicBezTo>
                  <a:pt x="165891" y="5582093"/>
                  <a:pt x="164775" y="5538050"/>
                  <a:pt x="157573" y="5494835"/>
                </a:cubicBezTo>
                <a:cubicBezTo>
                  <a:pt x="155058" y="5479744"/>
                  <a:pt x="147262" y="5466003"/>
                  <a:pt x="143059" y="5451292"/>
                </a:cubicBezTo>
                <a:cubicBezTo>
                  <a:pt x="137579" y="5432112"/>
                  <a:pt x="132872" y="5412708"/>
                  <a:pt x="128545" y="5393235"/>
                </a:cubicBezTo>
                <a:cubicBezTo>
                  <a:pt x="108004" y="5300803"/>
                  <a:pt x="112196" y="5304160"/>
                  <a:pt x="99516" y="5190035"/>
                </a:cubicBezTo>
                <a:cubicBezTo>
                  <a:pt x="104354" y="5136816"/>
                  <a:pt x="101069" y="5082220"/>
                  <a:pt x="114030" y="5030377"/>
                </a:cubicBezTo>
                <a:cubicBezTo>
                  <a:pt x="117741" y="5015534"/>
                  <a:pt x="124519" y="5059160"/>
                  <a:pt x="128545" y="5073920"/>
                </a:cubicBezTo>
                <a:cubicBezTo>
                  <a:pt x="173993" y="5240564"/>
                  <a:pt x="136159" y="5136501"/>
                  <a:pt x="186602" y="5262606"/>
                </a:cubicBezTo>
                <a:cubicBezTo>
                  <a:pt x="211369" y="5435980"/>
                  <a:pt x="186680" y="5306426"/>
                  <a:pt x="215630" y="5407749"/>
                </a:cubicBezTo>
                <a:cubicBezTo>
                  <a:pt x="221110" y="5426929"/>
                  <a:pt x="221224" y="5447964"/>
                  <a:pt x="230145" y="5465806"/>
                </a:cubicBezTo>
                <a:cubicBezTo>
                  <a:pt x="245747" y="5497011"/>
                  <a:pt x="288202" y="5552892"/>
                  <a:pt x="288202" y="5552892"/>
                </a:cubicBezTo>
                <a:cubicBezTo>
                  <a:pt x="284711" y="5511002"/>
                  <a:pt x="269094" y="5304314"/>
                  <a:pt x="259173" y="5248092"/>
                </a:cubicBezTo>
                <a:cubicBezTo>
                  <a:pt x="252240" y="5208803"/>
                  <a:pt x="239821" y="5170682"/>
                  <a:pt x="230145" y="5131977"/>
                </a:cubicBezTo>
                <a:lnTo>
                  <a:pt x="215630" y="5073920"/>
                </a:lnTo>
                <a:cubicBezTo>
                  <a:pt x="210792" y="4783634"/>
                  <a:pt x="209778" y="4493260"/>
                  <a:pt x="201116" y="4203063"/>
                </a:cubicBezTo>
                <a:cubicBezTo>
                  <a:pt x="198226" y="4106244"/>
                  <a:pt x="191255" y="4125006"/>
                  <a:pt x="172087" y="4057920"/>
                </a:cubicBezTo>
                <a:cubicBezTo>
                  <a:pt x="166607" y="4038740"/>
                  <a:pt x="143467" y="4013968"/>
                  <a:pt x="157573" y="3999863"/>
                </a:cubicBezTo>
                <a:cubicBezTo>
                  <a:pt x="169908" y="3987529"/>
                  <a:pt x="176926" y="4028892"/>
                  <a:pt x="186602" y="4043406"/>
                </a:cubicBezTo>
                <a:cubicBezTo>
                  <a:pt x="196278" y="4082111"/>
                  <a:pt x="203014" y="4121672"/>
                  <a:pt x="215630" y="4159520"/>
                </a:cubicBezTo>
                <a:cubicBezTo>
                  <a:pt x="222472" y="4180046"/>
                  <a:pt x="237062" y="4197318"/>
                  <a:pt x="244659" y="4217577"/>
                </a:cubicBezTo>
                <a:cubicBezTo>
                  <a:pt x="284827" y="4324692"/>
                  <a:pt x="229374" y="4230937"/>
                  <a:pt x="288202" y="4319177"/>
                </a:cubicBezTo>
                <a:cubicBezTo>
                  <a:pt x="333517" y="4455125"/>
                  <a:pt x="259282" y="4254054"/>
                  <a:pt x="346259" y="4406263"/>
                </a:cubicBezTo>
                <a:cubicBezTo>
                  <a:pt x="356156" y="4423583"/>
                  <a:pt x="352915" y="4445985"/>
                  <a:pt x="360773" y="4464320"/>
                </a:cubicBezTo>
                <a:cubicBezTo>
                  <a:pt x="367645" y="4480354"/>
                  <a:pt x="380126" y="4493349"/>
                  <a:pt x="389802" y="4507863"/>
                </a:cubicBezTo>
                <a:cubicBezTo>
                  <a:pt x="394640" y="4522377"/>
                  <a:pt x="404316" y="4566705"/>
                  <a:pt x="404316" y="4551406"/>
                </a:cubicBezTo>
                <a:cubicBezTo>
                  <a:pt x="404316" y="4464186"/>
                  <a:pt x="405404" y="4375962"/>
                  <a:pt x="389802" y="4290149"/>
                </a:cubicBezTo>
                <a:cubicBezTo>
                  <a:pt x="385475" y="4266349"/>
                  <a:pt x="359080" y="4252605"/>
                  <a:pt x="346259" y="4232092"/>
                </a:cubicBezTo>
                <a:cubicBezTo>
                  <a:pt x="334792" y="4213744"/>
                  <a:pt x="325266" y="4194124"/>
                  <a:pt x="317230" y="4174035"/>
                </a:cubicBezTo>
                <a:cubicBezTo>
                  <a:pt x="305866" y="4145625"/>
                  <a:pt x="305175" y="4112409"/>
                  <a:pt x="288202" y="4086949"/>
                </a:cubicBezTo>
                <a:lnTo>
                  <a:pt x="259173" y="4043406"/>
                </a:lnTo>
                <a:cubicBezTo>
                  <a:pt x="215130" y="3911273"/>
                  <a:pt x="282695" y="4119974"/>
                  <a:pt x="230145" y="3927292"/>
                </a:cubicBezTo>
                <a:cubicBezTo>
                  <a:pt x="222094" y="3897771"/>
                  <a:pt x="210792" y="3869235"/>
                  <a:pt x="201116" y="3840206"/>
                </a:cubicBezTo>
                <a:lnTo>
                  <a:pt x="186602" y="3796663"/>
                </a:lnTo>
                <a:cubicBezTo>
                  <a:pt x="181391" y="3676814"/>
                  <a:pt x="157573" y="3148913"/>
                  <a:pt x="157573" y="3056435"/>
                </a:cubicBezTo>
                <a:cubicBezTo>
                  <a:pt x="157573" y="2993354"/>
                  <a:pt x="167249" y="2930644"/>
                  <a:pt x="172087" y="2867749"/>
                </a:cubicBezTo>
                <a:cubicBezTo>
                  <a:pt x="176925" y="2882263"/>
                  <a:pt x="182891" y="2896449"/>
                  <a:pt x="186602" y="2911292"/>
                </a:cubicBezTo>
                <a:cubicBezTo>
                  <a:pt x="206658" y="2991515"/>
                  <a:pt x="199246" y="2995350"/>
                  <a:pt x="215630" y="3085463"/>
                </a:cubicBezTo>
                <a:cubicBezTo>
                  <a:pt x="226972" y="3147843"/>
                  <a:pt x="229117" y="3132664"/>
                  <a:pt x="244659" y="3187063"/>
                </a:cubicBezTo>
                <a:cubicBezTo>
                  <a:pt x="250139" y="3206243"/>
                  <a:pt x="251315" y="3226785"/>
                  <a:pt x="259173" y="3245120"/>
                </a:cubicBezTo>
                <a:cubicBezTo>
                  <a:pt x="266045" y="3261154"/>
                  <a:pt x="278526" y="3274149"/>
                  <a:pt x="288202" y="3288663"/>
                </a:cubicBezTo>
                <a:cubicBezTo>
                  <a:pt x="291781" y="3299401"/>
                  <a:pt x="312987" y="3375749"/>
                  <a:pt x="331745" y="3375749"/>
                </a:cubicBezTo>
                <a:cubicBezTo>
                  <a:pt x="347045" y="3375749"/>
                  <a:pt x="320941" y="3347049"/>
                  <a:pt x="317230" y="3332206"/>
                </a:cubicBezTo>
                <a:cubicBezTo>
                  <a:pt x="306412" y="3288933"/>
                  <a:pt x="297391" y="3245225"/>
                  <a:pt x="288202" y="3201577"/>
                </a:cubicBezTo>
                <a:cubicBezTo>
                  <a:pt x="278038" y="3153296"/>
                  <a:pt x="259173" y="3056435"/>
                  <a:pt x="259173" y="3056435"/>
                </a:cubicBezTo>
                <a:cubicBezTo>
                  <a:pt x="257891" y="3037205"/>
                  <a:pt x="247651" y="2801307"/>
                  <a:pt x="230145" y="2737120"/>
                </a:cubicBezTo>
                <a:cubicBezTo>
                  <a:pt x="224452" y="2716246"/>
                  <a:pt x="210792" y="2698415"/>
                  <a:pt x="201116" y="2679063"/>
                </a:cubicBezTo>
                <a:cubicBezTo>
                  <a:pt x="196278" y="2659711"/>
                  <a:pt x="189881" y="2640682"/>
                  <a:pt x="186602" y="2621006"/>
                </a:cubicBezTo>
                <a:cubicBezTo>
                  <a:pt x="175354" y="2553516"/>
                  <a:pt x="170991" y="2484898"/>
                  <a:pt x="157573" y="2417806"/>
                </a:cubicBezTo>
                <a:lnTo>
                  <a:pt x="143059" y="2345235"/>
                </a:lnTo>
                <a:cubicBezTo>
                  <a:pt x="147897" y="2137197"/>
                  <a:pt x="149087" y="1929041"/>
                  <a:pt x="157573" y="1721120"/>
                </a:cubicBezTo>
                <a:cubicBezTo>
                  <a:pt x="158773" y="1691716"/>
                  <a:pt x="164949" y="1662585"/>
                  <a:pt x="172087" y="1634035"/>
                </a:cubicBezTo>
                <a:cubicBezTo>
                  <a:pt x="179508" y="1604350"/>
                  <a:pt x="201116" y="1546949"/>
                  <a:pt x="201116" y="1546949"/>
                </a:cubicBezTo>
                <a:cubicBezTo>
                  <a:pt x="205954" y="1575978"/>
                  <a:pt x="209246" y="1605307"/>
                  <a:pt x="215630" y="1634035"/>
                </a:cubicBezTo>
                <a:cubicBezTo>
                  <a:pt x="218949" y="1648970"/>
                  <a:pt x="230145" y="1692876"/>
                  <a:pt x="230145" y="1677577"/>
                </a:cubicBezTo>
                <a:cubicBezTo>
                  <a:pt x="230145" y="1561362"/>
                  <a:pt x="224215" y="1445132"/>
                  <a:pt x="215630" y="1329235"/>
                </a:cubicBezTo>
                <a:cubicBezTo>
                  <a:pt x="214500" y="1313977"/>
                  <a:pt x="205058" y="1300475"/>
                  <a:pt x="201116" y="1285692"/>
                </a:cubicBezTo>
                <a:cubicBezTo>
                  <a:pt x="185696" y="1227868"/>
                  <a:pt x="176497" y="1168293"/>
                  <a:pt x="157573" y="1111520"/>
                </a:cubicBezTo>
                <a:cubicBezTo>
                  <a:pt x="122054" y="1004962"/>
                  <a:pt x="150181" y="1046071"/>
                  <a:pt x="85002" y="980892"/>
                </a:cubicBezTo>
                <a:cubicBezTo>
                  <a:pt x="80164" y="966378"/>
                  <a:pt x="77329" y="951033"/>
                  <a:pt x="70487" y="937349"/>
                </a:cubicBezTo>
                <a:cubicBezTo>
                  <a:pt x="51410" y="899194"/>
                  <a:pt x="0" y="860612"/>
                  <a:pt x="26945" y="806720"/>
                </a:cubicBezTo>
                <a:cubicBezTo>
                  <a:pt x="34746" y="791118"/>
                  <a:pt x="55973" y="826073"/>
                  <a:pt x="70487" y="835749"/>
                </a:cubicBezTo>
                <a:cubicBezTo>
                  <a:pt x="80163" y="850263"/>
                  <a:pt x="91715" y="863690"/>
                  <a:pt x="99516" y="879292"/>
                </a:cubicBezTo>
                <a:cubicBezTo>
                  <a:pt x="106358" y="892976"/>
                  <a:pt x="114030" y="938134"/>
                  <a:pt x="114030" y="922835"/>
                </a:cubicBezTo>
                <a:cubicBezTo>
                  <a:pt x="114030" y="685719"/>
                  <a:pt x="117702" y="448053"/>
                  <a:pt x="99516" y="211635"/>
                </a:cubicBezTo>
                <a:cubicBezTo>
                  <a:pt x="97942" y="191169"/>
                  <a:pt x="73052" y="179478"/>
                  <a:pt x="55973" y="168092"/>
                </a:cubicBezTo>
                <a:cubicBezTo>
                  <a:pt x="43243" y="159605"/>
                  <a:pt x="12430" y="138277"/>
                  <a:pt x="12430" y="153577"/>
                </a:cubicBezTo>
                <a:cubicBezTo>
                  <a:pt x="12430" y="171021"/>
                  <a:pt x="42572" y="171439"/>
                  <a:pt x="55973" y="182606"/>
                </a:cubicBezTo>
                <a:cubicBezTo>
                  <a:pt x="71742" y="195747"/>
                  <a:pt x="86914" y="209946"/>
                  <a:pt x="99516" y="226149"/>
                </a:cubicBezTo>
                <a:cubicBezTo>
                  <a:pt x="120935" y="253688"/>
                  <a:pt x="146540" y="280137"/>
                  <a:pt x="157573" y="313235"/>
                </a:cubicBezTo>
                <a:cubicBezTo>
                  <a:pt x="177603" y="373326"/>
                  <a:pt x="163601" y="344047"/>
                  <a:pt x="201116" y="400320"/>
                </a:cubicBezTo>
                <a:cubicBezTo>
                  <a:pt x="205954" y="414834"/>
                  <a:pt x="208788" y="430179"/>
                  <a:pt x="215630" y="443863"/>
                </a:cubicBezTo>
                <a:cubicBezTo>
                  <a:pt x="223431" y="459465"/>
                  <a:pt x="239142" y="503955"/>
                  <a:pt x="244659" y="487406"/>
                </a:cubicBezTo>
                <a:cubicBezTo>
                  <a:pt x="246320" y="482425"/>
                  <a:pt x="218959" y="339954"/>
                  <a:pt x="215630" y="327749"/>
                </a:cubicBezTo>
                <a:cubicBezTo>
                  <a:pt x="207579" y="298228"/>
                  <a:pt x="196278" y="269692"/>
                  <a:pt x="186602" y="240663"/>
                </a:cubicBezTo>
                <a:lnTo>
                  <a:pt x="172087" y="197120"/>
                </a:lnTo>
                <a:cubicBezTo>
                  <a:pt x="167249" y="163253"/>
                  <a:pt x="164282" y="129066"/>
                  <a:pt x="157573" y="95520"/>
                </a:cubicBezTo>
                <a:cubicBezTo>
                  <a:pt x="138469" y="0"/>
                  <a:pt x="143059" y="103523"/>
                  <a:pt x="143059" y="8435"/>
                </a:cubicBezTo>
              </a:path>
            </a:pathLst>
          </a:custGeom>
          <a:solidFill>
            <a:srgbClr val="C0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1068756" y="362600"/>
            <a:ext cx="5598818" cy="6160192"/>
          </a:xfrm>
          <a:custGeom>
            <a:avLst/>
            <a:gdLst>
              <a:gd name="connsiteX0" fmla="*/ 2618723 w 5598818"/>
              <a:gd name="connsiteY0" fmla="*/ 5602771 h 6343000"/>
              <a:gd name="connsiteX1" fmla="*/ 2415523 w 5598818"/>
              <a:gd name="connsiteY1" fmla="*/ 5588257 h 6343000"/>
              <a:gd name="connsiteX2" fmla="*/ 2328437 w 5598818"/>
              <a:gd name="connsiteY2" fmla="*/ 5559229 h 6343000"/>
              <a:gd name="connsiteX3" fmla="*/ 2241351 w 5598818"/>
              <a:gd name="connsiteY3" fmla="*/ 5457629 h 6343000"/>
              <a:gd name="connsiteX4" fmla="*/ 2168780 w 5598818"/>
              <a:gd name="connsiteY4" fmla="*/ 5370543 h 6343000"/>
              <a:gd name="connsiteX5" fmla="*/ 2125237 w 5598818"/>
              <a:gd name="connsiteY5" fmla="*/ 5283457 h 6343000"/>
              <a:gd name="connsiteX6" fmla="*/ 2096209 w 5598818"/>
              <a:gd name="connsiteY6" fmla="*/ 5109286 h 6343000"/>
              <a:gd name="connsiteX7" fmla="*/ 2081694 w 5598818"/>
              <a:gd name="connsiteY7" fmla="*/ 5051229 h 6343000"/>
              <a:gd name="connsiteX8" fmla="*/ 2081694 w 5598818"/>
              <a:gd name="connsiteY8" fmla="*/ 4528714 h 6343000"/>
              <a:gd name="connsiteX9" fmla="*/ 2096209 w 5598818"/>
              <a:gd name="connsiteY9" fmla="*/ 4412600 h 6343000"/>
              <a:gd name="connsiteX10" fmla="*/ 2125237 w 5598818"/>
              <a:gd name="connsiteY10" fmla="*/ 4267457 h 6343000"/>
              <a:gd name="connsiteX11" fmla="*/ 2038151 w 5598818"/>
              <a:gd name="connsiteY11" fmla="*/ 4238429 h 6343000"/>
              <a:gd name="connsiteX12" fmla="*/ 2052666 w 5598818"/>
              <a:gd name="connsiteY12" fmla="*/ 4180371 h 6343000"/>
              <a:gd name="connsiteX13" fmla="*/ 2096209 w 5598818"/>
              <a:gd name="connsiteY13" fmla="*/ 4093286 h 6343000"/>
              <a:gd name="connsiteX14" fmla="*/ 2154266 w 5598818"/>
              <a:gd name="connsiteY14" fmla="*/ 3991686 h 6343000"/>
              <a:gd name="connsiteX15" fmla="*/ 2110723 w 5598818"/>
              <a:gd name="connsiteY15" fmla="*/ 3817514 h 6343000"/>
              <a:gd name="connsiteX16" fmla="*/ 2081694 w 5598818"/>
              <a:gd name="connsiteY16" fmla="*/ 3773971 h 6343000"/>
              <a:gd name="connsiteX17" fmla="*/ 2052666 w 5598818"/>
              <a:gd name="connsiteY17" fmla="*/ 3657857 h 6343000"/>
              <a:gd name="connsiteX18" fmla="*/ 2023637 w 5598818"/>
              <a:gd name="connsiteY18" fmla="*/ 3599800 h 6343000"/>
              <a:gd name="connsiteX19" fmla="*/ 2009123 w 5598818"/>
              <a:gd name="connsiteY19" fmla="*/ 3527229 h 6343000"/>
              <a:gd name="connsiteX20" fmla="*/ 1980094 w 5598818"/>
              <a:gd name="connsiteY20" fmla="*/ 3309514 h 6343000"/>
              <a:gd name="connsiteX21" fmla="*/ 1965580 w 5598818"/>
              <a:gd name="connsiteY21" fmla="*/ 2728943 h 6343000"/>
              <a:gd name="connsiteX22" fmla="*/ 1922037 w 5598818"/>
              <a:gd name="connsiteY22" fmla="*/ 2714429 h 6343000"/>
              <a:gd name="connsiteX23" fmla="*/ 1951066 w 5598818"/>
              <a:gd name="connsiteY23" fmla="*/ 2496714 h 6343000"/>
              <a:gd name="connsiteX24" fmla="*/ 1980094 w 5598818"/>
              <a:gd name="connsiteY24" fmla="*/ 2366086 h 6343000"/>
              <a:gd name="connsiteX25" fmla="*/ 1980094 w 5598818"/>
              <a:gd name="connsiteY25" fmla="*/ 1988714 h 6343000"/>
              <a:gd name="connsiteX26" fmla="*/ 2009123 w 5598818"/>
              <a:gd name="connsiteY26" fmla="*/ 1901629 h 6343000"/>
              <a:gd name="connsiteX27" fmla="*/ 2023637 w 5598818"/>
              <a:gd name="connsiteY27" fmla="*/ 1858086 h 6343000"/>
              <a:gd name="connsiteX28" fmla="*/ 2038151 w 5598818"/>
              <a:gd name="connsiteY28" fmla="*/ 1814543 h 6343000"/>
              <a:gd name="connsiteX29" fmla="*/ 2081694 w 5598818"/>
              <a:gd name="connsiteY29" fmla="*/ 1756486 h 6343000"/>
              <a:gd name="connsiteX30" fmla="*/ 2096209 w 5598818"/>
              <a:gd name="connsiteY30" fmla="*/ 1698429 h 6343000"/>
              <a:gd name="connsiteX31" fmla="*/ 2168780 w 5598818"/>
              <a:gd name="connsiteY31" fmla="*/ 1611343 h 6343000"/>
              <a:gd name="connsiteX32" fmla="*/ 2197809 w 5598818"/>
              <a:gd name="connsiteY32" fmla="*/ 1567800 h 6343000"/>
              <a:gd name="connsiteX33" fmla="*/ 2328437 w 5598818"/>
              <a:gd name="connsiteY33" fmla="*/ 1451686 h 6343000"/>
              <a:gd name="connsiteX34" fmla="*/ 2371980 w 5598818"/>
              <a:gd name="connsiteY34" fmla="*/ 1437171 h 6343000"/>
              <a:gd name="connsiteX35" fmla="*/ 2473580 w 5598818"/>
              <a:gd name="connsiteY35" fmla="*/ 1393629 h 6343000"/>
              <a:gd name="connsiteX36" fmla="*/ 2517123 w 5598818"/>
              <a:gd name="connsiteY36" fmla="*/ 1364600 h 6343000"/>
              <a:gd name="connsiteX37" fmla="*/ 2705809 w 5598818"/>
              <a:gd name="connsiteY37" fmla="*/ 1335571 h 6343000"/>
              <a:gd name="connsiteX38" fmla="*/ 2865466 w 5598818"/>
              <a:gd name="connsiteY38" fmla="*/ 1306543 h 6343000"/>
              <a:gd name="connsiteX39" fmla="*/ 3025123 w 5598818"/>
              <a:gd name="connsiteY39" fmla="*/ 1277514 h 6343000"/>
              <a:gd name="connsiteX40" fmla="*/ 3431523 w 5598818"/>
              <a:gd name="connsiteY40" fmla="*/ 1292029 h 6343000"/>
              <a:gd name="connsiteX41" fmla="*/ 3504094 w 5598818"/>
              <a:gd name="connsiteY41" fmla="*/ 1306543 h 6343000"/>
              <a:gd name="connsiteX42" fmla="*/ 3634723 w 5598818"/>
              <a:gd name="connsiteY42" fmla="*/ 1321057 h 6343000"/>
              <a:gd name="connsiteX43" fmla="*/ 4012094 w 5598818"/>
              <a:gd name="connsiteY43" fmla="*/ 1321057 h 6343000"/>
              <a:gd name="connsiteX44" fmla="*/ 4055637 w 5598818"/>
              <a:gd name="connsiteY44" fmla="*/ 1306543 h 6343000"/>
              <a:gd name="connsiteX45" fmla="*/ 4113694 w 5598818"/>
              <a:gd name="connsiteY45" fmla="*/ 1292029 h 6343000"/>
              <a:gd name="connsiteX46" fmla="*/ 4157237 w 5598818"/>
              <a:gd name="connsiteY46" fmla="*/ 1263000 h 6343000"/>
              <a:gd name="connsiteX47" fmla="*/ 4215294 w 5598818"/>
              <a:gd name="connsiteY47" fmla="*/ 1248486 h 6343000"/>
              <a:gd name="connsiteX48" fmla="*/ 4302380 w 5598818"/>
              <a:gd name="connsiteY48" fmla="*/ 1219457 h 6343000"/>
              <a:gd name="connsiteX49" fmla="*/ 4345923 w 5598818"/>
              <a:gd name="connsiteY49" fmla="*/ 1204943 h 6343000"/>
              <a:gd name="connsiteX50" fmla="*/ 4389466 w 5598818"/>
              <a:gd name="connsiteY50" fmla="*/ 1161400 h 6343000"/>
              <a:gd name="connsiteX51" fmla="*/ 4476551 w 5598818"/>
              <a:gd name="connsiteY51" fmla="*/ 1088829 h 6343000"/>
              <a:gd name="connsiteX52" fmla="*/ 4549123 w 5598818"/>
              <a:gd name="connsiteY52" fmla="*/ 1001743 h 6343000"/>
              <a:gd name="connsiteX53" fmla="*/ 4592666 w 5598818"/>
              <a:gd name="connsiteY53" fmla="*/ 972714 h 6343000"/>
              <a:gd name="connsiteX54" fmla="*/ 4636209 w 5598818"/>
              <a:gd name="connsiteY54" fmla="*/ 929171 h 6343000"/>
              <a:gd name="connsiteX55" fmla="*/ 4679751 w 5598818"/>
              <a:gd name="connsiteY55" fmla="*/ 900143 h 6343000"/>
              <a:gd name="connsiteX56" fmla="*/ 4766837 w 5598818"/>
              <a:gd name="connsiteY56" fmla="*/ 813057 h 6343000"/>
              <a:gd name="connsiteX57" fmla="*/ 4810380 w 5598818"/>
              <a:gd name="connsiteY57" fmla="*/ 769514 h 6343000"/>
              <a:gd name="connsiteX58" fmla="*/ 4868437 w 5598818"/>
              <a:gd name="connsiteY58" fmla="*/ 740486 h 6343000"/>
              <a:gd name="connsiteX59" fmla="*/ 4911980 w 5598818"/>
              <a:gd name="connsiteY59" fmla="*/ 725971 h 6343000"/>
              <a:gd name="connsiteX60" fmla="*/ 4999066 w 5598818"/>
              <a:gd name="connsiteY60" fmla="*/ 682429 h 6343000"/>
              <a:gd name="connsiteX61" fmla="*/ 5086151 w 5598818"/>
              <a:gd name="connsiteY61" fmla="*/ 609857 h 6343000"/>
              <a:gd name="connsiteX62" fmla="*/ 5173237 w 5598818"/>
              <a:gd name="connsiteY62" fmla="*/ 580829 h 6343000"/>
              <a:gd name="connsiteX63" fmla="*/ 5260323 w 5598818"/>
              <a:gd name="connsiteY63" fmla="*/ 493743 h 6343000"/>
              <a:gd name="connsiteX64" fmla="*/ 5361923 w 5598818"/>
              <a:gd name="connsiteY64" fmla="*/ 450200 h 6343000"/>
              <a:gd name="connsiteX65" fmla="*/ 5434494 w 5598818"/>
              <a:gd name="connsiteY65" fmla="*/ 392143 h 6343000"/>
              <a:gd name="connsiteX66" fmla="*/ 5579637 w 5598818"/>
              <a:gd name="connsiteY66" fmla="*/ 217971 h 6343000"/>
              <a:gd name="connsiteX67" fmla="*/ 5594151 w 5598818"/>
              <a:gd name="connsiteY67" fmla="*/ 174429 h 6343000"/>
              <a:gd name="connsiteX68" fmla="*/ 5579637 w 5598818"/>
              <a:gd name="connsiteY68" fmla="*/ 116371 h 6343000"/>
              <a:gd name="connsiteX69" fmla="*/ 5492551 w 5598818"/>
              <a:gd name="connsiteY69" fmla="*/ 145400 h 6343000"/>
              <a:gd name="connsiteX70" fmla="*/ 5434494 w 5598818"/>
              <a:gd name="connsiteY70" fmla="*/ 159914 h 6343000"/>
              <a:gd name="connsiteX71" fmla="*/ 5332894 w 5598818"/>
              <a:gd name="connsiteY71" fmla="*/ 217971 h 6343000"/>
              <a:gd name="connsiteX72" fmla="*/ 5245809 w 5598818"/>
              <a:gd name="connsiteY72" fmla="*/ 261514 h 6343000"/>
              <a:gd name="connsiteX73" fmla="*/ 5129694 w 5598818"/>
              <a:gd name="connsiteY73" fmla="*/ 435686 h 6343000"/>
              <a:gd name="connsiteX74" fmla="*/ 5100666 w 5598818"/>
              <a:gd name="connsiteY74" fmla="*/ 479229 h 6343000"/>
              <a:gd name="connsiteX75" fmla="*/ 5013580 w 5598818"/>
              <a:gd name="connsiteY75" fmla="*/ 522771 h 6343000"/>
              <a:gd name="connsiteX76" fmla="*/ 4970037 w 5598818"/>
              <a:gd name="connsiteY76" fmla="*/ 551800 h 6343000"/>
              <a:gd name="connsiteX77" fmla="*/ 4868437 w 5598818"/>
              <a:gd name="connsiteY77" fmla="*/ 580829 h 6343000"/>
              <a:gd name="connsiteX78" fmla="*/ 4781351 w 5598818"/>
              <a:gd name="connsiteY78" fmla="*/ 609857 h 6343000"/>
              <a:gd name="connsiteX79" fmla="*/ 4737809 w 5598818"/>
              <a:gd name="connsiteY79" fmla="*/ 653400 h 6343000"/>
              <a:gd name="connsiteX80" fmla="*/ 4607180 w 5598818"/>
              <a:gd name="connsiteY80" fmla="*/ 696943 h 6343000"/>
              <a:gd name="connsiteX81" fmla="*/ 4563637 w 5598818"/>
              <a:gd name="connsiteY81" fmla="*/ 711457 h 6343000"/>
              <a:gd name="connsiteX82" fmla="*/ 4462037 w 5598818"/>
              <a:gd name="connsiteY82" fmla="*/ 755000 h 6343000"/>
              <a:gd name="connsiteX83" fmla="*/ 4418494 w 5598818"/>
              <a:gd name="connsiteY83" fmla="*/ 784029 h 6343000"/>
              <a:gd name="connsiteX84" fmla="*/ 4374951 w 5598818"/>
              <a:gd name="connsiteY84" fmla="*/ 798543 h 6343000"/>
              <a:gd name="connsiteX85" fmla="*/ 4316894 w 5598818"/>
              <a:gd name="connsiteY85" fmla="*/ 827571 h 6343000"/>
              <a:gd name="connsiteX86" fmla="*/ 4229809 w 5598818"/>
              <a:gd name="connsiteY86" fmla="*/ 900143 h 6343000"/>
              <a:gd name="connsiteX87" fmla="*/ 4171751 w 5598818"/>
              <a:gd name="connsiteY87" fmla="*/ 929171 h 6343000"/>
              <a:gd name="connsiteX88" fmla="*/ 4128209 w 5598818"/>
              <a:gd name="connsiteY88" fmla="*/ 943686 h 6343000"/>
              <a:gd name="connsiteX89" fmla="*/ 4084666 w 5598818"/>
              <a:gd name="connsiteY89" fmla="*/ 972714 h 6343000"/>
              <a:gd name="connsiteX90" fmla="*/ 3997580 w 5598818"/>
              <a:gd name="connsiteY90" fmla="*/ 1001743 h 6343000"/>
              <a:gd name="connsiteX91" fmla="*/ 3910494 w 5598818"/>
              <a:gd name="connsiteY91" fmla="*/ 1045286 h 6343000"/>
              <a:gd name="connsiteX92" fmla="*/ 3808894 w 5598818"/>
              <a:gd name="connsiteY92" fmla="*/ 1088829 h 6343000"/>
              <a:gd name="connsiteX93" fmla="*/ 3663751 w 5598818"/>
              <a:gd name="connsiteY93" fmla="*/ 1074314 h 6343000"/>
              <a:gd name="connsiteX94" fmla="*/ 3518609 w 5598818"/>
              <a:gd name="connsiteY94" fmla="*/ 987229 h 6343000"/>
              <a:gd name="connsiteX95" fmla="*/ 3475066 w 5598818"/>
              <a:gd name="connsiteY95" fmla="*/ 958200 h 6343000"/>
              <a:gd name="connsiteX96" fmla="*/ 3271866 w 5598818"/>
              <a:gd name="connsiteY96" fmla="*/ 914657 h 6343000"/>
              <a:gd name="connsiteX97" fmla="*/ 3083180 w 5598818"/>
              <a:gd name="connsiteY97" fmla="*/ 929171 h 6343000"/>
              <a:gd name="connsiteX98" fmla="*/ 2996094 w 5598818"/>
              <a:gd name="connsiteY98" fmla="*/ 958200 h 6343000"/>
              <a:gd name="connsiteX99" fmla="*/ 2952551 w 5598818"/>
              <a:gd name="connsiteY99" fmla="*/ 972714 h 6343000"/>
              <a:gd name="connsiteX100" fmla="*/ 2909009 w 5598818"/>
              <a:gd name="connsiteY100" fmla="*/ 987229 h 6343000"/>
              <a:gd name="connsiteX101" fmla="*/ 2850951 w 5598818"/>
              <a:gd name="connsiteY101" fmla="*/ 1001743 h 6343000"/>
              <a:gd name="connsiteX102" fmla="*/ 2763866 w 5598818"/>
              <a:gd name="connsiteY102" fmla="*/ 1030771 h 6343000"/>
              <a:gd name="connsiteX103" fmla="*/ 2342951 w 5598818"/>
              <a:gd name="connsiteY103" fmla="*/ 1059800 h 6343000"/>
              <a:gd name="connsiteX104" fmla="*/ 2299409 w 5598818"/>
              <a:gd name="connsiteY104" fmla="*/ 1074314 h 6343000"/>
              <a:gd name="connsiteX105" fmla="*/ 2226837 w 5598818"/>
              <a:gd name="connsiteY105" fmla="*/ 1088829 h 6343000"/>
              <a:gd name="connsiteX106" fmla="*/ 2183294 w 5598818"/>
              <a:gd name="connsiteY106" fmla="*/ 1117857 h 6343000"/>
              <a:gd name="connsiteX107" fmla="*/ 2139751 w 5598818"/>
              <a:gd name="connsiteY107" fmla="*/ 1132371 h 6343000"/>
              <a:gd name="connsiteX108" fmla="*/ 2096209 w 5598818"/>
              <a:gd name="connsiteY108" fmla="*/ 1175914 h 6343000"/>
              <a:gd name="connsiteX109" fmla="*/ 2009123 w 5598818"/>
              <a:gd name="connsiteY109" fmla="*/ 1233971 h 6343000"/>
              <a:gd name="connsiteX110" fmla="*/ 2023637 w 5598818"/>
              <a:gd name="connsiteY110" fmla="*/ 1132371 h 6343000"/>
              <a:gd name="connsiteX111" fmla="*/ 2168780 w 5598818"/>
              <a:gd name="connsiteY111" fmla="*/ 987229 h 6343000"/>
              <a:gd name="connsiteX112" fmla="*/ 2270380 w 5598818"/>
              <a:gd name="connsiteY112" fmla="*/ 900143 h 6343000"/>
              <a:gd name="connsiteX113" fmla="*/ 2313923 w 5598818"/>
              <a:gd name="connsiteY113" fmla="*/ 871114 h 6343000"/>
              <a:gd name="connsiteX114" fmla="*/ 2357466 w 5598818"/>
              <a:gd name="connsiteY114" fmla="*/ 856600 h 6343000"/>
              <a:gd name="connsiteX115" fmla="*/ 2415523 w 5598818"/>
              <a:gd name="connsiteY115" fmla="*/ 813057 h 6343000"/>
              <a:gd name="connsiteX116" fmla="*/ 2459066 w 5598818"/>
              <a:gd name="connsiteY116" fmla="*/ 784029 h 6343000"/>
              <a:gd name="connsiteX117" fmla="*/ 2502609 w 5598818"/>
              <a:gd name="connsiteY117" fmla="*/ 740486 h 6343000"/>
              <a:gd name="connsiteX118" fmla="*/ 2662266 w 5598818"/>
              <a:gd name="connsiteY118" fmla="*/ 667914 h 6343000"/>
              <a:gd name="connsiteX119" fmla="*/ 2705809 w 5598818"/>
              <a:gd name="connsiteY119" fmla="*/ 638886 h 6343000"/>
              <a:gd name="connsiteX120" fmla="*/ 2807409 w 5598818"/>
              <a:gd name="connsiteY120" fmla="*/ 609857 h 6343000"/>
              <a:gd name="connsiteX121" fmla="*/ 3010609 w 5598818"/>
              <a:gd name="connsiteY121" fmla="*/ 566314 h 6343000"/>
              <a:gd name="connsiteX122" fmla="*/ 3141237 w 5598818"/>
              <a:gd name="connsiteY122" fmla="*/ 537286 h 6343000"/>
              <a:gd name="connsiteX123" fmla="*/ 3373466 w 5598818"/>
              <a:gd name="connsiteY123" fmla="*/ 522771 h 6343000"/>
              <a:gd name="connsiteX124" fmla="*/ 3417009 w 5598818"/>
              <a:gd name="connsiteY124" fmla="*/ 493743 h 6343000"/>
              <a:gd name="connsiteX125" fmla="*/ 3489580 w 5598818"/>
              <a:gd name="connsiteY125" fmla="*/ 421171 h 6343000"/>
              <a:gd name="connsiteX126" fmla="*/ 3562151 w 5598818"/>
              <a:gd name="connsiteY126" fmla="*/ 334086 h 6343000"/>
              <a:gd name="connsiteX127" fmla="*/ 3605694 w 5598818"/>
              <a:gd name="connsiteY127" fmla="*/ 276029 h 6343000"/>
              <a:gd name="connsiteX128" fmla="*/ 3649237 w 5598818"/>
              <a:gd name="connsiteY128" fmla="*/ 232486 h 6343000"/>
              <a:gd name="connsiteX129" fmla="*/ 3678266 w 5598818"/>
              <a:gd name="connsiteY129" fmla="*/ 188943 h 6343000"/>
              <a:gd name="connsiteX130" fmla="*/ 3808894 w 5598818"/>
              <a:gd name="connsiteY130" fmla="*/ 72829 h 6343000"/>
              <a:gd name="connsiteX131" fmla="*/ 3707294 w 5598818"/>
              <a:gd name="connsiteY131" fmla="*/ 14771 h 6343000"/>
              <a:gd name="connsiteX132" fmla="*/ 3620209 w 5598818"/>
              <a:gd name="connsiteY132" fmla="*/ 43800 h 6343000"/>
              <a:gd name="connsiteX133" fmla="*/ 3576666 w 5598818"/>
              <a:gd name="connsiteY133" fmla="*/ 87343 h 6343000"/>
              <a:gd name="connsiteX134" fmla="*/ 3518609 w 5598818"/>
              <a:gd name="connsiteY134" fmla="*/ 130886 h 6343000"/>
              <a:gd name="connsiteX135" fmla="*/ 3504094 w 5598818"/>
              <a:gd name="connsiteY135" fmla="*/ 174429 h 6343000"/>
              <a:gd name="connsiteX136" fmla="*/ 3475066 w 5598818"/>
              <a:gd name="connsiteY136" fmla="*/ 217971 h 6343000"/>
              <a:gd name="connsiteX137" fmla="*/ 3387980 w 5598818"/>
              <a:gd name="connsiteY137" fmla="*/ 261514 h 6343000"/>
              <a:gd name="connsiteX138" fmla="*/ 3344437 w 5598818"/>
              <a:gd name="connsiteY138" fmla="*/ 290543 h 6343000"/>
              <a:gd name="connsiteX139" fmla="*/ 3228323 w 5598818"/>
              <a:gd name="connsiteY139" fmla="*/ 348600 h 6343000"/>
              <a:gd name="connsiteX140" fmla="*/ 3141237 w 5598818"/>
              <a:gd name="connsiteY140" fmla="*/ 392143 h 6343000"/>
              <a:gd name="connsiteX141" fmla="*/ 2952551 w 5598818"/>
              <a:gd name="connsiteY141" fmla="*/ 406657 h 6343000"/>
              <a:gd name="connsiteX142" fmla="*/ 2879980 w 5598818"/>
              <a:gd name="connsiteY142" fmla="*/ 421171 h 6343000"/>
              <a:gd name="connsiteX143" fmla="*/ 2836437 w 5598818"/>
              <a:gd name="connsiteY143" fmla="*/ 435686 h 6343000"/>
              <a:gd name="connsiteX144" fmla="*/ 2778380 w 5598818"/>
              <a:gd name="connsiteY144" fmla="*/ 450200 h 6343000"/>
              <a:gd name="connsiteX145" fmla="*/ 2734837 w 5598818"/>
              <a:gd name="connsiteY145" fmla="*/ 464714 h 6343000"/>
              <a:gd name="connsiteX146" fmla="*/ 2647751 w 5598818"/>
              <a:gd name="connsiteY146" fmla="*/ 479229 h 6343000"/>
              <a:gd name="connsiteX147" fmla="*/ 2531637 w 5598818"/>
              <a:gd name="connsiteY147" fmla="*/ 522771 h 6343000"/>
              <a:gd name="connsiteX148" fmla="*/ 2459066 w 5598818"/>
              <a:gd name="connsiteY148" fmla="*/ 537286 h 6343000"/>
              <a:gd name="connsiteX149" fmla="*/ 2328437 w 5598818"/>
              <a:gd name="connsiteY149" fmla="*/ 580829 h 6343000"/>
              <a:gd name="connsiteX150" fmla="*/ 2284894 w 5598818"/>
              <a:gd name="connsiteY150" fmla="*/ 595343 h 6343000"/>
              <a:gd name="connsiteX151" fmla="*/ 2241351 w 5598818"/>
              <a:gd name="connsiteY151" fmla="*/ 609857 h 6343000"/>
              <a:gd name="connsiteX152" fmla="*/ 2197809 w 5598818"/>
              <a:gd name="connsiteY152" fmla="*/ 624371 h 6343000"/>
              <a:gd name="connsiteX153" fmla="*/ 2154266 w 5598818"/>
              <a:gd name="connsiteY153" fmla="*/ 653400 h 6343000"/>
              <a:gd name="connsiteX154" fmla="*/ 2110723 w 5598818"/>
              <a:gd name="connsiteY154" fmla="*/ 667914 h 6343000"/>
              <a:gd name="connsiteX155" fmla="*/ 2009123 w 5598818"/>
              <a:gd name="connsiteY155" fmla="*/ 740486 h 6343000"/>
              <a:gd name="connsiteX156" fmla="*/ 1951066 w 5598818"/>
              <a:gd name="connsiteY156" fmla="*/ 842086 h 6343000"/>
              <a:gd name="connsiteX157" fmla="*/ 1893009 w 5598818"/>
              <a:gd name="connsiteY157" fmla="*/ 929171 h 6343000"/>
              <a:gd name="connsiteX158" fmla="*/ 1922037 w 5598818"/>
              <a:gd name="connsiteY158" fmla="*/ 813057 h 6343000"/>
              <a:gd name="connsiteX159" fmla="*/ 1951066 w 5598818"/>
              <a:gd name="connsiteY159" fmla="*/ 769514 h 6343000"/>
              <a:gd name="connsiteX160" fmla="*/ 1994609 w 5598818"/>
              <a:gd name="connsiteY160" fmla="*/ 638886 h 6343000"/>
              <a:gd name="connsiteX161" fmla="*/ 2009123 w 5598818"/>
              <a:gd name="connsiteY161" fmla="*/ 595343 h 6343000"/>
              <a:gd name="connsiteX162" fmla="*/ 1994609 w 5598818"/>
              <a:gd name="connsiteY162" fmla="*/ 450200 h 6343000"/>
              <a:gd name="connsiteX163" fmla="*/ 1951066 w 5598818"/>
              <a:gd name="connsiteY163" fmla="*/ 406657 h 6343000"/>
              <a:gd name="connsiteX164" fmla="*/ 1936551 w 5598818"/>
              <a:gd name="connsiteY164" fmla="*/ 348600 h 6343000"/>
              <a:gd name="connsiteX165" fmla="*/ 1922037 w 5598818"/>
              <a:gd name="connsiteY165" fmla="*/ 72829 h 6343000"/>
              <a:gd name="connsiteX166" fmla="*/ 1399523 w 5598818"/>
              <a:gd name="connsiteY166" fmla="*/ 101857 h 6343000"/>
              <a:gd name="connsiteX167" fmla="*/ 1414037 w 5598818"/>
              <a:gd name="connsiteY167" fmla="*/ 145400 h 6343000"/>
              <a:gd name="connsiteX168" fmla="*/ 1457580 w 5598818"/>
              <a:gd name="connsiteY168" fmla="*/ 203457 h 6343000"/>
              <a:gd name="connsiteX169" fmla="*/ 1472094 w 5598818"/>
              <a:gd name="connsiteY169" fmla="*/ 900143 h 6343000"/>
              <a:gd name="connsiteX170" fmla="*/ 1443066 w 5598818"/>
              <a:gd name="connsiteY170" fmla="*/ 725971 h 6343000"/>
              <a:gd name="connsiteX171" fmla="*/ 1414037 w 5598818"/>
              <a:gd name="connsiteY171" fmla="*/ 667914 h 6343000"/>
              <a:gd name="connsiteX172" fmla="*/ 1370494 w 5598818"/>
              <a:gd name="connsiteY172" fmla="*/ 566314 h 6343000"/>
              <a:gd name="connsiteX173" fmla="*/ 1326951 w 5598818"/>
              <a:gd name="connsiteY173" fmla="*/ 537286 h 6343000"/>
              <a:gd name="connsiteX174" fmla="*/ 1283409 w 5598818"/>
              <a:gd name="connsiteY174" fmla="*/ 493743 h 6343000"/>
              <a:gd name="connsiteX175" fmla="*/ 1254380 w 5598818"/>
              <a:gd name="connsiteY175" fmla="*/ 450200 h 6343000"/>
              <a:gd name="connsiteX176" fmla="*/ 1138266 w 5598818"/>
              <a:gd name="connsiteY176" fmla="*/ 421171 h 6343000"/>
              <a:gd name="connsiteX177" fmla="*/ 993123 w 5598818"/>
              <a:gd name="connsiteY177" fmla="*/ 363114 h 6343000"/>
              <a:gd name="connsiteX178" fmla="*/ 847980 w 5598818"/>
              <a:gd name="connsiteY178" fmla="*/ 319571 h 6343000"/>
              <a:gd name="connsiteX179" fmla="*/ 804437 w 5598818"/>
              <a:gd name="connsiteY179" fmla="*/ 305057 h 6343000"/>
              <a:gd name="connsiteX180" fmla="*/ 717351 w 5598818"/>
              <a:gd name="connsiteY180" fmla="*/ 217971 h 6343000"/>
              <a:gd name="connsiteX181" fmla="*/ 586723 w 5598818"/>
              <a:gd name="connsiteY181" fmla="*/ 116371 h 6343000"/>
              <a:gd name="connsiteX182" fmla="*/ 470609 w 5598818"/>
              <a:gd name="connsiteY182" fmla="*/ 87343 h 6343000"/>
              <a:gd name="connsiteX183" fmla="*/ 238380 w 5598818"/>
              <a:gd name="connsiteY183" fmla="*/ 101857 h 6343000"/>
              <a:gd name="connsiteX184" fmla="*/ 252894 w 5598818"/>
              <a:gd name="connsiteY184" fmla="*/ 145400 h 6343000"/>
              <a:gd name="connsiteX185" fmla="*/ 281923 w 5598818"/>
              <a:gd name="connsiteY185" fmla="*/ 203457 h 6343000"/>
              <a:gd name="connsiteX186" fmla="*/ 456094 w 5598818"/>
              <a:gd name="connsiteY186" fmla="*/ 217971 h 6343000"/>
              <a:gd name="connsiteX187" fmla="*/ 485123 w 5598818"/>
              <a:gd name="connsiteY187" fmla="*/ 261514 h 6343000"/>
              <a:gd name="connsiteX188" fmla="*/ 499637 w 5598818"/>
              <a:gd name="connsiteY188" fmla="*/ 305057 h 6343000"/>
              <a:gd name="connsiteX189" fmla="*/ 586723 w 5598818"/>
              <a:gd name="connsiteY189" fmla="*/ 392143 h 6343000"/>
              <a:gd name="connsiteX190" fmla="*/ 615751 w 5598818"/>
              <a:gd name="connsiteY190" fmla="*/ 435686 h 6343000"/>
              <a:gd name="connsiteX191" fmla="*/ 702837 w 5598818"/>
              <a:gd name="connsiteY191" fmla="*/ 493743 h 6343000"/>
              <a:gd name="connsiteX192" fmla="*/ 818951 w 5598818"/>
              <a:gd name="connsiteY192" fmla="*/ 624371 h 6343000"/>
              <a:gd name="connsiteX193" fmla="*/ 862494 w 5598818"/>
              <a:gd name="connsiteY193" fmla="*/ 711457 h 6343000"/>
              <a:gd name="connsiteX194" fmla="*/ 891523 w 5598818"/>
              <a:gd name="connsiteY194" fmla="*/ 798543 h 6343000"/>
              <a:gd name="connsiteX195" fmla="*/ 935066 w 5598818"/>
              <a:gd name="connsiteY195" fmla="*/ 885629 h 6343000"/>
              <a:gd name="connsiteX196" fmla="*/ 964094 w 5598818"/>
              <a:gd name="connsiteY196" fmla="*/ 929171 h 6343000"/>
              <a:gd name="connsiteX197" fmla="*/ 993123 w 5598818"/>
              <a:gd name="connsiteY197" fmla="*/ 1016257 h 6343000"/>
              <a:gd name="connsiteX198" fmla="*/ 1007637 w 5598818"/>
              <a:gd name="connsiteY198" fmla="*/ 1059800 h 6343000"/>
              <a:gd name="connsiteX199" fmla="*/ 1036666 w 5598818"/>
              <a:gd name="connsiteY199" fmla="*/ 1103343 h 6343000"/>
              <a:gd name="connsiteX200" fmla="*/ 1065694 w 5598818"/>
              <a:gd name="connsiteY200" fmla="*/ 1190429 h 6343000"/>
              <a:gd name="connsiteX201" fmla="*/ 1152780 w 5598818"/>
              <a:gd name="connsiteY201" fmla="*/ 1248486 h 6343000"/>
              <a:gd name="connsiteX202" fmla="*/ 1167294 w 5598818"/>
              <a:gd name="connsiteY202" fmla="*/ 1364600 h 6343000"/>
              <a:gd name="connsiteX203" fmla="*/ 1036666 w 5598818"/>
              <a:gd name="connsiteY203" fmla="*/ 1306543 h 6343000"/>
              <a:gd name="connsiteX204" fmla="*/ 964094 w 5598818"/>
              <a:gd name="connsiteY204" fmla="*/ 1263000 h 6343000"/>
              <a:gd name="connsiteX205" fmla="*/ 877009 w 5598818"/>
              <a:gd name="connsiteY205" fmla="*/ 1204943 h 6343000"/>
              <a:gd name="connsiteX206" fmla="*/ 804437 w 5598818"/>
              <a:gd name="connsiteY206" fmla="*/ 1146886 h 6343000"/>
              <a:gd name="connsiteX207" fmla="*/ 688323 w 5598818"/>
              <a:gd name="connsiteY207" fmla="*/ 1175914 h 6343000"/>
              <a:gd name="connsiteX208" fmla="*/ 630266 w 5598818"/>
              <a:gd name="connsiteY208" fmla="*/ 1204943 h 6343000"/>
              <a:gd name="connsiteX209" fmla="*/ 543180 w 5598818"/>
              <a:gd name="connsiteY209" fmla="*/ 1263000 h 6343000"/>
              <a:gd name="connsiteX210" fmla="*/ 499637 w 5598818"/>
              <a:gd name="connsiteY210" fmla="*/ 1306543 h 6343000"/>
              <a:gd name="connsiteX211" fmla="*/ 412551 w 5598818"/>
              <a:gd name="connsiteY211" fmla="*/ 1335571 h 6343000"/>
              <a:gd name="connsiteX212" fmla="*/ 354494 w 5598818"/>
              <a:gd name="connsiteY212" fmla="*/ 1350086 h 6343000"/>
              <a:gd name="connsiteX213" fmla="*/ 238380 w 5598818"/>
              <a:gd name="connsiteY213" fmla="*/ 1364600 h 6343000"/>
              <a:gd name="connsiteX214" fmla="*/ 151294 w 5598818"/>
              <a:gd name="connsiteY214" fmla="*/ 1379114 h 6343000"/>
              <a:gd name="connsiteX215" fmla="*/ 122266 w 5598818"/>
              <a:gd name="connsiteY215" fmla="*/ 1422657 h 6343000"/>
              <a:gd name="connsiteX216" fmla="*/ 78723 w 5598818"/>
              <a:gd name="connsiteY216" fmla="*/ 1437171 h 6343000"/>
              <a:gd name="connsiteX217" fmla="*/ 49694 w 5598818"/>
              <a:gd name="connsiteY217" fmla="*/ 1524257 h 6343000"/>
              <a:gd name="connsiteX218" fmla="*/ 64209 w 5598818"/>
              <a:gd name="connsiteY218" fmla="*/ 1596829 h 6343000"/>
              <a:gd name="connsiteX219" fmla="*/ 78723 w 5598818"/>
              <a:gd name="connsiteY219" fmla="*/ 1640371 h 6343000"/>
              <a:gd name="connsiteX220" fmla="*/ 49694 w 5598818"/>
              <a:gd name="connsiteY220" fmla="*/ 1829057 h 6343000"/>
              <a:gd name="connsiteX221" fmla="*/ 165809 w 5598818"/>
              <a:gd name="connsiteY221" fmla="*/ 2017743 h 6343000"/>
              <a:gd name="connsiteX222" fmla="*/ 209351 w 5598818"/>
              <a:gd name="connsiteY222" fmla="*/ 1974200 h 6343000"/>
              <a:gd name="connsiteX223" fmla="*/ 252894 w 5598818"/>
              <a:gd name="connsiteY223" fmla="*/ 1887114 h 6343000"/>
              <a:gd name="connsiteX224" fmla="*/ 310951 w 5598818"/>
              <a:gd name="connsiteY224" fmla="*/ 1756486 h 6343000"/>
              <a:gd name="connsiteX225" fmla="*/ 354494 w 5598818"/>
              <a:gd name="connsiteY225" fmla="*/ 1741971 h 6343000"/>
              <a:gd name="connsiteX226" fmla="*/ 673809 w 5598818"/>
              <a:gd name="connsiteY226" fmla="*/ 1741971 h 6343000"/>
              <a:gd name="connsiteX227" fmla="*/ 964094 w 5598818"/>
              <a:gd name="connsiteY227" fmla="*/ 1756486 h 6343000"/>
              <a:gd name="connsiteX228" fmla="*/ 1080209 w 5598818"/>
              <a:gd name="connsiteY228" fmla="*/ 1829057 h 6343000"/>
              <a:gd name="connsiteX229" fmla="*/ 1094723 w 5598818"/>
              <a:gd name="connsiteY229" fmla="*/ 1872600 h 6343000"/>
              <a:gd name="connsiteX230" fmla="*/ 1152780 w 5598818"/>
              <a:gd name="connsiteY230" fmla="*/ 1959686 h 6343000"/>
              <a:gd name="connsiteX231" fmla="*/ 1196323 w 5598818"/>
              <a:gd name="connsiteY231" fmla="*/ 2090314 h 6343000"/>
              <a:gd name="connsiteX232" fmla="*/ 1210837 w 5598818"/>
              <a:gd name="connsiteY232" fmla="*/ 2133857 h 6343000"/>
              <a:gd name="connsiteX233" fmla="*/ 1196323 w 5598818"/>
              <a:gd name="connsiteY233" fmla="*/ 2191914 h 6343000"/>
              <a:gd name="connsiteX234" fmla="*/ 1065694 w 5598818"/>
              <a:gd name="connsiteY234" fmla="*/ 2249971 h 6343000"/>
              <a:gd name="connsiteX235" fmla="*/ 1094723 w 5598818"/>
              <a:gd name="connsiteY235" fmla="*/ 2395114 h 6343000"/>
              <a:gd name="connsiteX236" fmla="*/ 1138266 w 5598818"/>
              <a:gd name="connsiteY236" fmla="*/ 2438657 h 6343000"/>
              <a:gd name="connsiteX237" fmla="*/ 1152780 w 5598818"/>
              <a:gd name="connsiteY237" fmla="*/ 2511229 h 6343000"/>
              <a:gd name="connsiteX238" fmla="*/ 1181809 w 5598818"/>
              <a:gd name="connsiteY238" fmla="*/ 2554771 h 6343000"/>
              <a:gd name="connsiteX239" fmla="*/ 1225351 w 5598818"/>
              <a:gd name="connsiteY239" fmla="*/ 2801514 h 6343000"/>
              <a:gd name="connsiteX240" fmla="*/ 1268894 w 5598818"/>
              <a:gd name="connsiteY240" fmla="*/ 2845057 h 6343000"/>
              <a:gd name="connsiteX241" fmla="*/ 1283409 w 5598818"/>
              <a:gd name="connsiteY241" fmla="*/ 2888600 h 6343000"/>
              <a:gd name="connsiteX242" fmla="*/ 1268894 w 5598818"/>
              <a:gd name="connsiteY242" fmla="*/ 3135343 h 6343000"/>
              <a:gd name="connsiteX243" fmla="*/ 1254380 w 5598818"/>
              <a:gd name="connsiteY243" fmla="*/ 3178886 h 6343000"/>
              <a:gd name="connsiteX244" fmla="*/ 1196323 w 5598818"/>
              <a:gd name="connsiteY244" fmla="*/ 3222429 h 6343000"/>
              <a:gd name="connsiteX245" fmla="*/ 1065694 w 5598818"/>
              <a:gd name="connsiteY245" fmla="*/ 3367571 h 6343000"/>
              <a:gd name="connsiteX246" fmla="*/ 1051180 w 5598818"/>
              <a:gd name="connsiteY246" fmla="*/ 3411114 h 6343000"/>
              <a:gd name="connsiteX247" fmla="*/ 1051180 w 5598818"/>
              <a:gd name="connsiteY247" fmla="*/ 3715914 h 6343000"/>
              <a:gd name="connsiteX248" fmla="*/ 1080209 w 5598818"/>
              <a:gd name="connsiteY248" fmla="*/ 3759457 h 6343000"/>
              <a:gd name="connsiteX249" fmla="*/ 1123751 w 5598818"/>
              <a:gd name="connsiteY249" fmla="*/ 3904600 h 6343000"/>
              <a:gd name="connsiteX250" fmla="*/ 1138266 w 5598818"/>
              <a:gd name="connsiteY250" fmla="*/ 3948143 h 6343000"/>
              <a:gd name="connsiteX251" fmla="*/ 1152780 w 5598818"/>
              <a:gd name="connsiteY251" fmla="*/ 4064257 h 6343000"/>
              <a:gd name="connsiteX252" fmla="*/ 1181809 w 5598818"/>
              <a:gd name="connsiteY252" fmla="*/ 4151343 h 6343000"/>
              <a:gd name="connsiteX253" fmla="*/ 1138266 w 5598818"/>
              <a:gd name="connsiteY253" fmla="*/ 4165857 h 6343000"/>
              <a:gd name="connsiteX254" fmla="*/ 1051180 w 5598818"/>
              <a:gd name="connsiteY254" fmla="*/ 4180371 h 6343000"/>
              <a:gd name="connsiteX255" fmla="*/ 1065694 w 5598818"/>
              <a:gd name="connsiteY255" fmla="*/ 4252943 h 6343000"/>
              <a:gd name="connsiteX256" fmla="*/ 1080209 w 5598818"/>
              <a:gd name="connsiteY256" fmla="*/ 4296486 h 6343000"/>
              <a:gd name="connsiteX257" fmla="*/ 1123751 w 5598818"/>
              <a:gd name="connsiteY257" fmla="*/ 4311000 h 6343000"/>
              <a:gd name="connsiteX258" fmla="*/ 1210837 w 5598818"/>
              <a:gd name="connsiteY258" fmla="*/ 4296486 h 6343000"/>
              <a:gd name="connsiteX259" fmla="*/ 1239866 w 5598818"/>
              <a:gd name="connsiteY259" fmla="*/ 4383571 h 6343000"/>
              <a:gd name="connsiteX260" fmla="*/ 1254380 w 5598818"/>
              <a:gd name="connsiteY260" fmla="*/ 4427114 h 6343000"/>
              <a:gd name="connsiteX261" fmla="*/ 1239866 w 5598818"/>
              <a:gd name="connsiteY261" fmla="*/ 4688371 h 6343000"/>
              <a:gd name="connsiteX262" fmla="*/ 1210837 w 5598818"/>
              <a:gd name="connsiteY262" fmla="*/ 4731914 h 6343000"/>
              <a:gd name="connsiteX263" fmla="*/ 1167294 w 5598818"/>
              <a:gd name="connsiteY263" fmla="*/ 4819000 h 6343000"/>
              <a:gd name="connsiteX264" fmla="*/ 1080209 w 5598818"/>
              <a:gd name="connsiteY264" fmla="*/ 4906086 h 6343000"/>
              <a:gd name="connsiteX265" fmla="*/ 1007637 w 5598818"/>
              <a:gd name="connsiteY265" fmla="*/ 5007686 h 6343000"/>
              <a:gd name="connsiteX266" fmla="*/ 978609 w 5598818"/>
              <a:gd name="connsiteY266" fmla="*/ 5109286 h 6343000"/>
              <a:gd name="connsiteX267" fmla="*/ 949580 w 5598818"/>
              <a:gd name="connsiteY267" fmla="*/ 5268943 h 6343000"/>
              <a:gd name="connsiteX268" fmla="*/ 920551 w 5598818"/>
              <a:gd name="connsiteY268" fmla="*/ 5327000 h 6343000"/>
              <a:gd name="connsiteX269" fmla="*/ 789923 w 5598818"/>
              <a:gd name="connsiteY269" fmla="*/ 5385057 h 6343000"/>
              <a:gd name="connsiteX270" fmla="*/ 746380 w 5598818"/>
              <a:gd name="connsiteY270" fmla="*/ 5399571 h 6343000"/>
              <a:gd name="connsiteX271" fmla="*/ 688323 w 5598818"/>
              <a:gd name="connsiteY271" fmla="*/ 5414086 h 6343000"/>
              <a:gd name="connsiteX272" fmla="*/ 630266 w 5598818"/>
              <a:gd name="connsiteY272" fmla="*/ 5443114 h 6343000"/>
              <a:gd name="connsiteX273" fmla="*/ 586723 w 5598818"/>
              <a:gd name="connsiteY273" fmla="*/ 5457629 h 6343000"/>
              <a:gd name="connsiteX274" fmla="*/ 339980 w 5598818"/>
              <a:gd name="connsiteY274" fmla="*/ 5443114 h 6343000"/>
              <a:gd name="connsiteX275" fmla="*/ 238380 w 5598818"/>
              <a:gd name="connsiteY275" fmla="*/ 5486657 h 6343000"/>
              <a:gd name="connsiteX276" fmla="*/ 194837 w 5598818"/>
              <a:gd name="connsiteY276" fmla="*/ 5501171 h 6343000"/>
              <a:gd name="connsiteX277" fmla="*/ 180323 w 5598818"/>
              <a:gd name="connsiteY277" fmla="*/ 5544714 h 6343000"/>
              <a:gd name="connsiteX278" fmla="*/ 136780 w 5598818"/>
              <a:gd name="connsiteY278" fmla="*/ 5965629 h 6343000"/>
              <a:gd name="connsiteX279" fmla="*/ 194837 w 5598818"/>
              <a:gd name="connsiteY279" fmla="*/ 6081743 h 6343000"/>
              <a:gd name="connsiteX280" fmla="*/ 238380 w 5598818"/>
              <a:gd name="connsiteY280" fmla="*/ 6096257 h 6343000"/>
              <a:gd name="connsiteX281" fmla="*/ 281923 w 5598818"/>
              <a:gd name="connsiteY281" fmla="*/ 6125286 h 6343000"/>
              <a:gd name="connsiteX282" fmla="*/ 325466 w 5598818"/>
              <a:gd name="connsiteY282" fmla="*/ 6139800 h 6343000"/>
              <a:gd name="connsiteX283" fmla="*/ 223866 w 5598818"/>
              <a:gd name="connsiteY283" fmla="*/ 6183343 h 6343000"/>
              <a:gd name="connsiteX284" fmla="*/ 209351 w 5598818"/>
              <a:gd name="connsiteY284" fmla="*/ 6226886 h 6343000"/>
              <a:gd name="connsiteX285" fmla="*/ 223866 w 5598818"/>
              <a:gd name="connsiteY285" fmla="*/ 6284943 h 6343000"/>
              <a:gd name="connsiteX286" fmla="*/ 310951 w 5598818"/>
              <a:gd name="connsiteY286" fmla="*/ 6328486 h 6343000"/>
              <a:gd name="connsiteX287" fmla="*/ 470609 w 5598818"/>
              <a:gd name="connsiteY287" fmla="*/ 6313971 h 6343000"/>
              <a:gd name="connsiteX288" fmla="*/ 543180 w 5598818"/>
              <a:gd name="connsiteY288" fmla="*/ 6241400 h 6343000"/>
              <a:gd name="connsiteX289" fmla="*/ 586723 w 5598818"/>
              <a:gd name="connsiteY289" fmla="*/ 6226886 h 6343000"/>
              <a:gd name="connsiteX290" fmla="*/ 949580 w 5598818"/>
              <a:gd name="connsiteY290" fmla="*/ 6212371 h 6343000"/>
              <a:gd name="connsiteX291" fmla="*/ 935066 w 5598818"/>
              <a:gd name="connsiteY291" fmla="*/ 6168829 h 6343000"/>
              <a:gd name="connsiteX292" fmla="*/ 877009 w 5598818"/>
              <a:gd name="connsiteY292" fmla="*/ 6110771 h 6343000"/>
              <a:gd name="connsiteX293" fmla="*/ 847980 w 5598818"/>
              <a:gd name="connsiteY293" fmla="*/ 6067229 h 6343000"/>
              <a:gd name="connsiteX294" fmla="*/ 833466 w 5598818"/>
              <a:gd name="connsiteY294" fmla="*/ 6023686 h 6343000"/>
              <a:gd name="connsiteX295" fmla="*/ 877009 w 5598818"/>
              <a:gd name="connsiteY295" fmla="*/ 5893057 h 6343000"/>
              <a:gd name="connsiteX296" fmla="*/ 920551 w 5598818"/>
              <a:gd name="connsiteY296" fmla="*/ 5849514 h 6343000"/>
              <a:gd name="connsiteX297" fmla="*/ 993123 w 5598818"/>
              <a:gd name="connsiteY297" fmla="*/ 5835000 h 6343000"/>
              <a:gd name="connsiteX298" fmla="*/ 1036666 w 5598818"/>
              <a:gd name="connsiteY298" fmla="*/ 5820486 h 6343000"/>
              <a:gd name="connsiteX299" fmla="*/ 1080209 w 5598818"/>
              <a:gd name="connsiteY299" fmla="*/ 5689857 h 6343000"/>
              <a:gd name="connsiteX300" fmla="*/ 1094723 w 5598818"/>
              <a:gd name="connsiteY300" fmla="*/ 5646314 h 6343000"/>
              <a:gd name="connsiteX301" fmla="*/ 1138266 w 5598818"/>
              <a:gd name="connsiteY301" fmla="*/ 5602771 h 6343000"/>
              <a:gd name="connsiteX302" fmla="*/ 1167294 w 5598818"/>
              <a:gd name="connsiteY302" fmla="*/ 5646314 h 6343000"/>
              <a:gd name="connsiteX303" fmla="*/ 1181809 w 5598818"/>
              <a:gd name="connsiteY303" fmla="*/ 5689857 h 6343000"/>
              <a:gd name="connsiteX304" fmla="*/ 1167294 w 5598818"/>
              <a:gd name="connsiteY304" fmla="*/ 5864029 h 6343000"/>
              <a:gd name="connsiteX305" fmla="*/ 1138266 w 5598818"/>
              <a:gd name="connsiteY305" fmla="*/ 5965629 h 6343000"/>
              <a:gd name="connsiteX306" fmla="*/ 1109237 w 5598818"/>
              <a:gd name="connsiteY306" fmla="*/ 6009171 h 6343000"/>
              <a:gd name="connsiteX307" fmla="*/ 1080209 w 5598818"/>
              <a:gd name="connsiteY307" fmla="*/ 6067229 h 6343000"/>
              <a:gd name="connsiteX308" fmla="*/ 1051180 w 5598818"/>
              <a:gd name="connsiteY308" fmla="*/ 6110771 h 6343000"/>
              <a:gd name="connsiteX309" fmla="*/ 964094 w 5598818"/>
              <a:gd name="connsiteY309" fmla="*/ 6226886 h 6343000"/>
              <a:gd name="connsiteX310" fmla="*/ 935066 w 5598818"/>
              <a:gd name="connsiteY310" fmla="*/ 6270429 h 6343000"/>
              <a:gd name="connsiteX311" fmla="*/ 877009 w 5598818"/>
              <a:gd name="connsiteY311" fmla="*/ 6299457 h 6343000"/>
              <a:gd name="connsiteX312" fmla="*/ 833466 w 5598818"/>
              <a:gd name="connsiteY312" fmla="*/ 6328486 h 6343000"/>
              <a:gd name="connsiteX313" fmla="*/ 877009 w 5598818"/>
              <a:gd name="connsiteY313" fmla="*/ 6343000 h 6343000"/>
              <a:gd name="connsiteX314" fmla="*/ 1094723 w 5598818"/>
              <a:gd name="connsiteY314" fmla="*/ 6313971 h 6343000"/>
              <a:gd name="connsiteX315" fmla="*/ 1123751 w 5598818"/>
              <a:gd name="connsiteY315" fmla="*/ 6270429 h 6343000"/>
              <a:gd name="connsiteX316" fmla="*/ 1138266 w 5598818"/>
              <a:gd name="connsiteY316" fmla="*/ 6226886 h 6343000"/>
              <a:gd name="connsiteX317" fmla="*/ 1210837 w 5598818"/>
              <a:gd name="connsiteY317" fmla="*/ 6139800 h 6343000"/>
              <a:gd name="connsiteX318" fmla="*/ 1239866 w 5598818"/>
              <a:gd name="connsiteY318" fmla="*/ 6052714 h 6343000"/>
              <a:gd name="connsiteX319" fmla="*/ 1297923 w 5598818"/>
              <a:gd name="connsiteY319" fmla="*/ 5965629 h 6343000"/>
              <a:gd name="connsiteX320" fmla="*/ 1312437 w 5598818"/>
              <a:gd name="connsiteY320" fmla="*/ 5922086 h 6343000"/>
              <a:gd name="connsiteX321" fmla="*/ 1341466 w 5598818"/>
              <a:gd name="connsiteY321" fmla="*/ 5878543 h 6343000"/>
              <a:gd name="connsiteX322" fmla="*/ 1355980 w 5598818"/>
              <a:gd name="connsiteY322" fmla="*/ 5631800 h 6343000"/>
              <a:gd name="connsiteX323" fmla="*/ 1399523 w 5598818"/>
              <a:gd name="connsiteY323" fmla="*/ 5675343 h 6343000"/>
              <a:gd name="connsiteX324" fmla="*/ 1428551 w 5598818"/>
              <a:gd name="connsiteY324" fmla="*/ 5820486 h 6343000"/>
              <a:gd name="connsiteX325" fmla="*/ 1443066 w 5598818"/>
              <a:gd name="connsiteY325" fmla="*/ 5864029 h 6343000"/>
              <a:gd name="connsiteX326" fmla="*/ 1472094 w 5598818"/>
              <a:gd name="connsiteY326" fmla="*/ 6139800 h 6343000"/>
              <a:gd name="connsiteX327" fmla="*/ 1486609 w 5598818"/>
              <a:gd name="connsiteY327" fmla="*/ 6226886 h 6343000"/>
              <a:gd name="connsiteX328" fmla="*/ 1573694 w 5598818"/>
              <a:gd name="connsiteY328" fmla="*/ 6270429 h 6343000"/>
              <a:gd name="connsiteX329" fmla="*/ 1704323 w 5598818"/>
              <a:gd name="connsiteY329" fmla="*/ 6226886 h 6343000"/>
              <a:gd name="connsiteX330" fmla="*/ 1689809 w 5598818"/>
              <a:gd name="connsiteY330" fmla="*/ 6139800 h 6343000"/>
              <a:gd name="connsiteX331" fmla="*/ 1646266 w 5598818"/>
              <a:gd name="connsiteY331" fmla="*/ 6038200 h 6343000"/>
              <a:gd name="connsiteX332" fmla="*/ 1602723 w 5598818"/>
              <a:gd name="connsiteY332" fmla="*/ 5994657 h 6343000"/>
              <a:gd name="connsiteX333" fmla="*/ 1602723 w 5598818"/>
              <a:gd name="connsiteY333" fmla="*/ 5893057 h 6343000"/>
              <a:gd name="connsiteX334" fmla="*/ 1660780 w 5598818"/>
              <a:gd name="connsiteY334" fmla="*/ 5864029 h 6343000"/>
              <a:gd name="connsiteX335" fmla="*/ 1689809 w 5598818"/>
              <a:gd name="connsiteY335" fmla="*/ 5907571 h 6343000"/>
              <a:gd name="connsiteX336" fmla="*/ 1733351 w 5598818"/>
              <a:gd name="connsiteY336" fmla="*/ 5951114 h 6343000"/>
              <a:gd name="connsiteX337" fmla="*/ 1747866 w 5598818"/>
              <a:gd name="connsiteY337" fmla="*/ 5994657 h 6343000"/>
              <a:gd name="connsiteX338" fmla="*/ 1776894 w 5598818"/>
              <a:gd name="connsiteY338" fmla="*/ 6052714 h 6343000"/>
              <a:gd name="connsiteX339" fmla="*/ 1922037 w 5598818"/>
              <a:gd name="connsiteY339" fmla="*/ 6197857 h 6343000"/>
              <a:gd name="connsiteX340" fmla="*/ 2110723 w 5598818"/>
              <a:gd name="connsiteY340" fmla="*/ 6226886 h 6343000"/>
              <a:gd name="connsiteX341" fmla="*/ 2154266 w 5598818"/>
              <a:gd name="connsiteY341" fmla="*/ 6255914 h 6343000"/>
              <a:gd name="connsiteX342" fmla="*/ 2197809 w 5598818"/>
              <a:gd name="connsiteY342" fmla="*/ 6270429 h 6343000"/>
              <a:gd name="connsiteX343" fmla="*/ 2502609 w 5598818"/>
              <a:gd name="connsiteY343" fmla="*/ 6299457 h 6343000"/>
              <a:gd name="connsiteX344" fmla="*/ 2546151 w 5598818"/>
              <a:gd name="connsiteY344" fmla="*/ 6313971 h 6343000"/>
              <a:gd name="connsiteX345" fmla="*/ 2560666 w 5598818"/>
              <a:gd name="connsiteY345" fmla="*/ 6212371 h 6343000"/>
              <a:gd name="connsiteX346" fmla="*/ 2502609 w 5598818"/>
              <a:gd name="connsiteY346" fmla="*/ 6197857 h 6343000"/>
              <a:gd name="connsiteX347" fmla="*/ 2459066 w 5598818"/>
              <a:gd name="connsiteY347" fmla="*/ 6183343 h 6343000"/>
              <a:gd name="connsiteX348" fmla="*/ 2401009 w 5598818"/>
              <a:gd name="connsiteY348" fmla="*/ 6154314 h 6343000"/>
              <a:gd name="connsiteX349" fmla="*/ 2299409 w 5598818"/>
              <a:gd name="connsiteY349" fmla="*/ 6139800 h 6343000"/>
              <a:gd name="connsiteX350" fmla="*/ 2197809 w 5598818"/>
              <a:gd name="connsiteY350" fmla="*/ 6110771 h 6343000"/>
              <a:gd name="connsiteX351" fmla="*/ 2110723 w 5598818"/>
              <a:gd name="connsiteY351" fmla="*/ 6096257 h 6343000"/>
              <a:gd name="connsiteX352" fmla="*/ 2284894 w 5598818"/>
              <a:gd name="connsiteY352" fmla="*/ 6110771 h 6343000"/>
              <a:gd name="connsiteX353" fmla="*/ 2705809 w 5598818"/>
              <a:gd name="connsiteY353" fmla="*/ 6168829 h 6343000"/>
              <a:gd name="connsiteX354" fmla="*/ 2821923 w 5598818"/>
              <a:gd name="connsiteY354" fmla="*/ 6226886 h 6343000"/>
              <a:gd name="connsiteX355" fmla="*/ 2981580 w 5598818"/>
              <a:gd name="connsiteY355" fmla="*/ 6255914 h 6343000"/>
              <a:gd name="connsiteX356" fmla="*/ 3141237 w 5598818"/>
              <a:gd name="connsiteY356" fmla="*/ 6241400 h 6343000"/>
              <a:gd name="connsiteX357" fmla="*/ 3112209 w 5598818"/>
              <a:gd name="connsiteY357" fmla="*/ 6081743 h 6343000"/>
              <a:gd name="connsiteX358" fmla="*/ 3054151 w 5598818"/>
              <a:gd name="connsiteY358" fmla="*/ 6067229 h 6343000"/>
              <a:gd name="connsiteX359" fmla="*/ 2967066 w 5598818"/>
              <a:gd name="connsiteY359" fmla="*/ 6038200 h 6343000"/>
              <a:gd name="connsiteX360" fmla="*/ 2923523 w 5598818"/>
              <a:gd name="connsiteY360" fmla="*/ 6023686 h 6343000"/>
              <a:gd name="connsiteX361" fmla="*/ 2865466 w 5598818"/>
              <a:gd name="connsiteY361" fmla="*/ 6009171 h 6343000"/>
              <a:gd name="connsiteX362" fmla="*/ 3054151 w 5598818"/>
              <a:gd name="connsiteY362" fmla="*/ 6023686 h 6343000"/>
              <a:gd name="connsiteX363" fmla="*/ 3199294 w 5598818"/>
              <a:gd name="connsiteY363" fmla="*/ 6067229 h 6343000"/>
              <a:gd name="connsiteX364" fmla="*/ 3576666 w 5598818"/>
              <a:gd name="connsiteY364" fmla="*/ 6038200 h 6343000"/>
              <a:gd name="connsiteX365" fmla="*/ 3562151 w 5598818"/>
              <a:gd name="connsiteY365" fmla="*/ 5951114 h 6343000"/>
              <a:gd name="connsiteX366" fmla="*/ 3387980 w 5598818"/>
              <a:gd name="connsiteY366" fmla="*/ 5922086 h 6343000"/>
              <a:gd name="connsiteX367" fmla="*/ 3852437 w 5598818"/>
              <a:gd name="connsiteY367" fmla="*/ 5936600 h 6343000"/>
              <a:gd name="connsiteX368" fmla="*/ 3939523 w 5598818"/>
              <a:gd name="connsiteY368" fmla="*/ 5965629 h 6343000"/>
              <a:gd name="connsiteX369" fmla="*/ 4041123 w 5598818"/>
              <a:gd name="connsiteY369" fmla="*/ 6038200 h 6343000"/>
              <a:gd name="connsiteX370" fmla="*/ 4070151 w 5598818"/>
              <a:gd name="connsiteY370" fmla="*/ 6081743 h 6343000"/>
              <a:gd name="connsiteX371" fmla="*/ 4258837 w 5598818"/>
              <a:gd name="connsiteY371" fmla="*/ 6110771 h 6343000"/>
              <a:gd name="connsiteX372" fmla="*/ 4244323 w 5598818"/>
              <a:gd name="connsiteY372" fmla="*/ 6009171 h 6343000"/>
              <a:gd name="connsiteX373" fmla="*/ 4215294 w 5598818"/>
              <a:gd name="connsiteY373" fmla="*/ 5965629 h 6343000"/>
              <a:gd name="connsiteX374" fmla="*/ 4128209 w 5598818"/>
              <a:gd name="connsiteY374" fmla="*/ 5878543 h 6343000"/>
              <a:gd name="connsiteX375" fmla="*/ 4084666 w 5598818"/>
              <a:gd name="connsiteY375" fmla="*/ 5864029 h 6343000"/>
              <a:gd name="connsiteX376" fmla="*/ 3765351 w 5598818"/>
              <a:gd name="connsiteY376" fmla="*/ 5805971 h 6343000"/>
              <a:gd name="connsiteX377" fmla="*/ 3721809 w 5598818"/>
              <a:gd name="connsiteY377" fmla="*/ 5791457 h 6343000"/>
              <a:gd name="connsiteX378" fmla="*/ 3678266 w 5598818"/>
              <a:gd name="connsiteY378" fmla="*/ 5747914 h 6343000"/>
              <a:gd name="connsiteX379" fmla="*/ 3155751 w 5598818"/>
              <a:gd name="connsiteY379" fmla="*/ 5689857 h 6343000"/>
              <a:gd name="connsiteX380" fmla="*/ 3242837 w 5598818"/>
              <a:gd name="connsiteY380" fmla="*/ 5602771 h 6343000"/>
              <a:gd name="connsiteX381" fmla="*/ 3286380 w 5598818"/>
              <a:gd name="connsiteY381" fmla="*/ 5515686 h 6343000"/>
              <a:gd name="connsiteX382" fmla="*/ 3228323 w 5598818"/>
              <a:gd name="connsiteY382" fmla="*/ 5428600 h 6343000"/>
              <a:gd name="connsiteX383" fmla="*/ 3126723 w 5598818"/>
              <a:gd name="connsiteY383" fmla="*/ 5457629 h 6343000"/>
              <a:gd name="connsiteX384" fmla="*/ 3083180 w 5598818"/>
              <a:gd name="connsiteY384" fmla="*/ 5486657 h 6343000"/>
              <a:gd name="connsiteX385" fmla="*/ 2996094 w 5598818"/>
              <a:gd name="connsiteY385" fmla="*/ 5515686 h 6343000"/>
              <a:gd name="connsiteX386" fmla="*/ 2952551 w 5598818"/>
              <a:gd name="connsiteY386" fmla="*/ 5530200 h 6343000"/>
              <a:gd name="connsiteX387" fmla="*/ 2676780 w 5598818"/>
              <a:gd name="connsiteY387" fmla="*/ 5544714 h 6343000"/>
              <a:gd name="connsiteX388" fmla="*/ 2618723 w 5598818"/>
              <a:gd name="connsiteY388" fmla="*/ 5602771 h 63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</a:cxnLst>
            <a:rect l="l" t="t" r="r" b="b"/>
            <a:pathLst>
              <a:path w="5598818" h="6343000">
                <a:moveTo>
                  <a:pt x="2618723" y="5602771"/>
                </a:moveTo>
                <a:cubicBezTo>
                  <a:pt x="2550990" y="5597933"/>
                  <a:pt x="2482678" y="5598330"/>
                  <a:pt x="2415523" y="5588257"/>
                </a:cubicBezTo>
                <a:cubicBezTo>
                  <a:pt x="2385263" y="5583718"/>
                  <a:pt x="2328437" y="5559229"/>
                  <a:pt x="2328437" y="5559229"/>
                </a:cubicBezTo>
                <a:cubicBezTo>
                  <a:pt x="2220398" y="5451190"/>
                  <a:pt x="2353060" y="5587957"/>
                  <a:pt x="2241351" y="5457629"/>
                </a:cubicBezTo>
                <a:cubicBezTo>
                  <a:pt x="2157536" y="5359844"/>
                  <a:pt x="2232938" y="5466779"/>
                  <a:pt x="2168780" y="5370543"/>
                </a:cubicBezTo>
                <a:cubicBezTo>
                  <a:pt x="2107625" y="5187074"/>
                  <a:pt x="2209642" y="5480402"/>
                  <a:pt x="2125237" y="5283457"/>
                </a:cubicBezTo>
                <a:cubicBezTo>
                  <a:pt x="2107421" y="5241887"/>
                  <a:pt x="2101155" y="5138960"/>
                  <a:pt x="2096209" y="5109286"/>
                </a:cubicBezTo>
                <a:cubicBezTo>
                  <a:pt x="2092930" y="5089609"/>
                  <a:pt x="2086532" y="5070581"/>
                  <a:pt x="2081694" y="5051229"/>
                </a:cubicBezTo>
                <a:cubicBezTo>
                  <a:pt x="2052128" y="4814693"/>
                  <a:pt x="2059670" y="4925148"/>
                  <a:pt x="2081694" y="4528714"/>
                </a:cubicBezTo>
                <a:cubicBezTo>
                  <a:pt x="2083858" y="4489768"/>
                  <a:pt x="2091054" y="4451264"/>
                  <a:pt x="2096209" y="4412600"/>
                </a:cubicBezTo>
                <a:cubicBezTo>
                  <a:pt x="2111034" y="4301411"/>
                  <a:pt x="2100733" y="4340970"/>
                  <a:pt x="2125237" y="4267457"/>
                </a:cubicBezTo>
                <a:cubicBezTo>
                  <a:pt x="2079991" y="4131716"/>
                  <a:pt x="2162701" y="4331842"/>
                  <a:pt x="2038151" y="4238429"/>
                </a:cubicBezTo>
                <a:cubicBezTo>
                  <a:pt x="2022192" y="4226460"/>
                  <a:pt x="2047186" y="4199552"/>
                  <a:pt x="2052666" y="4180371"/>
                </a:cubicBezTo>
                <a:cubicBezTo>
                  <a:pt x="2071675" y="4113842"/>
                  <a:pt x="2059858" y="4156900"/>
                  <a:pt x="2096209" y="4093286"/>
                </a:cubicBezTo>
                <a:cubicBezTo>
                  <a:pt x="2169869" y="3964381"/>
                  <a:pt x="2083541" y="4097772"/>
                  <a:pt x="2154266" y="3991686"/>
                </a:cubicBezTo>
                <a:cubicBezTo>
                  <a:pt x="2147011" y="3948160"/>
                  <a:pt x="2136278" y="3855845"/>
                  <a:pt x="2110723" y="3817514"/>
                </a:cubicBezTo>
                <a:lnTo>
                  <a:pt x="2081694" y="3773971"/>
                </a:lnTo>
                <a:cubicBezTo>
                  <a:pt x="2072018" y="3735266"/>
                  <a:pt x="2065282" y="3695705"/>
                  <a:pt x="2052666" y="3657857"/>
                </a:cubicBezTo>
                <a:cubicBezTo>
                  <a:pt x="2045824" y="3637331"/>
                  <a:pt x="2030479" y="3620326"/>
                  <a:pt x="2023637" y="3599800"/>
                </a:cubicBezTo>
                <a:cubicBezTo>
                  <a:pt x="2015836" y="3576397"/>
                  <a:pt x="2012782" y="3551625"/>
                  <a:pt x="2009123" y="3527229"/>
                </a:cubicBezTo>
                <a:cubicBezTo>
                  <a:pt x="1998262" y="3454825"/>
                  <a:pt x="1989770" y="3382086"/>
                  <a:pt x="1980094" y="3309514"/>
                </a:cubicBezTo>
                <a:cubicBezTo>
                  <a:pt x="1975256" y="3115990"/>
                  <a:pt x="1984377" y="2921612"/>
                  <a:pt x="1965580" y="2728943"/>
                </a:cubicBezTo>
                <a:cubicBezTo>
                  <a:pt x="1964094" y="2713716"/>
                  <a:pt x="1924552" y="2729520"/>
                  <a:pt x="1922037" y="2714429"/>
                </a:cubicBezTo>
                <a:cubicBezTo>
                  <a:pt x="1906442" y="2620861"/>
                  <a:pt x="1935503" y="2574528"/>
                  <a:pt x="1951066" y="2496714"/>
                </a:cubicBezTo>
                <a:cubicBezTo>
                  <a:pt x="1976612" y="2368987"/>
                  <a:pt x="1951846" y="2450831"/>
                  <a:pt x="1980094" y="2366086"/>
                </a:cubicBezTo>
                <a:cubicBezTo>
                  <a:pt x="1968477" y="2203441"/>
                  <a:pt x="1953895" y="2145909"/>
                  <a:pt x="1980094" y="1988714"/>
                </a:cubicBezTo>
                <a:cubicBezTo>
                  <a:pt x="1985124" y="1958532"/>
                  <a:pt x="1999447" y="1930657"/>
                  <a:pt x="2009123" y="1901629"/>
                </a:cubicBezTo>
                <a:lnTo>
                  <a:pt x="2023637" y="1858086"/>
                </a:lnTo>
                <a:cubicBezTo>
                  <a:pt x="2028475" y="1843572"/>
                  <a:pt x="2028971" y="1826783"/>
                  <a:pt x="2038151" y="1814543"/>
                </a:cubicBezTo>
                <a:lnTo>
                  <a:pt x="2081694" y="1756486"/>
                </a:lnTo>
                <a:cubicBezTo>
                  <a:pt x="2086532" y="1737134"/>
                  <a:pt x="2088351" y="1716764"/>
                  <a:pt x="2096209" y="1698429"/>
                </a:cubicBezTo>
                <a:cubicBezTo>
                  <a:pt x="2115288" y="1653912"/>
                  <a:pt x="2138007" y="1648270"/>
                  <a:pt x="2168780" y="1611343"/>
                </a:cubicBezTo>
                <a:cubicBezTo>
                  <a:pt x="2179947" y="1597942"/>
                  <a:pt x="2186220" y="1580838"/>
                  <a:pt x="2197809" y="1567800"/>
                </a:cubicBezTo>
                <a:cubicBezTo>
                  <a:pt x="2228588" y="1533174"/>
                  <a:pt x="2279903" y="1475953"/>
                  <a:pt x="2328437" y="1451686"/>
                </a:cubicBezTo>
                <a:cubicBezTo>
                  <a:pt x="2342121" y="1444844"/>
                  <a:pt x="2358296" y="1444013"/>
                  <a:pt x="2371980" y="1437171"/>
                </a:cubicBezTo>
                <a:cubicBezTo>
                  <a:pt x="2472210" y="1387056"/>
                  <a:pt x="2352756" y="1423835"/>
                  <a:pt x="2473580" y="1393629"/>
                </a:cubicBezTo>
                <a:cubicBezTo>
                  <a:pt x="2488094" y="1383953"/>
                  <a:pt x="2500790" y="1370725"/>
                  <a:pt x="2517123" y="1364600"/>
                </a:cubicBezTo>
                <a:cubicBezTo>
                  <a:pt x="2550366" y="1352134"/>
                  <a:pt x="2687877" y="1337813"/>
                  <a:pt x="2705809" y="1335571"/>
                </a:cubicBezTo>
                <a:cubicBezTo>
                  <a:pt x="2796012" y="1305503"/>
                  <a:pt x="2709549" y="1331161"/>
                  <a:pt x="2865466" y="1306543"/>
                </a:cubicBezTo>
                <a:cubicBezTo>
                  <a:pt x="2918896" y="1298107"/>
                  <a:pt x="2971904" y="1287190"/>
                  <a:pt x="3025123" y="1277514"/>
                </a:cubicBezTo>
                <a:cubicBezTo>
                  <a:pt x="3160590" y="1282352"/>
                  <a:pt x="3296218" y="1283829"/>
                  <a:pt x="3431523" y="1292029"/>
                </a:cubicBezTo>
                <a:cubicBezTo>
                  <a:pt x="3456147" y="1293521"/>
                  <a:pt x="3479673" y="1303054"/>
                  <a:pt x="3504094" y="1306543"/>
                </a:cubicBezTo>
                <a:cubicBezTo>
                  <a:pt x="3547465" y="1312739"/>
                  <a:pt x="3591180" y="1316219"/>
                  <a:pt x="3634723" y="1321057"/>
                </a:cubicBezTo>
                <a:cubicBezTo>
                  <a:pt x="3789498" y="1359750"/>
                  <a:pt x="3708365" y="1345355"/>
                  <a:pt x="4012094" y="1321057"/>
                </a:cubicBezTo>
                <a:cubicBezTo>
                  <a:pt x="4027345" y="1319837"/>
                  <a:pt x="4040926" y="1310746"/>
                  <a:pt x="4055637" y="1306543"/>
                </a:cubicBezTo>
                <a:cubicBezTo>
                  <a:pt x="4074817" y="1301063"/>
                  <a:pt x="4094342" y="1296867"/>
                  <a:pt x="4113694" y="1292029"/>
                </a:cubicBezTo>
                <a:cubicBezTo>
                  <a:pt x="4128208" y="1282353"/>
                  <a:pt x="4141203" y="1269872"/>
                  <a:pt x="4157237" y="1263000"/>
                </a:cubicBezTo>
                <a:cubicBezTo>
                  <a:pt x="4175572" y="1255142"/>
                  <a:pt x="4196187" y="1254218"/>
                  <a:pt x="4215294" y="1248486"/>
                </a:cubicBezTo>
                <a:cubicBezTo>
                  <a:pt x="4244602" y="1239693"/>
                  <a:pt x="4273351" y="1229133"/>
                  <a:pt x="4302380" y="1219457"/>
                </a:cubicBezTo>
                <a:lnTo>
                  <a:pt x="4345923" y="1204943"/>
                </a:lnTo>
                <a:cubicBezTo>
                  <a:pt x="4360437" y="1190429"/>
                  <a:pt x="4373697" y="1174541"/>
                  <a:pt x="4389466" y="1161400"/>
                </a:cubicBezTo>
                <a:cubicBezTo>
                  <a:pt x="4451740" y="1109505"/>
                  <a:pt x="4418729" y="1158215"/>
                  <a:pt x="4476551" y="1088829"/>
                </a:cubicBezTo>
                <a:cubicBezTo>
                  <a:pt x="4528447" y="1026554"/>
                  <a:pt x="4479736" y="1059566"/>
                  <a:pt x="4549123" y="1001743"/>
                </a:cubicBezTo>
                <a:cubicBezTo>
                  <a:pt x="4562524" y="990576"/>
                  <a:pt x="4579265" y="983881"/>
                  <a:pt x="4592666" y="972714"/>
                </a:cubicBezTo>
                <a:cubicBezTo>
                  <a:pt x="4608435" y="959573"/>
                  <a:pt x="4620440" y="942312"/>
                  <a:pt x="4636209" y="929171"/>
                </a:cubicBezTo>
                <a:cubicBezTo>
                  <a:pt x="4649610" y="918004"/>
                  <a:pt x="4666713" y="911732"/>
                  <a:pt x="4679751" y="900143"/>
                </a:cubicBezTo>
                <a:cubicBezTo>
                  <a:pt x="4710434" y="872869"/>
                  <a:pt x="4737808" y="842086"/>
                  <a:pt x="4766837" y="813057"/>
                </a:cubicBezTo>
                <a:cubicBezTo>
                  <a:pt x="4781351" y="798543"/>
                  <a:pt x="4792021" y="778694"/>
                  <a:pt x="4810380" y="769514"/>
                </a:cubicBezTo>
                <a:cubicBezTo>
                  <a:pt x="4829732" y="759838"/>
                  <a:pt x="4848550" y="749009"/>
                  <a:pt x="4868437" y="740486"/>
                </a:cubicBezTo>
                <a:cubicBezTo>
                  <a:pt x="4882499" y="734459"/>
                  <a:pt x="4898296" y="732813"/>
                  <a:pt x="4911980" y="725971"/>
                </a:cubicBezTo>
                <a:cubicBezTo>
                  <a:pt x="5024518" y="669702"/>
                  <a:pt x="4889626" y="718908"/>
                  <a:pt x="4999066" y="682429"/>
                </a:cubicBezTo>
                <a:cubicBezTo>
                  <a:pt x="5026408" y="655087"/>
                  <a:pt x="5049781" y="626021"/>
                  <a:pt x="5086151" y="609857"/>
                </a:cubicBezTo>
                <a:cubicBezTo>
                  <a:pt x="5114113" y="597430"/>
                  <a:pt x="5173237" y="580829"/>
                  <a:pt x="5173237" y="580829"/>
                </a:cubicBezTo>
                <a:cubicBezTo>
                  <a:pt x="5202266" y="551800"/>
                  <a:pt x="5221377" y="506725"/>
                  <a:pt x="5260323" y="493743"/>
                </a:cubicBezTo>
                <a:cubicBezTo>
                  <a:pt x="5324392" y="472387"/>
                  <a:pt x="5290182" y="486071"/>
                  <a:pt x="5361923" y="450200"/>
                </a:cubicBezTo>
                <a:cubicBezTo>
                  <a:pt x="5441599" y="330684"/>
                  <a:pt x="5337424" y="467642"/>
                  <a:pt x="5434494" y="392143"/>
                </a:cubicBezTo>
                <a:cubicBezTo>
                  <a:pt x="5470874" y="363847"/>
                  <a:pt x="5562865" y="268288"/>
                  <a:pt x="5579637" y="217971"/>
                </a:cubicBezTo>
                <a:lnTo>
                  <a:pt x="5594151" y="174429"/>
                </a:lnTo>
                <a:cubicBezTo>
                  <a:pt x="5589313" y="155076"/>
                  <a:pt x="5598818" y="121851"/>
                  <a:pt x="5579637" y="116371"/>
                </a:cubicBezTo>
                <a:cubicBezTo>
                  <a:pt x="5550215" y="107965"/>
                  <a:pt x="5522236" y="137979"/>
                  <a:pt x="5492551" y="145400"/>
                </a:cubicBezTo>
                <a:lnTo>
                  <a:pt x="5434494" y="159914"/>
                </a:lnTo>
                <a:cubicBezTo>
                  <a:pt x="5390762" y="189069"/>
                  <a:pt x="5384459" y="195871"/>
                  <a:pt x="5332894" y="217971"/>
                </a:cubicBezTo>
                <a:cubicBezTo>
                  <a:pt x="5248769" y="254025"/>
                  <a:pt x="5329482" y="205732"/>
                  <a:pt x="5245809" y="261514"/>
                </a:cubicBezTo>
                <a:lnTo>
                  <a:pt x="5129694" y="435686"/>
                </a:lnTo>
                <a:cubicBezTo>
                  <a:pt x="5120018" y="450200"/>
                  <a:pt x="5115180" y="469553"/>
                  <a:pt x="5100666" y="479229"/>
                </a:cubicBezTo>
                <a:cubicBezTo>
                  <a:pt x="5044393" y="516743"/>
                  <a:pt x="5073672" y="502741"/>
                  <a:pt x="5013580" y="522771"/>
                </a:cubicBezTo>
                <a:cubicBezTo>
                  <a:pt x="4999066" y="532447"/>
                  <a:pt x="4985639" y="543999"/>
                  <a:pt x="4970037" y="551800"/>
                </a:cubicBezTo>
                <a:cubicBezTo>
                  <a:pt x="4945654" y="563992"/>
                  <a:pt x="4891681" y="573856"/>
                  <a:pt x="4868437" y="580829"/>
                </a:cubicBezTo>
                <a:cubicBezTo>
                  <a:pt x="4839129" y="589622"/>
                  <a:pt x="4781351" y="609857"/>
                  <a:pt x="4781351" y="609857"/>
                </a:cubicBezTo>
                <a:cubicBezTo>
                  <a:pt x="4766837" y="624371"/>
                  <a:pt x="4755752" y="643432"/>
                  <a:pt x="4737809" y="653400"/>
                </a:cubicBezTo>
                <a:cubicBezTo>
                  <a:pt x="4737804" y="653403"/>
                  <a:pt x="4628954" y="689685"/>
                  <a:pt x="4607180" y="696943"/>
                </a:cubicBezTo>
                <a:cubicBezTo>
                  <a:pt x="4592666" y="701781"/>
                  <a:pt x="4577321" y="704615"/>
                  <a:pt x="4563637" y="711457"/>
                </a:cubicBezTo>
                <a:cubicBezTo>
                  <a:pt x="4491896" y="747328"/>
                  <a:pt x="4526106" y="733644"/>
                  <a:pt x="4462037" y="755000"/>
                </a:cubicBezTo>
                <a:cubicBezTo>
                  <a:pt x="4447523" y="764676"/>
                  <a:pt x="4434096" y="776228"/>
                  <a:pt x="4418494" y="784029"/>
                </a:cubicBezTo>
                <a:cubicBezTo>
                  <a:pt x="4404810" y="790871"/>
                  <a:pt x="4389013" y="792516"/>
                  <a:pt x="4374951" y="798543"/>
                </a:cubicBezTo>
                <a:cubicBezTo>
                  <a:pt x="4355064" y="807066"/>
                  <a:pt x="4335680" y="816836"/>
                  <a:pt x="4316894" y="827571"/>
                </a:cubicBezTo>
                <a:cubicBezTo>
                  <a:pt x="4201707" y="893392"/>
                  <a:pt x="4349892" y="814370"/>
                  <a:pt x="4229809" y="900143"/>
                </a:cubicBezTo>
                <a:cubicBezTo>
                  <a:pt x="4212202" y="912719"/>
                  <a:pt x="4191638" y="920648"/>
                  <a:pt x="4171751" y="929171"/>
                </a:cubicBezTo>
                <a:cubicBezTo>
                  <a:pt x="4157689" y="935198"/>
                  <a:pt x="4141893" y="936844"/>
                  <a:pt x="4128209" y="943686"/>
                </a:cubicBezTo>
                <a:cubicBezTo>
                  <a:pt x="4112607" y="951487"/>
                  <a:pt x="4100606" y="965629"/>
                  <a:pt x="4084666" y="972714"/>
                </a:cubicBezTo>
                <a:cubicBezTo>
                  <a:pt x="4056704" y="985141"/>
                  <a:pt x="4023040" y="984770"/>
                  <a:pt x="3997580" y="1001743"/>
                </a:cubicBezTo>
                <a:cubicBezTo>
                  <a:pt x="3872793" y="1084933"/>
                  <a:pt x="4030677" y="985194"/>
                  <a:pt x="3910494" y="1045286"/>
                </a:cubicBezTo>
                <a:cubicBezTo>
                  <a:pt x="3810261" y="1095403"/>
                  <a:pt x="3929722" y="1058621"/>
                  <a:pt x="3808894" y="1088829"/>
                </a:cubicBezTo>
                <a:cubicBezTo>
                  <a:pt x="3760513" y="1083991"/>
                  <a:pt x="3711294" y="1084502"/>
                  <a:pt x="3663751" y="1074314"/>
                </a:cubicBezTo>
                <a:cubicBezTo>
                  <a:pt x="3630863" y="1067267"/>
                  <a:pt x="3532797" y="996688"/>
                  <a:pt x="3518609" y="987229"/>
                </a:cubicBezTo>
                <a:cubicBezTo>
                  <a:pt x="3504095" y="977553"/>
                  <a:pt x="3491615" y="963716"/>
                  <a:pt x="3475066" y="958200"/>
                </a:cubicBezTo>
                <a:cubicBezTo>
                  <a:pt x="3350976" y="916836"/>
                  <a:pt x="3418343" y="932966"/>
                  <a:pt x="3271866" y="914657"/>
                </a:cubicBezTo>
                <a:cubicBezTo>
                  <a:pt x="3208971" y="919495"/>
                  <a:pt x="3145489" y="919333"/>
                  <a:pt x="3083180" y="929171"/>
                </a:cubicBezTo>
                <a:cubicBezTo>
                  <a:pt x="3052956" y="933943"/>
                  <a:pt x="3025123" y="948524"/>
                  <a:pt x="2996094" y="958200"/>
                </a:cubicBezTo>
                <a:lnTo>
                  <a:pt x="2952551" y="972714"/>
                </a:lnTo>
                <a:cubicBezTo>
                  <a:pt x="2938037" y="977552"/>
                  <a:pt x="2923851" y="983519"/>
                  <a:pt x="2909009" y="987229"/>
                </a:cubicBezTo>
                <a:cubicBezTo>
                  <a:pt x="2889656" y="992067"/>
                  <a:pt x="2870058" y="996011"/>
                  <a:pt x="2850951" y="1001743"/>
                </a:cubicBezTo>
                <a:cubicBezTo>
                  <a:pt x="2821643" y="1010535"/>
                  <a:pt x="2794048" y="1025740"/>
                  <a:pt x="2763866" y="1030771"/>
                </a:cubicBezTo>
                <a:cubicBezTo>
                  <a:pt x="2566914" y="1063598"/>
                  <a:pt x="2706181" y="1044008"/>
                  <a:pt x="2342951" y="1059800"/>
                </a:cubicBezTo>
                <a:cubicBezTo>
                  <a:pt x="2328437" y="1064638"/>
                  <a:pt x="2314251" y="1070603"/>
                  <a:pt x="2299409" y="1074314"/>
                </a:cubicBezTo>
                <a:cubicBezTo>
                  <a:pt x="2275476" y="1080297"/>
                  <a:pt x="2249936" y="1080167"/>
                  <a:pt x="2226837" y="1088829"/>
                </a:cubicBezTo>
                <a:cubicBezTo>
                  <a:pt x="2210504" y="1094954"/>
                  <a:pt x="2198896" y="1110056"/>
                  <a:pt x="2183294" y="1117857"/>
                </a:cubicBezTo>
                <a:cubicBezTo>
                  <a:pt x="2169610" y="1124699"/>
                  <a:pt x="2154265" y="1127533"/>
                  <a:pt x="2139751" y="1132371"/>
                </a:cubicBezTo>
                <a:cubicBezTo>
                  <a:pt x="2125237" y="1146885"/>
                  <a:pt x="2112411" y="1163312"/>
                  <a:pt x="2096209" y="1175914"/>
                </a:cubicBezTo>
                <a:cubicBezTo>
                  <a:pt x="2068670" y="1197333"/>
                  <a:pt x="2009123" y="1233971"/>
                  <a:pt x="2009123" y="1233971"/>
                </a:cubicBezTo>
                <a:cubicBezTo>
                  <a:pt x="2013961" y="1200104"/>
                  <a:pt x="2011356" y="1164301"/>
                  <a:pt x="2023637" y="1132371"/>
                </a:cubicBezTo>
                <a:cubicBezTo>
                  <a:pt x="2072017" y="1006582"/>
                  <a:pt x="2081695" y="1074314"/>
                  <a:pt x="2168780" y="987229"/>
                </a:cubicBezTo>
                <a:cubicBezTo>
                  <a:pt x="2221529" y="934480"/>
                  <a:pt x="2205212" y="946692"/>
                  <a:pt x="2270380" y="900143"/>
                </a:cubicBezTo>
                <a:cubicBezTo>
                  <a:pt x="2284575" y="890004"/>
                  <a:pt x="2298321" y="878915"/>
                  <a:pt x="2313923" y="871114"/>
                </a:cubicBezTo>
                <a:cubicBezTo>
                  <a:pt x="2327607" y="864272"/>
                  <a:pt x="2342952" y="861438"/>
                  <a:pt x="2357466" y="856600"/>
                </a:cubicBezTo>
                <a:cubicBezTo>
                  <a:pt x="2376818" y="842086"/>
                  <a:pt x="2395838" y="827117"/>
                  <a:pt x="2415523" y="813057"/>
                </a:cubicBezTo>
                <a:cubicBezTo>
                  <a:pt x="2429718" y="802918"/>
                  <a:pt x="2445665" y="795196"/>
                  <a:pt x="2459066" y="784029"/>
                </a:cubicBezTo>
                <a:cubicBezTo>
                  <a:pt x="2474835" y="770888"/>
                  <a:pt x="2485292" y="751506"/>
                  <a:pt x="2502609" y="740486"/>
                </a:cubicBezTo>
                <a:cubicBezTo>
                  <a:pt x="2795021" y="554405"/>
                  <a:pt x="2520177" y="738958"/>
                  <a:pt x="2662266" y="667914"/>
                </a:cubicBezTo>
                <a:cubicBezTo>
                  <a:pt x="2677868" y="660113"/>
                  <a:pt x="2690207" y="646687"/>
                  <a:pt x="2705809" y="638886"/>
                </a:cubicBezTo>
                <a:cubicBezTo>
                  <a:pt x="2730206" y="626687"/>
                  <a:pt x="2784146" y="616836"/>
                  <a:pt x="2807409" y="609857"/>
                </a:cubicBezTo>
                <a:cubicBezTo>
                  <a:pt x="2998432" y="552551"/>
                  <a:pt x="2778807" y="604948"/>
                  <a:pt x="3010609" y="566314"/>
                </a:cubicBezTo>
                <a:cubicBezTo>
                  <a:pt x="3078987" y="554918"/>
                  <a:pt x="3065940" y="544457"/>
                  <a:pt x="3141237" y="537286"/>
                </a:cubicBezTo>
                <a:cubicBezTo>
                  <a:pt x="3218448" y="529932"/>
                  <a:pt x="3296056" y="527609"/>
                  <a:pt x="3373466" y="522771"/>
                </a:cubicBezTo>
                <a:cubicBezTo>
                  <a:pt x="3387980" y="513095"/>
                  <a:pt x="3404674" y="506078"/>
                  <a:pt x="3417009" y="493743"/>
                </a:cubicBezTo>
                <a:cubicBezTo>
                  <a:pt x="3513775" y="396977"/>
                  <a:pt x="3373461" y="498585"/>
                  <a:pt x="3489580" y="421171"/>
                </a:cubicBezTo>
                <a:cubicBezTo>
                  <a:pt x="3553741" y="324934"/>
                  <a:pt x="3478333" y="431874"/>
                  <a:pt x="3562151" y="334086"/>
                </a:cubicBezTo>
                <a:cubicBezTo>
                  <a:pt x="3577894" y="315719"/>
                  <a:pt x="3589951" y="294396"/>
                  <a:pt x="3605694" y="276029"/>
                </a:cubicBezTo>
                <a:cubicBezTo>
                  <a:pt x="3619052" y="260444"/>
                  <a:pt x="3636096" y="248255"/>
                  <a:pt x="3649237" y="232486"/>
                </a:cubicBezTo>
                <a:cubicBezTo>
                  <a:pt x="3660404" y="219085"/>
                  <a:pt x="3665138" y="200430"/>
                  <a:pt x="3678266" y="188943"/>
                </a:cubicBezTo>
                <a:cubicBezTo>
                  <a:pt x="3834212" y="52490"/>
                  <a:pt x="3710627" y="203850"/>
                  <a:pt x="3808894" y="72829"/>
                </a:cubicBezTo>
                <a:cubicBezTo>
                  <a:pt x="3776775" y="40710"/>
                  <a:pt x="3760455" y="9455"/>
                  <a:pt x="3707294" y="14771"/>
                </a:cubicBezTo>
                <a:cubicBezTo>
                  <a:pt x="3676847" y="17816"/>
                  <a:pt x="3620209" y="43800"/>
                  <a:pt x="3620209" y="43800"/>
                </a:cubicBezTo>
                <a:cubicBezTo>
                  <a:pt x="3605695" y="58314"/>
                  <a:pt x="3592251" y="73985"/>
                  <a:pt x="3576666" y="87343"/>
                </a:cubicBezTo>
                <a:cubicBezTo>
                  <a:pt x="3558299" y="103086"/>
                  <a:pt x="3534095" y="112302"/>
                  <a:pt x="3518609" y="130886"/>
                </a:cubicBezTo>
                <a:cubicBezTo>
                  <a:pt x="3508814" y="142639"/>
                  <a:pt x="3510936" y="160745"/>
                  <a:pt x="3504094" y="174429"/>
                </a:cubicBezTo>
                <a:cubicBezTo>
                  <a:pt x="3496293" y="190031"/>
                  <a:pt x="3487401" y="205636"/>
                  <a:pt x="3475066" y="217971"/>
                </a:cubicBezTo>
                <a:cubicBezTo>
                  <a:pt x="3446929" y="246108"/>
                  <a:pt x="3423396" y="249709"/>
                  <a:pt x="3387980" y="261514"/>
                </a:cubicBezTo>
                <a:cubicBezTo>
                  <a:pt x="3373466" y="271190"/>
                  <a:pt x="3359751" y="282190"/>
                  <a:pt x="3344437" y="290543"/>
                </a:cubicBezTo>
                <a:cubicBezTo>
                  <a:pt x="3306448" y="311264"/>
                  <a:pt x="3264328" y="324596"/>
                  <a:pt x="3228323" y="348600"/>
                </a:cubicBezTo>
                <a:cubicBezTo>
                  <a:pt x="3198401" y="368548"/>
                  <a:pt x="3178218" y="387521"/>
                  <a:pt x="3141237" y="392143"/>
                </a:cubicBezTo>
                <a:cubicBezTo>
                  <a:pt x="3078643" y="399967"/>
                  <a:pt x="3015446" y="401819"/>
                  <a:pt x="2952551" y="406657"/>
                </a:cubicBezTo>
                <a:cubicBezTo>
                  <a:pt x="2928361" y="411495"/>
                  <a:pt x="2903913" y="415188"/>
                  <a:pt x="2879980" y="421171"/>
                </a:cubicBezTo>
                <a:cubicBezTo>
                  <a:pt x="2865137" y="424882"/>
                  <a:pt x="2851148" y="431483"/>
                  <a:pt x="2836437" y="435686"/>
                </a:cubicBezTo>
                <a:cubicBezTo>
                  <a:pt x="2817257" y="441166"/>
                  <a:pt x="2797560" y="444720"/>
                  <a:pt x="2778380" y="450200"/>
                </a:cubicBezTo>
                <a:cubicBezTo>
                  <a:pt x="2763669" y="454403"/>
                  <a:pt x="2749772" y="461395"/>
                  <a:pt x="2734837" y="464714"/>
                </a:cubicBezTo>
                <a:cubicBezTo>
                  <a:pt x="2706109" y="471098"/>
                  <a:pt x="2676479" y="472845"/>
                  <a:pt x="2647751" y="479229"/>
                </a:cubicBezTo>
                <a:cubicBezTo>
                  <a:pt x="2611495" y="487286"/>
                  <a:pt x="2563913" y="513088"/>
                  <a:pt x="2531637" y="522771"/>
                </a:cubicBezTo>
                <a:cubicBezTo>
                  <a:pt x="2508008" y="529860"/>
                  <a:pt x="2482786" y="530509"/>
                  <a:pt x="2459066" y="537286"/>
                </a:cubicBezTo>
                <a:cubicBezTo>
                  <a:pt x="2414934" y="549895"/>
                  <a:pt x="2371980" y="566315"/>
                  <a:pt x="2328437" y="580829"/>
                </a:cubicBezTo>
                <a:lnTo>
                  <a:pt x="2284894" y="595343"/>
                </a:lnTo>
                <a:lnTo>
                  <a:pt x="2241351" y="609857"/>
                </a:lnTo>
                <a:lnTo>
                  <a:pt x="2197809" y="624371"/>
                </a:lnTo>
                <a:cubicBezTo>
                  <a:pt x="2183295" y="634047"/>
                  <a:pt x="2169868" y="645599"/>
                  <a:pt x="2154266" y="653400"/>
                </a:cubicBezTo>
                <a:cubicBezTo>
                  <a:pt x="2140582" y="660242"/>
                  <a:pt x="2124785" y="661887"/>
                  <a:pt x="2110723" y="667914"/>
                </a:cubicBezTo>
                <a:cubicBezTo>
                  <a:pt x="2057463" y="690740"/>
                  <a:pt x="2045997" y="696237"/>
                  <a:pt x="2009123" y="740486"/>
                </a:cubicBezTo>
                <a:cubicBezTo>
                  <a:pt x="1973257" y="783525"/>
                  <a:pt x="1981489" y="791380"/>
                  <a:pt x="1951066" y="842086"/>
                </a:cubicBezTo>
                <a:cubicBezTo>
                  <a:pt x="1933116" y="872002"/>
                  <a:pt x="1884548" y="963017"/>
                  <a:pt x="1893009" y="929171"/>
                </a:cubicBezTo>
                <a:cubicBezTo>
                  <a:pt x="1902685" y="890466"/>
                  <a:pt x="1899907" y="846252"/>
                  <a:pt x="1922037" y="813057"/>
                </a:cubicBezTo>
                <a:lnTo>
                  <a:pt x="1951066" y="769514"/>
                </a:lnTo>
                <a:lnTo>
                  <a:pt x="1994609" y="638886"/>
                </a:lnTo>
                <a:lnTo>
                  <a:pt x="2009123" y="595343"/>
                </a:lnTo>
                <a:cubicBezTo>
                  <a:pt x="2004285" y="546962"/>
                  <a:pt x="2008908" y="496672"/>
                  <a:pt x="1994609" y="450200"/>
                </a:cubicBezTo>
                <a:cubicBezTo>
                  <a:pt x="1988573" y="430581"/>
                  <a:pt x="1961250" y="424479"/>
                  <a:pt x="1951066" y="406657"/>
                </a:cubicBezTo>
                <a:cubicBezTo>
                  <a:pt x="1941169" y="389337"/>
                  <a:pt x="1941389" y="367952"/>
                  <a:pt x="1936551" y="348600"/>
                </a:cubicBezTo>
                <a:cubicBezTo>
                  <a:pt x="1931713" y="256676"/>
                  <a:pt x="2005681" y="111260"/>
                  <a:pt x="1922037" y="72829"/>
                </a:cubicBezTo>
                <a:cubicBezTo>
                  <a:pt x="1763528" y="0"/>
                  <a:pt x="1572210" y="77188"/>
                  <a:pt x="1399523" y="101857"/>
                </a:cubicBezTo>
                <a:cubicBezTo>
                  <a:pt x="1384377" y="104021"/>
                  <a:pt x="1406446" y="132116"/>
                  <a:pt x="1414037" y="145400"/>
                </a:cubicBezTo>
                <a:cubicBezTo>
                  <a:pt x="1426039" y="166403"/>
                  <a:pt x="1443066" y="184105"/>
                  <a:pt x="1457580" y="203457"/>
                </a:cubicBezTo>
                <a:cubicBezTo>
                  <a:pt x="1550885" y="483370"/>
                  <a:pt x="1487337" y="259953"/>
                  <a:pt x="1472094" y="900143"/>
                </a:cubicBezTo>
                <a:cubicBezTo>
                  <a:pt x="1466826" y="857999"/>
                  <a:pt x="1461046" y="773918"/>
                  <a:pt x="1443066" y="725971"/>
                </a:cubicBezTo>
                <a:cubicBezTo>
                  <a:pt x="1435469" y="705712"/>
                  <a:pt x="1422560" y="687801"/>
                  <a:pt x="1414037" y="667914"/>
                </a:cubicBezTo>
                <a:cubicBezTo>
                  <a:pt x="1398021" y="630544"/>
                  <a:pt x="1398813" y="600296"/>
                  <a:pt x="1370494" y="566314"/>
                </a:cubicBezTo>
                <a:cubicBezTo>
                  <a:pt x="1359327" y="552913"/>
                  <a:pt x="1340352" y="548453"/>
                  <a:pt x="1326951" y="537286"/>
                </a:cubicBezTo>
                <a:cubicBezTo>
                  <a:pt x="1311182" y="524145"/>
                  <a:pt x="1296549" y="509512"/>
                  <a:pt x="1283409" y="493743"/>
                </a:cubicBezTo>
                <a:cubicBezTo>
                  <a:pt x="1272242" y="480342"/>
                  <a:pt x="1268002" y="461097"/>
                  <a:pt x="1254380" y="450200"/>
                </a:cubicBezTo>
                <a:cubicBezTo>
                  <a:pt x="1239196" y="438053"/>
                  <a:pt x="1142376" y="422292"/>
                  <a:pt x="1138266" y="421171"/>
                </a:cubicBezTo>
                <a:cubicBezTo>
                  <a:pt x="986958" y="379905"/>
                  <a:pt x="1109446" y="409643"/>
                  <a:pt x="993123" y="363114"/>
                </a:cubicBezTo>
                <a:cubicBezTo>
                  <a:pt x="906910" y="328629"/>
                  <a:pt x="922816" y="340953"/>
                  <a:pt x="847980" y="319571"/>
                </a:cubicBezTo>
                <a:cubicBezTo>
                  <a:pt x="833269" y="315368"/>
                  <a:pt x="818951" y="309895"/>
                  <a:pt x="804437" y="305057"/>
                </a:cubicBezTo>
                <a:lnTo>
                  <a:pt x="717351" y="217971"/>
                </a:lnTo>
                <a:cubicBezTo>
                  <a:pt x="683186" y="183806"/>
                  <a:pt x="633017" y="127944"/>
                  <a:pt x="586723" y="116371"/>
                </a:cubicBezTo>
                <a:lnTo>
                  <a:pt x="470609" y="87343"/>
                </a:lnTo>
                <a:cubicBezTo>
                  <a:pt x="393199" y="92181"/>
                  <a:pt x="313322" y="81873"/>
                  <a:pt x="238380" y="101857"/>
                </a:cubicBezTo>
                <a:cubicBezTo>
                  <a:pt x="223597" y="105799"/>
                  <a:pt x="246867" y="131338"/>
                  <a:pt x="252894" y="145400"/>
                </a:cubicBezTo>
                <a:cubicBezTo>
                  <a:pt x="261417" y="165287"/>
                  <a:pt x="261547" y="196180"/>
                  <a:pt x="281923" y="203457"/>
                </a:cubicBezTo>
                <a:cubicBezTo>
                  <a:pt x="336787" y="223051"/>
                  <a:pt x="398037" y="213133"/>
                  <a:pt x="456094" y="217971"/>
                </a:cubicBezTo>
                <a:cubicBezTo>
                  <a:pt x="465770" y="232485"/>
                  <a:pt x="477322" y="245912"/>
                  <a:pt x="485123" y="261514"/>
                </a:cubicBezTo>
                <a:cubicBezTo>
                  <a:pt x="491965" y="275198"/>
                  <a:pt x="490244" y="292980"/>
                  <a:pt x="499637" y="305057"/>
                </a:cubicBezTo>
                <a:cubicBezTo>
                  <a:pt x="524841" y="337462"/>
                  <a:pt x="563951" y="357985"/>
                  <a:pt x="586723" y="392143"/>
                </a:cubicBezTo>
                <a:cubicBezTo>
                  <a:pt x="596399" y="406657"/>
                  <a:pt x="602623" y="424199"/>
                  <a:pt x="615751" y="435686"/>
                </a:cubicBezTo>
                <a:cubicBezTo>
                  <a:pt x="642007" y="458660"/>
                  <a:pt x="702837" y="493743"/>
                  <a:pt x="702837" y="493743"/>
                </a:cubicBezTo>
                <a:cubicBezTo>
                  <a:pt x="774312" y="600957"/>
                  <a:pt x="732983" y="559896"/>
                  <a:pt x="818951" y="624371"/>
                </a:cubicBezTo>
                <a:cubicBezTo>
                  <a:pt x="871891" y="783184"/>
                  <a:pt x="787459" y="542626"/>
                  <a:pt x="862494" y="711457"/>
                </a:cubicBezTo>
                <a:cubicBezTo>
                  <a:pt x="874921" y="739419"/>
                  <a:pt x="874550" y="773083"/>
                  <a:pt x="891523" y="798543"/>
                </a:cubicBezTo>
                <a:cubicBezTo>
                  <a:pt x="974716" y="923335"/>
                  <a:pt x="874972" y="765441"/>
                  <a:pt x="935066" y="885629"/>
                </a:cubicBezTo>
                <a:cubicBezTo>
                  <a:pt x="942867" y="901231"/>
                  <a:pt x="957009" y="913231"/>
                  <a:pt x="964094" y="929171"/>
                </a:cubicBezTo>
                <a:cubicBezTo>
                  <a:pt x="976521" y="957133"/>
                  <a:pt x="983447" y="987228"/>
                  <a:pt x="993123" y="1016257"/>
                </a:cubicBezTo>
                <a:cubicBezTo>
                  <a:pt x="997961" y="1030771"/>
                  <a:pt x="999150" y="1047070"/>
                  <a:pt x="1007637" y="1059800"/>
                </a:cubicBezTo>
                <a:lnTo>
                  <a:pt x="1036666" y="1103343"/>
                </a:lnTo>
                <a:cubicBezTo>
                  <a:pt x="1046342" y="1132372"/>
                  <a:pt x="1040234" y="1173456"/>
                  <a:pt x="1065694" y="1190429"/>
                </a:cubicBezTo>
                <a:lnTo>
                  <a:pt x="1152780" y="1248486"/>
                </a:lnTo>
                <a:cubicBezTo>
                  <a:pt x="1157618" y="1287191"/>
                  <a:pt x="1192679" y="1334985"/>
                  <a:pt x="1167294" y="1364600"/>
                </a:cubicBezTo>
                <a:cubicBezTo>
                  <a:pt x="1095434" y="1448437"/>
                  <a:pt x="1060701" y="1327144"/>
                  <a:pt x="1036666" y="1306543"/>
                </a:cubicBezTo>
                <a:cubicBezTo>
                  <a:pt x="1015247" y="1288184"/>
                  <a:pt x="987894" y="1278146"/>
                  <a:pt x="964094" y="1263000"/>
                </a:cubicBezTo>
                <a:cubicBezTo>
                  <a:pt x="934661" y="1244270"/>
                  <a:pt x="877009" y="1204943"/>
                  <a:pt x="877009" y="1204943"/>
                </a:cubicBezTo>
                <a:cubicBezTo>
                  <a:pt x="862230" y="1160609"/>
                  <a:pt x="869455" y="1141468"/>
                  <a:pt x="804437" y="1146886"/>
                </a:cubicBezTo>
                <a:cubicBezTo>
                  <a:pt x="764679" y="1150199"/>
                  <a:pt x="688323" y="1175914"/>
                  <a:pt x="688323" y="1175914"/>
                </a:cubicBezTo>
                <a:cubicBezTo>
                  <a:pt x="668971" y="1185590"/>
                  <a:pt x="647872" y="1192367"/>
                  <a:pt x="630266" y="1204943"/>
                </a:cubicBezTo>
                <a:cubicBezTo>
                  <a:pt x="535136" y="1272894"/>
                  <a:pt x="636583" y="1231866"/>
                  <a:pt x="543180" y="1263000"/>
                </a:cubicBezTo>
                <a:cubicBezTo>
                  <a:pt x="528666" y="1277514"/>
                  <a:pt x="517580" y="1296575"/>
                  <a:pt x="499637" y="1306543"/>
                </a:cubicBezTo>
                <a:cubicBezTo>
                  <a:pt x="472889" y="1321403"/>
                  <a:pt x="442236" y="1328149"/>
                  <a:pt x="412551" y="1335571"/>
                </a:cubicBezTo>
                <a:cubicBezTo>
                  <a:pt x="393199" y="1340409"/>
                  <a:pt x="374171" y="1346807"/>
                  <a:pt x="354494" y="1350086"/>
                </a:cubicBezTo>
                <a:cubicBezTo>
                  <a:pt x="316019" y="1356499"/>
                  <a:pt x="276994" y="1359084"/>
                  <a:pt x="238380" y="1364600"/>
                </a:cubicBezTo>
                <a:cubicBezTo>
                  <a:pt x="209247" y="1368762"/>
                  <a:pt x="180323" y="1374276"/>
                  <a:pt x="151294" y="1379114"/>
                </a:cubicBezTo>
                <a:cubicBezTo>
                  <a:pt x="141618" y="1393628"/>
                  <a:pt x="135887" y="1411760"/>
                  <a:pt x="122266" y="1422657"/>
                </a:cubicBezTo>
                <a:cubicBezTo>
                  <a:pt x="110319" y="1432214"/>
                  <a:pt x="87616" y="1424721"/>
                  <a:pt x="78723" y="1437171"/>
                </a:cubicBezTo>
                <a:cubicBezTo>
                  <a:pt x="60938" y="1462070"/>
                  <a:pt x="49694" y="1524257"/>
                  <a:pt x="49694" y="1524257"/>
                </a:cubicBezTo>
                <a:cubicBezTo>
                  <a:pt x="54532" y="1548448"/>
                  <a:pt x="58226" y="1572896"/>
                  <a:pt x="64209" y="1596829"/>
                </a:cubicBezTo>
                <a:cubicBezTo>
                  <a:pt x="67920" y="1611671"/>
                  <a:pt x="78723" y="1625072"/>
                  <a:pt x="78723" y="1640371"/>
                </a:cubicBezTo>
                <a:cubicBezTo>
                  <a:pt x="78723" y="1752631"/>
                  <a:pt x="74539" y="1754524"/>
                  <a:pt x="49694" y="1829057"/>
                </a:cubicBezTo>
                <a:cubicBezTo>
                  <a:pt x="60662" y="1982603"/>
                  <a:pt x="0" y="2084067"/>
                  <a:pt x="165809" y="2017743"/>
                </a:cubicBezTo>
                <a:cubicBezTo>
                  <a:pt x="184867" y="2010120"/>
                  <a:pt x="194837" y="1988714"/>
                  <a:pt x="209351" y="1974200"/>
                </a:cubicBezTo>
                <a:cubicBezTo>
                  <a:pt x="262289" y="1815392"/>
                  <a:pt x="177860" y="2055940"/>
                  <a:pt x="252894" y="1887114"/>
                </a:cubicBezTo>
                <a:cubicBezTo>
                  <a:pt x="266351" y="1856836"/>
                  <a:pt x="276973" y="1783669"/>
                  <a:pt x="310951" y="1756486"/>
                </a:cubicBezTo>
                <a:cubicBezTo>
                  <a:pt x="322898" y="1746928"/>
                  <a:pt x="339980" y="1746809"/>
                  <a:pt x="354494" y="1741971"/>
                </a:cubicBezTo>
                <a:cubicBezTo>
                  <a:pt x="583377" y="1774670"/>
                  <a:pt x="304430" y="1741971"/>
                  <a:pt x="673809" y="1741971"/>
                </a:cubicBezTo>
                <a:cubicBezTo>
                  <a:pt x="770692" y="1741971"/>
                  <a:pt x="867332" y="1751648"/>
                  <a:pt x="964094" y="1756486"/>
                </a:cubicBezTo>
                <a:cubicBezTo>
                  <a:pt x="1067729" y="1791030"/>
                  <a:pt x="1034207" y="1760054"/>
                  <a:pt x="1080209" y="1829057"/>
                </a:cubicBezTo>
                <a:cubicBezTo>
                  <a:pt x="1085047" y="1843571"/>
                  <a:pt x="1087293" y="1859226"/>
                  <a:pt x="1094723" y="1872600"/>
                </a:cubicBezTo>
                <a:cubicBezTo>
                  <a:pt x="1111666" y="1903098"/>
                  <a:pt x="1152780" y="1959686"/>
                  <a:pt x="1152780" y="1959686"/>
                </a:cubicBezTo>
                <a:lnTo>
                  <a:pt x="1196323" y="2090314"/>
                </a:lnTo>
                <a:lnTo>
                  <a:pt x="1210837" y="2133857"/>
                </a:lnTo>
                <a:cubicBezTo>
                  <a:pt x="1205999" y="2153209"/>
                  <a:pt x="1206220" y="2174594"/>
                  <a:pt x="1196323" y="2191914"/>
                </a:cubicBezTo>
                <a:cubicBezTo>
                  <a:pt x="1162453" y="2251186"/>
                  <a:pt x="1129323" y="2239366"/>
                  <a:pt x="1065694" y="2249971"/>
                </a:cubicBezTo>
                <a:cubicBezTo>
                  <a:pt x="1075370" y="2298352"/>
                  <a:pt x="1077011" y="2349064"/>
                  <a:pt x="1094723" y="2395114"/>
                </a:cubicBezTo>
                <a:cubicBezTo>
                  <a:pt x="1102092" y="2414272"/>
                  <a:pt x="1129086" y="2420298"/>
                  <a:pt x="1138266" y="2438657"/>
                </a:cubicBezTo>
                <a:cubicBezTo>
                  <a:pt x="1149299" y="2460722"/>
                  <a:pt x="1144118" y="2488130"/>
                  <a:pt x="1152780" y="2511229"/>
                </a:cubicBezTo>
                <a:cubicBezTo>
                  <a:pt x="1158905" y="2527562"/>
                  <a:pt x="1172133" y="2540257"/>
                  <a:pt x="1181809" y="2554771"/>
                </a:cubicBezTo>
                <a:cubicBezTo>
                  <a:pt x="1191480" y="2690173"/>
                  <a:pt x="1160219" y="2723355"/>
                  <a:pt x="1225351" y="2801514"/>
                </a:cubicBezTo>
                <a:cubicBezTo>
                  <a:pt x="1238492" y="2817283"/>
                  <a:pt x="1254380" y="2830543"/>
                  <a:pt x="1268894" y="2845057"/>
                </a:cubicBezTo>
                <a:cubicBezTo>
                  <a:pt x="1273732" y="2859571"/>
                  <a:pt x="1283409" y="2873300"/>
                  <a:pt x="1283409" y="2888600"/>
                </a:cubicBezTo>
                <a:cubicBezTo>
                  <a:pt x="1283409" y="2970990"/>
                  <a:pt x="1277092" y="3053362"/>
                  <a:pt x="1268894" y="3135343"/>
                </a:cubicBezTo>
                <a:cubicBezTo>
                  <a:pt x="1267372" y="3150566"/>
                  <a:pt x="1264174" y="3167133"/>
                  <a:pt x="1254380" y="3178886"/>
                </a:cubicBezTo>
                <a:cubicBezTo>
                  <a:pt x="1238894" y="3197470"/>
                  <a:pt x="1214304" y="3206246"/>
                  <a:pt x="1196323" y="3222429"/>
                </a:cubicBezTo>
                <a:cubicBezTo>
                  <a:pt x="1116174" y="3294562"/>
                  <a:pt x="1119701" y="3295562"/>
                  <a:pt x="1065694" y="3367571"/>
                </a:cubicBezTo>
                <a:cubicBezTo>
                  <a:pt x="1060856" y="3382085"/>
                  <a:pt x="1054891" y="3396271"/>
                  <a:pt x="1051180" y="3411114"/>
                </a:cubicBezTo>
                <a:cubicBezTo>
                  <a:pt x="1023356" y="3522415"/>
                  <a:pt x="1029154" y="3576414"/>
                  <a:pt x="1051180" y="3715914"/>
                </a:cubicBezTo>
                <a:cubicBezTo>
                  <a:pt x="1053901" y="3733145"/>
                  <a:pt x="1070533" y="3744943"/>
                  <a:pt x="1080209" y="3759457"/>
                </a:cubicBezTo>
                <a:cubicBezTo>
                  <a:pt x="1102143" y="3847193"/>
                  <a:pt x="1088417" y="3798599"/>
                  <a:pt x="1123751" y="3904600"/>
                </a:cubicBezTo>
                <a:lnTo>
                  <a:pt x="1138266" y="3948143"/>
                </a:lnTo>
                <a:cubicBezTo>
                  <a:pt x="1143104" y="3986848"/>
                  <a:pt x="1144607" y="4026117"/>
                  <a:pt x="1152780" y="4064257"/>
                </a:cubicBezTo>
                <a:cubicBezTo>
                  <a:pt x="1159191" y="4094177"/>
                  <a:pt x="1181809" y="4151343"/>
                  <a:pt x="1181809" y="4151343"/>
                </a:cubicBezTo>
                <a:cubicBezTo>
                  <a:pt x="1167295" y="4156181"/>
                  <a:pt x="1153201" y="4162538"/>
                  <a:pt x="1138266" y="4165857"/>
                </a:cubicBezTo>
                <a:cubicBezTo>
                  <a:pt x="1109538" y="4172241"/>
                  <a:pt x="1070020" y="4157763"/>
                  <a:pt x="1051180" y="4180371"/>
                </a:cubicBezTo>
                <a:cubicBezTo>
                  <a:pt x="1035387" y="4199323"/>
                  <a:pt x="1059711" y="4229010"/>
                  <a:pt x="1065694" y="4252943"/>
                </a:cubicBezTo>
                <a:cubicBezTo>
                  <a:pt x="1069405" y="4267786"/>
                  <a:pt x="1069391" y="4285668"/>
                  <a:pt x="1080209" y="4296486"/>
                </a:cubicBezTo>
                <a:cubicBezTo>
                  <a:pt x="1091027" y="4307304"/>
                  <a:pt x="1109237" y="4306162"/>
                  <a:pt x="1123751" y="4311000"/>
                </a:cubicBezTo>
                <a:cubicBezTo>
                  <a:pt x="1144662" y="4297059"/>
                  <a:pt x="1181760" y="4255778"/>
                  <a:pt x="1210837" y="4296486"/>
                </a:cubicBezTo>
                <a:cubicBezTo>
                  <a:pt x="1228622" y="4321385"/>
                  <a:pt x="1230190" y="4354543"/>
                  <a:pt x="1239866" y="4383571"/>
                </a:cubicBezTo>
                <a:lnTo>
                  <a:pt x="1254380" y="4427114"/>
                </a:lnTo>
                <a:cubicBezTo>
                  <a:pt x="1249542" y="4514200"/>
                  <a:pt x="1252201" y="4602028"/>
                  <a:pt x="1239866" y="4688371"/>
                </a:cubicBezTo>
                <a:cubicBezTo>
                  <a:pt x="1237399" y="4705640"/>
                  <a:pt x="1218638" y="4716312"/>
                  <a:pt x="1210837" y="4731914"/>
                </a:cubicBezTo>
                <a:cubicBezTo>
                  <a:pt x="1182014" y="4789560"/>
                  <a:pt x="1214835" y="4765516"/>
                  <a:pt x="1167294" y="4819000"/>
                </a:cubicBezTo>
                <a:cubicBezTo>
                  <a:pt x="1140020" y="4849683"/>
                  <a:pt x="1098568" y="4869368"/>
                  <a:pt x="1080209" y="4906086"/>
                </a:cubicBezTo>
                <a:cubicBezTo>
                  <a:pt x="1042000" y="4982502"/>
                  <a:pt x="1066479" y="4948844"/>
                  <a:pt x="1007637" y="5007686"/>
                </a:cubicBezTo>
                <a:cubicBezTo>
                  <a:pt x="996133" y="5042198"/>
                  <a:pt x="984684" y="5072835"/>
                  <a:pt x="978609" y="5109286"/>
                </a:cubicBezTo>
                <a:cubicBezTo>
                  <a:pt x="965692" y="5186785"/>
                  <a:pt x="975057" y="5209496"/>
                  <a:pt x="949580" y="5268943"/>
                </a:cubicBezTo>
                <a:cubicBezTo>
                  <a:pt x="941057" y="5288830"/>
                  <a:pt x="934402" y="5310378"/>
                  <a:pt x="920551" y="5327000"/>
                </a:cubicBezTo>
                <a:cubicBezTo>
                  <a:pt x="894010" y="5358849"/>
                  <a:pt x="819076" y="5375340"/>
                  <a:pt x="789923" y="5385057"/>
                </a:cubicBezTo>
                <a:cubicBezTo>
                  <a:pt x="775409" y="5389895"/>
                  <a:pt x="761223" y="5395860"/>
                  <a:pt x="746380" y="5399571"/>
                </a:cubicBezTo>
                <a:cubicBezTo>
                  <a:pt x="727028" y="5404409"/>
                  <a:pt x="707001" y="5407082"/>
                  <a:pt x="688323" y="5414086"/>
                </a:cubicBezTo>
                <a:cubicBezTo>
                  <a:pt x="668064" y="5421683"/>
                  <a:pt x="650153" y="5434591"/>
                  <a:pt x="630266" y="5443114"/>
                </a:cubicBezTo>
                <a:cubicBezTo>
                  <a:pt x="616204" y="5449141"/>
                  <a:pt x="601237" y="5452791"/>
                  <a:pt x="586723" y="5457629"/>
                </a:cubicBezTo>
                <a:cubicBezTo>
                  <a:pt x="504475" y="5452791"/>
                  <a:pt x="422370" y="5443114"/>
                  <a:pt x="339980" y="5443114"/>
                </a:cubicBezTo>
                <a:cubicBezTo>
                  <a:pt x="279568" y="5443114"/>
                  <a:pt x="285781" y="5462957"/>
                  <a:pt x="238380" y="5486657"/>
                </a:cubicBezTo>
                <a:cubicBezTo>
                  <a:pt x="224696" y="5493499"/>
                  <a:pt x="209351" y="5496333"/>
                  <a:pt x="194837" y="5501171"/>
                </a:cubicBezTo>
                <a:cubicBezTo>
                  <a:pt x="189999" y="5515685"/>
                  <a:pt x="181897" y="5529496"/>
                  <a:pt x="180323" y="5544714"/>
                </a:cubicBezTo>
                <a:cubicBezTo>
                  <a:pt x="135020" y="5982643"/>
                  <a:pt x="193020" y="5796904"/>
                  <a:pt x="136780" y="5965629"/>
                </a:cubicBezTo>
                <a:cubicBezTo>
                  <a:pt x="145545" y="5987542"/>
                  <a:pt x="169262" y="6061283"/>
                  <a:pt x="194837" y="6081743"/>
                </a:cubicBezTo>
                <a:cubicBezTo>
                  <a:pt x="206784" y="6091300"/>
                  <a:pt x="223866" y="6091419"/>
                  <a:pt x="238380" y="6096257"/>
                </a:cubicBezTo>
                <a:cubicBezTo>
                  <a:pt x="252894" y="6105933"/>
                  <a:pt x="266321" y="6117485"/>
                  <a:pt x="281923" y="6125286"/>
                </a:cubicBezTo>
                <a:cubicBezTo>
                  <a:pt x="295607" y="6132128"/>
                  <a:pt x="330304" y="6125286"/>
                  <a:pt x="325466" y="6139800"/>
                </a:cubicBezTo>
                <a:cubicBezTo>
                  <a:pt x="320982" y="6153253"/>
                  <a:pt x="240377" y="6177839"/>
                  <a:pt x="223866" y="6183343"/>
                </a:cubicBezTo>
                <a:cubicBezTo>
                  <a:pt x="219028" y="6197857"/>
                  <a:pt x="209351" y="6211586"/>
                  <a:pt x="209351" y="6226886"/>
                </a:cubicBezTo>
                <a:cubicBezTo>
                  <a:pt x="209351" y="6246834"/>
                  <a:pt x="212801" y="6268345"/>
                  <a:pt x="223866" y="6284943"/>
                </a:cubicBezTo>
                <a:cubicBezTo>
                  <a:pt x="239943" y="6309058"/>
                  <a:pt x="286114" y="6320206"/>
                  <a:pt x="310951" y="6328486"/>
                </a:cubicBezTo>
                <a:cubicBezTo>
                  <a:pt x="364170" y="6323648"/>
                  <a:pt x="418356" y="6325168"/>
                  <a:pt x="470609" y="6313971"/>
                </a:cubicBezTo>
                <a:cubicBezTo>
                  <a:pt x="530081" y="6301227"/>
                  <a:pt x="503060" y="6273496"/>
                  <a:pt x="543180" y="6241400"/>
                </a:cubicBezTo>
                <a:cubicBezTo>
                  <a:pt x="555127" y="6231843"/>
                  <a:pt x="571462" y="6227976"/>
                  <a:pt x="586723" y="6226886"/>
                </a:cubicBezTo>
                <a:cubicBezTo>
                  <a:pt x="707464" y="6218261"/>
                  <a:pt x="828628" y="6217209"/>
                  <a:pt x="949580" y="6212371"/>
                </a:cubicBezTo>
                <a:cubicBezTo>
                  <a:pt x="944742" y="6197857"/>
                  <a:pt x="943958" y="6181278"/>
                  <a:pt x="935066" y="6168829"/>
                </a:cubicBezTo>
                <a:cubicBezTo>
                  <a:pt x="919158" y="6146558"/>
                  <a:pt x="894820" y="6131551"/>
                  <a:pt x="877009" y="6110771"/>
                </a:cubicBezTo>
                <a:cubicBezTo>
                  <a:pt x="865657" y="6097527"/>
                  <a:pt x="857656" y="6081743"/>
                  <a:pt x="847980" y="6067229"/>
                </a:cubicBezTo>
                <a:cubicBezTo>
                  <a:pt x="843142" y="6052715"/>
                  <a:pt x="833466" y="6038985"/>
                  <a:pt x="833466" y="6023686"/>
                </a:cubicBezTo>
                <a:cubicBezTo>
                  <a:pt x="833466" y="5963203"/>
                  <a:pt x="841959" y="5935118"/>
                  <a:pt x="877009" y="5893057"/>
                </a:cubicBezTo>
                <a:cubicBezTo>
                  <a:pt x="890149" y="5877288"/>
                  <a:pt x="902192" y="5858694"/>
                  <a:pt x="920551" y="5849514"/>
                </a:cubicBezTo>
                <a:cubicBezTo>
                  <a:pt x="942616" y="5838481"/>
                  <a:pt x="969190" y="5840983"/>
                  <a:pt x="993123" y="5835000"/>
                </a:cubicBezTo>
                <a:cubicBezTo>
                  <a:pt x="1007966" y="5831289"/>
                  <a:pt x="1022152" y="5825324"/>
                  <a:pt x="1036666" y="5820486"/>
                </a:cubicBezTo>
                <a:lnTo>
                  <a:pt x="1080209" y="5689857"/>
                </a:lnTo>
                <a:cubicBezTo>
                  <a:pt x="1085047" y="5675343"/>
                  <a:pt x="1083905" y="5657132"/>
                  <a:pt x="1094723" y="5646314"/>
                </a:cubicBezTo>
                <a:lnTo>
                  <a:pt x="1138266" y="5602771"/>
                </a:lnTo>
                <a:cubicBezTo>
                  <a:pt x="1162995" y="5330751"/>
                  <a:pt x="1143805" y="5446659"/>
                  <a:pt x="1167294" y="5646314"/>
                </a:cubicBezTo>
                <a:cubicBezTo>
                  <a:pt x="1169082" y="5661509"/>
                  <a:pt x="1176971" y="5675343"/>
                  <a:pt x="1181809" y="5689857"/>
                </a:cubicBezTo>
                <a:cubicBezTo>
                  <a:pt x="1176971" y="5747914"/>
                  <a:pt x="1174520" y="5806220"/>
                  <a:pt x="1167294" y="5864029"/>
                </a:cubicBezTo>
                <a:cubicBezTo>
                  <a:pt x="1165744" y="5876429"/>
                  <a:pt x="1146299" y="5949563"/>
                  <a:pt x="1138266" y="5965629"/>
                </a:cubicBezTo>
                <a:cubicBezTo>
                  <a:pt x="1130465" y="5981231"/>
                  <a:pt x="1117892" y="5994025"/>
                  <a:pt x="1109237" y="6009171"/>
                </a:cubicBezTo>
                <a:cubicBezTo>
                  <a:pt x="1098502" y="6027957"/>
                  <a:pt x="1090944" y="6048443"/>
                  <a:pt x="1080209" y="6067229"/>
                </a:cubicBezTo>
                <a:cubicBezTo>
                  <a:pt x="1071554" y="6082375"/>
                  <a:pt x="1059835" y="6095626"/>
                  <a:pt x="1051180" y="6110771"/>
                </a:cubicBezTo>
                <a:cubicBezTo>
                  <a:pt x="975650" y="6242946"/>
                  <a:pt x="1080787" y="6090743"/>
                  <a:pt x="964094" y="6226886"/>
                </a:cubicBezTo>
                <a:cubicBezTo>
                  <a:pt x="952742" y="6240130"/>
                  <a:pt x="948467" y="6259262"/>
                  <a:pt x="935066" y="6270429"/>
                </a:cubicBezTo>
                <a:cubicBezTo>
                  <a:pt x="918444" y="6284280"/>
                  <a:pt x="895795" y="6288722"/>
                  <a:pt x="877009" y="6299457"/>
                </a:cubicBezTo>
                <a:cubicBezTo>
                  <a:pt x="861863" y="6308112"/>
                  <a:pt x="847980" y="6318810"/>
                  <a:pt x="833466" y="6328486"/>
                </a:cubicBezTo>
                <a:cubicBezTo>
                  <a:pt x="847980" y="6333324"/>
                  <a:pt x="861710" y="6343000"/>
                  <a:pt x="877009" y="6343000"/>
                </a:cubicBezTo>
                <a:cubicBezTo>
                  <a:pt x="1019075" y="6343000"/>
                  <a:pt x="1008347" y="6342764"/>
                  <a:pt x="1094723" y="6313971"/>
                </a:cubicBezTo>
                <a:cubicBezTo>
                  <a:pt x="1104399" y="6299457"/>
                  <a:pt x="1115950" y="6286031"/>
                  <a:pt x="1123751" y="6270429"/>
                </a:cubicBezTo>
                <a:cubicBezTo>
                  <a:pt x="1130593" y="6256745"/>
                  <a:pt x="1129779" y="6239616"/>
                  <a:pt x="1138266" y="6226886"/>
                </a:cubicBezTo>
                <a:cubicBezTo>
                  <a:pt x="1183841" y="6158524"/>
                  <a:pt x="1179179" y="6211031"/>
                  <a:pt x="1210837" y="6139800"/>
                </a:cubicBezTo>
                <a:cubicBezTo>
                  <a:pt x="1223264" y="6111838"/>
                  <a:pt x="1222893" y="6078174"/>
                  <a:pt x="1239866" y="6052714"/>
                </a:cubicBezTo>
                <a:lnTo>
                  <a:pt x="1297923" y="5965629"/>
                </a:lnTo>
                <a:cubicBezTo>
                  <a:pt x="1302761" y="5951115"/>
                  <a:pt x="1305595" y="5935770"/>
                  <a:pt x="1312437" y="5922086"/>
                </a:cubicBezTo>
                <a:cubicBezTo>
                  <a:pt x="1320238" y="5906484"/>
                  <a:pt x="1338878" y="5895794"/>
                  <a:pt x="1341466" y="5878543"/>
                </a:cubicBezTo>
                <a:cubicBezTo>
                  <a:pt x="1353688" y="5797065"/>
                  <a:pt x="1351142" y="5714048"/>
                  <a:pt x="1355980" y="5631800"/>
                </a:cubicBezTo>
                <a:cubicBezTo>
                  <a:pt x="1370494" y="5646314"/>
                  <a:pt x="1388137" y="5658264"/>
                  <a:pt x="1399523" y="5675343"/>
                </a:cubicBezTo>
                <a:cubicBezTo>
                  <a:pt x="1418260" y="5703449"/>
                  <a:pt x="1426620" y="5810830"/>
                  <a:pt x="1428551" y="5820486"/>
                </a:cubicBezTo>
                <a:cubicBezTo>
                  <a:pt x="1431552" y="5835488"/>
                  <a:pt x="1438228" y="5849515"/>
                  <a:pt x="1443066" y="5864029"/>
                </a:cubicBezTo>
                <a:cubicBezTo>
                  <a:pt x="1470629" y="6277475"/>
                  <a:pt x="1436725" y="5962959"/>
                  <a:pt x="1472094" y="6139800"/>
                </a:cubicBezTo>
                <a:cubicBezTo>
                  <a:pt x="1477866" y="6168658"/>
                  <a:pt x="1473448" y="6200564"/>
                  <a:pt x="1486609" y="6226886"/>
                </a:cubicBezTo>
                <a:cubicBezTo>
                  <a:pt x="1497863" y="6249394"/>
                  <a:pt x="1553087" y="6263560"/>
                  <a:pt x="1573694" y="6270429"/>
                </a:cubicBezTo>
                <a:cubicBezTo>
                  <a:pt x="1578186" y="6269680"/>
                  <a:pt x="1695450" y="6262378"/>
                  <a:pt x="1704323" y="6226886"/>
                </a:cubicBezTo>
                <a:cubicBezTo>
                  <a:pt x="1711461" y="6198336"/>
                  <a:pt x="1696193" y="6168528"/>
                  <a:pt x="1689809" y="6139800"/>
                </a:cubicBezTo>
                <a:cubicBezTo>
                  <a:pt x="1683696" y="6112293"/>
                  <a:pt x="1660577" y="6058236"/>
                  <a:pt x="1646266" y="6038200"/>
                </a:cubicBezTo>
                <a:cubicBezTo>
                  <a:pt x="1634335" y="6021497"/>
                  <a:pt x="1617237" y="6009171"/>
                  <a:pt x="1602723" y="5994657"/>
                </a:cubicBezTo>
                <a:cubicBezTo>
                  <a:pt x="1591220" y="5960146"/>
                  <a:pt x="1572349" y="5929506"/>
                  <a:pt x="1602723" y="5893057"/>
                </a:cubicBezTo>
                <a:cubicBezTo>
                  <a:pt x="1616574" y="5876435"/>
                  <a:pt x="1641428" y="5873705"/>
                  <a:pt x="1660780" y="5864029"/>
                </a:cubicBezTo>
                <a:cubicBezTo>
                  <a:pt x="1670456" y="5878543"/>
                  <a:pt x="1678642" y="5894170"/>
                  <a:pt x="1689809" y="5907571"/>
                </a:cubicBezTo>
                <a:cubicBezTo>
                  <a:pt x="1702950" y="5923340"/>
                  <a:pt x="1721965" y="5934035"/>
                  <a:pt x="1733351" y="5951114"/>
                </a:cubicBezTo>
                <a:cubicBezTo>
                  <a:pt x="1741838" y="5963844"/>
                  <a:pt x="1741839" y="5980595"/>
                  <a:pt x="1747866" y="5994657"/>
                </a:cubicBezTo>
                <a:cubicBezTo>
                  <a:pt x="1756389" y="6014544"/>
                  <a:pt x="1765762" y="6034161"/>
                  <a:pt x="1776894" y="6052714"/>
                </a:cubicBezTo>
                <a:cubicBezTo>
                  <a:pt x="1805138" y="6099788"/>
                  <a:pt x="1855088" y="6189488"/>
                  <a:pt x="1922037" y="6197857"/>
                </a:cubicBezTo>
                <a:cubicBezTo>
                  <a:pt x="2062630" y="6215431"/>
                  <a:pt x="1999903" y="6204721"/>
                  <a:pt x="2110723" y="6226886"/>
                </a:cubicBezTo>
                <a:cubicBezTo>
                  <a:pt x="2125237" y="6236562"/>
                  <a:pt x="2138664" y="6248113"/>
                  <a:pt x="2154266" y="6255914"/>
                </a:cubicBezTo>
                <a:cubicBezTo>
                  <a:pt x="2167950" y="6262756"/>
                  <a:pt x="2183098" y="6266226"/>
                  <a:pt x="2197809" y="6270429"/>
                </a:cubicBezTo>
                <a:cubicBezTo>
                  <a:pt x="2314071" y="6303647"/>
                  <a:pt x="2325682" y="6289050"/>
                  <a:pt x="2502609" y="6299457"/>
                </a:cubicBezTo>
                <a:cubicBezTo>
                  <a:pt x="2517123" y="6304295"/>
                  <a:pt x="2531060" y="6316486"/>
                  <a:pt x="2546151" y="6313971"/>
                </a:cubicBezTo>
                <a:cubicBezTo>
                  <a:pt x="2608758" y="6303537"/>
                  <a:pt x="2600077" y="6251783"/>
                  <a:pt x="2560666" y="6212371"/>
                </a:cubicBezTo>
                <a:cubicBezTo>
                  <a:pt x="2546561" y="6198266"/>
                  <a:pt x="2521789" y="6203337"/>
                  <a:pt x="2502609" y="6197857"/>
                </a:cubicBezTo>
                <a:cubicBezTo>
                  <a:pt x="2487898" y="6193654"/>
                  <a:pt x="2473128" y="6189370"/>
                  <a:pt x="2459066" y="6183343"/>
                </a:cubicBezTo>
                <a:cubicBezTo>
                  <a:pt x="2439179" y="6174820"/>
                  <a:pt x="2421883" y="6160007"/>
                  <a:pt x="2401009" y="6154314"/>
                </a:cubicBezTo>
                <a:cubicBezTo>
                  <a:pt x="2368004" y="6145313"/>
                  <a:pt x="2333276" y="6144638"/>
                  <a:pt x="2299409" y="6139800"/>
                </a:cubicBezTo>
                <a:cubicBezTo>
                  <a:pt x="2265542" y="6130124"/>
                  <a:pt x="2232129" y="6118691"/>
                  <a:pt x="2197809" y="6110771"/>
                </a:cubicBezTo>
                <a:cubicBezTo>
                  <a:pt x="2169134" y="6104154"/>
                  <a:pt x="2081294" y="6096257"/>
                  <a:pt x="2110723" y="6096257"/>
                </a:cubicBezTo>
                <a:cubicBezTo>
                  <a:pt x="2168981" y="6096257"/>
                  <a:pt x="2227013" y="6104156"/>
                  <a:pt x="2284894" y="6110771"/>
                </a:cubicBezTo>
                <a:cubicBezTo>
                  <a:pt x="2536002" y="6139469"/>
                  <a:pt x="2537377" y="6140756"/>
                  <a:pt x="2705809" y="6168829"/>
                </a:cubicBezTo>
                <a:cubicBezTo>
                  <a:pt x="2744514" y="6188181"/>
                  <a:pt x="2779085" y="6220766"/>
                  <a:pt x="2821923" y="6226886"/>
                </a:cubicBezTo>
                <a:cubicBezTo>
                  <a:pt x="2943270" y="6244221"/>
                  <a:pt x="2890334" y="6233103"/>
                  <a:pt x="2981580" y="6255914"/>
                </a:cubicBezTo>
                <a:cubicBezTo>
                  <a:pt x="3034799" y="6251076"/>
                  <a:pt x="3109174" y="6284151"/>
                  <a:pt x="3141237" y="6241400"/>
                </a:cubicBezTo>
                <a:cubicBezTo>
                  <a:pt x="3173692" y="6198127"/>
                  <a:pt x="3136400" y="6130124"/>
                  <a:pt x="3112209" y="6081743"/>
                </a:cubicBezTo>
                <a:cubicBezTo>
                  <a:pt x="3103288" y="6063901"/>
                  <a:pt x="3073258" y="6072961"/>
                  <a:pt x="3054151" y="6067229"/>
                </a:cubicBezTo>
                <a:cubicBezTo>
                  <a:pt x="3024843" y="6058437"/>
                  <a:pt x="2996094" y="6047876"/>
                  <a:pt x="2967066" y="6038200"/>
                </a:cubicBezTo>
                <a:cubicBezTo>
                  <a:pt x="2952552" y="6033362"/>
                  <a:pt x="2938366" y="6027397"/>
                  <a:pt x="2923523" y="6023686"/>
                </a:cubicBezTo>
                <a:cubicBezTo>
                  <a:pt x="2904171" y="6018848"/>
                  <a:pt x="2845518" y="6009171"/>
                  <a:pt x="2865466" y="6009171"/>
                </a:cubicBezTo>
                <a:cubicBezTo>
                  <a:pt x="2928547" y="6009171"/>
                  <a:pt x="2991256" y="6018848"/>
                  <a:pt x="3054151" y="6023686"/>
                </a:cubicBezTo>
                <a:cubicBezTo>
                  <a:pt x="3160161" y="6059022"/>
                  <a:pt x="3111552" y="6045292"/>
                  <a:pt x="3199294" y="6067229"/>
                </a:cubicBezTo>
                <a:cubicBezTo>
                  <a:pt x="3325085" y="6057553"/>
                  <a:pt x="3456506" y="6076651"/>
                  <a:pt x="3576666" y="6038200"/>
                </a:cubicBezTo>
                <a:cubicBezTo>
                  <a:pt x="3604695" y="6029231"/>
                  <a:pt x="3587215" y="5966538"/>
                  <a:pt x="3562151" y="5951114"/>
                </a:cubicBezTo>
                <a:cubicBezTo>
                  <a:pt x="3512024" y="5920267"/>
                  <a:pt x="3329151" y="5920248"/>
                  <a:pt x="3387980" y="5922086"/>
                </a:cubicBezTo>
                <a:lnTo>
                  <a:pt x="3852437" y="5936600"/>
                </a:lnTo>
                <a:cubicBezTo>
                  <a:pt x="3881466" y="5946276"/>
                  <a:pt x="3915044" y="5947270"/>
                  <a:pt x="3939523" y="5965629"/>
                </a:cubicBezTo>
                <a:cubicBezTo>
                  <a:pt x="4011535" y="6019637"/>
                  <a:pt x="3977453" y="5995753"/>
                  <a:pt x="4041123" y="6038200"/>
                </a:cubicBezTo>
                <a:cubicBezTo>
                  <a:pt x="4050799" y="6052714"/>
                  <a:pt x="4062350" y="6066141"/>
                  <a:pt x="4070151" y="6081743"/>
                </a:cubicBezTo>
                <a:cubicBezTo>
                  <a:pt x="4118898" y="6179237"/>
                  <a:pt x="4009224" y="6131573"/>
                  <a:pt x="4258837" y="6110771"/>
                </a:cubicBezTo>
                <a:cubicBezTo>
                  <a:pt x="4253999" y="6076904"/>
                  <a:pt x="4254153" y="6041939"/>
                  <a:pt x="4244323" y="6009171"/>
                </a:cubicBezTo>
                <a:cubicBezTo>
                  <a:pt x="4239311" y="5992463"/>
                  <a:pt x="4226883" y="5978667"/>
                  <a:pt x="4215294" y="5965629"/>
                </a:cubicBezTo>
                <a:cubicBezTo>
                  <a:pt x="4188020" y="5934946"/>
                  <a:pt x="4167155" y="5891525"/>
                  <a:pt x="4128209" y="5878543"/>
                </a:cubicBezTo>
                <a:cubicBezTo>
                  <a:pt x="4113695" y="5873705"/>
                  <a:pt x="4099509" y="5867740"/>
                  <a:pt x="4084666" y="5864029"/>
                </a:cubicBezTo>
                <a:cubicBezTo>
                  <a:pt x="3988229" y="5839919"/>
                  <a:pt x="3839927" y="5830830"/>
                  <a:pt x="3765351" y="5805971"/>
                </a:cubicBezTo>
                <a:lnTo>
                  <a:pt x="3721809" y="5791457"/>
                </a:lnTo>
                <a:cubicBezTo>
                  <a:pt x="3707295" y="5776943"/>
                  <a:pt x="3697840" y="5754095"/>
                  <a:pt x="3678266" y="5747914"/>
                </a:cubicBezTo>
                <a:cubicBezTo>
                  <a:pt x="3508865" y="5694419"/>
                  <a:pt x="3330274" y="5698583"/>
                  <a:pt x="3155751" y="5689857"/>
                </a:cubicBezTo>
                <a:cubicBezTo>
                  <a:pt x="3184780" y="5660828"/>
                  <a:pt x="3229855" y="5641717"/>
                  <a:pt x="3242837" y="5602771"/>
                </a:cubicBezTo>
                <a:cubicBezTo>
                  <a:pt x="3262867" y="5542680"/>
                  <a:pt x="3248865" y="5571959"/>
                  <a:pt x="3286380" y="5515686"/>
                </a:cubicBezTo>
                <a:cubicBezTo>
                  <a:pt x="3276062" y="5464094"/>
                  <a:pt x="3290807" y="5428600"/>
                  <a:pt x="3228323" y="5428600"/>
                </a:cubicBezTo>
                <a:cubicBezTo>
                  <a:pt x="3219019" y="5428600"/>
                  <a:pt x="3140414" y="5450783"/>
                  <a:pt x="3126723" y="5457629"/>
                </a:cubicBezTo>
                <a:cubicBezTo>
                  <a:pt x="3111121" y="5465430"/>
                  <a:pt x="3099120" y="5479572"/>
                  <a:pt x="3083180" y="5486657"/>
                </a:cubicBezTo>
                <a:cubicBezTo>
                  <a:pt x="3055218" y="5499084"/>
                  <a:pt x="3025123" y="5506010"/>
                  <a:pt x="2996094" y="5515686"/>
                </a:cubicBezTo>
                <a:cubicBezTo>
                  <a:pt x="2981580" y="5520524"/>
                  <a:pt x="2967829" y="5529396"/>
                  <a:pt x="2952551" y="5530200"/>
                </a:cubicBezTo>
                <a:lnTo>
                  <a:pt x="2676780" y="5544714"/>
                </a:lnTo>
                <a:lnTo>
                  <a:pt x="2618723" y="5602771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endParaRPr lang="bn-BD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endParaRPr lang="bn-BD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endParaRPr lang="bn-BD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</a:t>
            </a:r>
            <a:endParaRPr lang="bn-BD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4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endParaRPr lang="en-US" sz="4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4029539" y="603600"/>
            <a:ext cx="1147116" cy="838153"/>
          </a:xfrm>
          <a:custGeom>
            <a:avLst/>
            <a:gdLst>
              <a:gd name="connsiteX0" fmla="*/ 145143 w 1147116"/>
              <a:gd name="connsiteY0" fmla="*/ 818801 h 838153"/>
              <a:gd name="connsiteX1" fmla="*/ 174172 w 1147116"/>
              <a:gd name="connsiteY1" fmla="*/ 775258 h 838153"/>
              <a:gd name="connsiteX2" fmla="*/ 188686 w 1147116"/>
              <a:gd name="connsiteY2" fmla="*/ 731715 h 838153"/>
              <a:gd name="connsiteX3" fmla="*/ 246743 w 1147116"/>
              <a:gd name="connsiteY3" fmla="*/ 644630 h 838153"/>
              <a:gd name="connsiteX4" fmla="*/ 304800 w 1147116"/>
              <a:gd name="connsiteY4" fmla="*/ 659144 h 838153"/>
              <a:gd name="connsiteX5" fmla="*/ 377372 w 1147116"/>
              <a:gd name="connsiteY5" fmla="*/ 717201 h 838153"/>
              <a:gd name="connsiteX6" fmla="*/ 638629 w 1147116"/>
              <a:gd name="connsiteY6" fmla="*/ 688172 h 838153"/>
              <a:gd name="connsiteX7" fmla="*/ 682172 w 1147116"/>
              <a:gd name="connsiteY7" fmla="*/ 659144 h 838153"/>
              <a:gd name="connsiteX8" fmla="*/ 667657 w 1147116"/>
              <a:gd name="connsiteY8" fmla="*/ 615601 h 838153"/>
              <a:gd name="connsiteX9" fmla="*/ 638629 w 1147116"/>
              <a:gd name="connsiteY9" fmla="*/ 572058 h 838153"/>
              <a:gd name="connsiteX10" fmla="*/ 667657 w 1147116"/>
              <a:gd name="connsiteY10" fmla="*/ 528515 h 838153"/>
              <a:gd name="connsiteX11" fmla="*/ 812800 w 1147116"/>
              <a:gd name="connsiteY11" fmla="*/ 499487 h 838153"/>
              <a:gd name="connsiteX12" fmla="*/ 943429 w 1147116"/>
              <a:gd name="connsiteY12" fmla="*/ 441430 h 838153"/>
              <a:gd name="connsiteX13" fmla="*/ 899886 w 1147116"/>
              <a:gd name="connsiteY13" fmla="*/ 412401 h 838153"/>
              <a:gd name="connsiteX14" fmla="*/ 957943 w 1147116"/>
              <a:gd name="connsiteY14" fmla="*/ 354344 h 838153"/>
              <a:gd name="connsiteX15" fmla="*/ 1001486 w 1147116"/>
              <a:gd name="connsiteY15" fmla="*/ 325315 h 838153"/>
              <a:gd name="connsiteX16" fmla="*/ 1059543 w 1147116"/>
              <a:gd name="connsiteY16" fmla="*/ 194687 h 838153"/>
              <a:gd name="connsiteX17" fmla="*/ 1074057 w 1147116"/>
              <a:gd name="connsiteY17" fmla="*/ 151144 h 838153"/>
              <a:gd name="connsiteX18" fmla="*/ 1088572 w 1147116"/>
              <a:gd name="connsiteY18" fmla="*/ 107601 h 838153"/>
              <a:gd name="connsiteX19" fmla="*/ 1117600 w 1147116"/>
              <a:gd name="connsiteY19" fmla="*/ 49544 h 838153"/>
              <a:gd name="connsiteX20" fmla="*/ 1132114 w 1147116"/>
              <a:gd name="connsiteY20" fmla="*/ 6001 h 838153"/>
              <a:gd name="connsiteX21" fmla="*/ 1045029 w 1147116"/>
              <a:gd name="connsiteY21" fmla="*/ 35030 h 838153"/>
              <a:gd name="connsiteX22" fmla="*/ 957943 w 1147116"/>
              <a:gd name="connsiteY22" fmla="*/ 64058 h 838153"/>
              <a:gd name="connsiteX23" fmla="*/ 914400 w 1147116"/>
              <a:gd name="connsiteY23" fmla="*/ 78572 h 838153"/>
              <a:gd name="connsiteX24" fmla="*/ 754743 w 1147116"/>
              <a:gd name="connsiteY24" fmla="*/ 107601 h 838153"/>
              <a:gd name="connsiteX25" fmla="*/ 769257 w 1147116"/>
              <a:gd name="connsiteY25" fmla="*/ 49544 h 838153"/>
              <a:gd name="connsiteX26" fmla="*/ 725714 w 1147116"/>
              <a:gd name="connsiteY26" fmla="*/ 20515 h 838153"/>
              <a:gd name="connsiteX27" fmla="*/ 609600 w 1147116"/>
              <a:gd name="connsiteY27" fmla="*/ 64058 h 838153"/>
              <a:gd name="connsiteX28" fmla="*/ 595086 w 1147116"/>
              <a:gd name="connsiteY28" fmla="*/ 107601 h 838153"/>
              <a:gd name="connsiteX29" fmla="*/ 551543 w 1147116"/>
              <a:gd name="connsiteY29" fmla="*/ 122115 h 838153"/>
              <a:gd name="connsiteX30" fmla="*/ 508000 w 1147116"/>
              <a:gd name="connsiteY30" fmla="*/ 151144 h 838153"/>
              <a:gd name="connsiteX31" fmla="*/ 493486 w 1147116"/>
              <a:gd name="connsiteY31" fmla="*/ 78572 h 838153"/>
              <a:gd name="connsiteX32" fmla="*/ 377372 w 1147116"/>
              <a:gd name="connsiteY32" fmla="*/ 64058 h 838153"/>
              <a:gd name="connsiteX33" fmla="*/ 304800 w 1147116"/>
              <a:gd name="connsiteY33" fmla="*/ 136630 h 838153"/>
              <a:gd name="connsiteX34" fmla="*/ 246743 w 1147116"/>
              <a:gd name="connsiteY34" fmla="*/ 209201 h 838153"/>
              <a:gd name="connsiteX35" fmla="*/ 130629 w 1147116"/>
              <a:gd name="connsiteY35" fmla="*/ 223715 h 838153"/>
              <a:gd name="connsiteX36" fmla="*/ 43543 w 1147116"/>
              <a:gd name="connsiteY36" fmla="*/ 267258 h 838153"/>
              <a:gd name="connsiteX37" fmla="*/ 14514 w 1147116"/>
              <a:gd name="connsiteY37" fmla="*/ 354344 h 838153"/>
              <a:gd name="connsiteX38" fmla="*/ 0 w 1147116"/>
              <a:gd name="connsiteY38" fmla="*/ 397887 h 838153"/>
              <a:gd name="connsiteX39" fmla="*/ 14514 w 1147116"/>
              <a:gd name="connsiteY39" fmla="*/ 484972 h 838153"/>
              <a:gd name="connsiteX40" fmla="*/ 159657 w 1147116"/>
              <a:gd name="connsiteY40" fmla="*/ 499487 h 838153"/>
              <a:gd name="connsiteX41" fmla="*/ 203200 w 1147116"/>
              <a:gd name="connsiteY41" fmla="*/ 514001 h 838153"/>
              <a:gd name="connsiteX42" fmla="*/ 217714 w 1147116"/>
              <a:gd name="connsiteY42" fmla="*/ 470458 h 838153"/>
              <a:gd name="connsiteX43" fmla="*/ 275772 w 1147116"/>
              <a:gd name="connsiteY43" fmla="*/ 557544 h 838153"/>
              <a:gd name="connsiteX44" fmla="*/ 217714 w 1147116"/>
              <a:gd name="connsiteY44" fmla="*/ 630115 h 838153"/>
              <a:gd name="connsiteX45" fmla="*/ 159657 w 1147116"/>
              <a:gd name="connsiteY45" fmla="*/ 659144 h 838153"/>
              <a:gd name="connsiteX46" fmla="*/ 145143 w 1147116"/>
              <a:gd name="connsiteY46" fmla="*/ 818801 h 83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47116" h="838153">
                <a:moveTo>
                  <a:pt x="145143" y="818801"/>
                </a:moveTo>
                <a:cubicBezTo>
                  <a:pt x="147562" y="838153"/>
                  <a:pt x="166371" y="790860"/>
                  <a:pt x="174172" y="775258"/>
                </a:cubicBezTo>
                <a:cubicBezTo>
                  <a:pt x="181014" y="761574"/>
                  <a:pt x="181256" y="745089"/>
                  <a:pt x="188686" y="731715"/>
                </a:cubicBezTo>
                <a:cubicBezTo>
                  <a:pt x="205629" y="701218"/>
                  <a:pt x="246743" y="644630"/>
                  <a:pt x="246743" y="644630"/>
                </a:cubicBezTo>
                <a:cubicBezTo>
                  <a:pt x="266095" y="649468"/>
                  <a:pt x="288202" y="648079"/>
                  <a:pt x="304800" y="659144"/>
                </a:cubicBezTo>
                <a:cubicBezTo>
                  <a:pt x="436102" y="746678"/>
                  <a:pt x="235024" y="669753"/>
                  <a:pt x="377372" y="717201"/>
                </a:cubicBezTo>
                <a:cubicBezTo>
                  <a:pt x="404595" y="715386"/>
                  <a:pt x="569368" y="722803"/>
                  <a:pt x="638629" y="688172"/>
                </a:cubicBezTo>
                <a:cubicBezTo>
                  <a:pt x="654231" y="680371"/>
                  <a:pt x="667658" y="668820"/>
                  <a:pt x="682172" y="659144"/>
                </a:cubicBezTo>
                <a:cubicBezTo>
                  <a:pt x="677334" y="644630"/>
                  <a:pt x="674499" y="629285"/>
                  <a:pt x="667657" y="615601"/>
                </a:cubicBezTo>
                <a:cubicBezTo>
                  <a:pt x="659856" y="599999"/>
                  <a:pt x="638629" y="589502"/>
                  <a:pt x="638629" y="572058"/>
                </a:cubicBezTo>
                <a:cubicBezTo>
                  <a:pt x="638629" y="554614"/>
                  <a:pt x="653143" y="538191"/>
                  <a:pt x="667657" y="528515"/>
                </a:cubicBezTo>
                <a:cubicBezTo>
                  <a:pt x="682091" y="518892"/>
                  <a:pt x="812514" y="499535"/>
                  <a:pt x="812800" y="499487"/>
                </a:cubicBezTo>
                <a:cubicBezTo>
                  <a:pt x="916435" y="464942"/>
                  <a:pt x="874426" y="487431"/>
                  <a:pt x="943429" y="441430"/>
                </a:cubicBezTo>
                <a:cubicBezTo>
                  <a:pt x="928915" y="431754"/>
                  <a:pt x="906365" y="428597"/>
                  <a:pt x="899886" y="412401"/>
                </a:cubicBezTo>
                <a:cubicBezTo>
                  <a:pt x="881672" y="366865"/>
                  <a:pt x="937452" y="361174"/>
                  <a:pt x="957943" y="354344"/>
                </a:cubicBezTo>
                <a:cubicBezTo>
                  <a:pt x="972457" y="344668"/>
                  <a:pt x="989151" y="337650"/>
                  <a:pt x="1001486" y="325315"/>
                </a:cubicBezTo>
                <a:cubicBezTo>
                  <a:pt x="1035985" y="290815"/>
                  <a:pt x="1045172" y="237799"/>
                  <a:pt x="1059543" y="194687"/>
                </a:cubicBezTo>
                <a:lnTo>
                  <a:pt x="1074057" y="151144"/>
                </a:lnTo>
                <a:cubicBezTo>
                  <a:pt x="1078895" y="136630"/>
                  <a:pt x="1081730" y="121285"/>
                  <a:pt x="1088572" y="107601"/>
                </a:cubicBezTo>
                <a:cubicBezTo>
                  <a:pt x="1098248" y="88249"/>
                  <a:pt x="1109077" y="69431"/>
                  <a:pt x="1117600" y="49544"/>
                </a:cubicBezTo>
                <a:cubicBezTo>
                  <a:pt x="1123627" y="35482"/>
                  <a:pt x="1147116" y="9001"/>
                  <a:pt x="1132114" y="6001"/>
                </a:cubicBezTo>
                <a:cubicBezTo>
                  <a:pt x="1102110" y="0"/>
                  <a:pt x="1074057" y="25354"/>
                  <a:pt x="1045029" y="35030"/>
                </a:cubicBezTo>
                <a:lnTo>
                  <a:pt x="957943" y="64058"/>
                </a:lnTo>
                <a:cubicBezTo>
                  <a:pt x="943429" y="68896"/>
                  <a:pt x="929546" y="76408"/>
                  <a:pt x="914400" y="78572"/>
                </a:cubicBezTo>
                <a:cubicBezTo>
                  <a:pt x="793053" y="95908"/>
                  <a:pt x="845989" y="84790"/>
                  <a:pt x="754743" y="107601"/>
                </a:cubicBezTo>
                <a:cubicBezTo>
                  <a:pt x="759581" y="88249"/>
                  <a:pt x="775565" y="68468"/>
                  <a:pt x="769257" y="49544"/>
                </a:cubicBezTo>
                <a:cubicBezTo>
                  <a:pt x="763741" y="32995"/>
                  <a:pt x="742983" y="22982"/>
                  <a:pt x="725714" y="20515"/>
                </a:cubicBezTo>
                <a:cubicBezTo>
                  <a:pt x="694975" y="16124"/>
                  <a:pt x="633101" y="52308"/>
                  <a:pt x="609600" y="64058"/>
                </a:cubicBezTo>
                <a:cubicBezTo>
                  <a:pt x="604762" y="78572"/>
                  <a:pt x="605904" y="96783"/>
                  <a:pt x="595086" y="107601"/>
                </a:cubicBezTo>
                <a:cubicBezTo>
                  <a:pt x="584268" y="118419"/>
                  <a:pt x="565227" y="115273"/>
                  <a:pt x="551543" y="122115"/>
                </a:cubicBezTo>
                <a:cubicBezTo>
                  <a:pt x="535941" y="129916"/>
                  <a:pt x="522514" y="141468"/>
                  <a:pt x="508000" y="151144"/>
                </a:cubicBezTo>
                <a:cubicBezTo>
                  <a:pt x="503162" y="126953"/>
                  <a:pt x="505726" y="99991"/>
                  <a:pt x="493486" y="78572"/>
                </a:cubicBezTo>
                <a:cubicBezTo>
                  <a:pt x="465011" y="28741"/>
                  <a:pt x="416710" y="56191"/>
                  <a:pt x="377372" y="64058"/>
                </a:cubicBezTo>
                <a:cubicBezTo>
                  <a:pt x="333829" y="93087"/>
                  <a:pt x="328991" y="88249"/>
                  <a:pt x="304800" y="136630"/>
                </a:cubicBezTo>
                <a:cubicBezTo>
                  <a:pt x="284429" y="177371"/>
                  <a:pt x="303404" y="193748"/>
                  <a:pt x="246743" y="209201"/>
                </a:cubicBezTo>
                <a:cubicBezTo>
                  <a:pt x="209112" y="219464"/>
                  <a:pt x="169334" y="218877"/>
                  <a:pt x="130629" y="223715"/>
                </a:cubicBezTo>
                <a:cubicBezTo>
                  <a:pt x="106905" y="231623"/>
                  <a:pt x="58351" y="243566"/>
                  <a:pt x="43543" y="267258"/>
                </a:cubicBezTo>
                <a:cubicBezTo>
                  <a:pt x="27325" y="293206"/>
                  <a:pt x="24190" y="325315"/>
                  <a:pt x="14514" y="354344"/>
                </a:cubicBezTo>
                <a:lnTo>
                  <a:pt x="0" y="397887"/>
                </a:lnTo>
                <a:cubicBezTo>
                  <a:pt x="4838" y="426915"/>
                  <a:pt x="1353" y="458650"/>
                  <a:pt x="14514" y="484972"/>
                </a:cubicBezTo>
                <a:cubicBezTo>
                  <a:pt x="41717" y="539378"/>
                  <a:pt x="128657" y="503916"/>
                  <a:pt x="159657" y="499487"/>
                </a:cubicBezTo>
                <a:cubicBezTo>
                  <a:pt x="174171" y="504325"/>
                  <a:pt x="189516" y="520843"/>
                  <a:pt x="203200" y="514001"/>
                </a:cubicBezTo>
                <a:cubicBezTo>
                  <a:pt x="216884" y="507159"/>
                  <a:pt x="204595" y="462587"/>
                  <a:pt x="217714" y="470458"/>
                </a:cubicBezTo>
                <a:cubicBezTo>
                  <a:pt x="247630" y="488408"/>
                  <a:pt x="275772" y="557544"/>
                  <a:pt x="275772" y="557544"/>
                </a:cubicBezTo>
                <a:cubicBezTo>
                  <a:pt x="257676" y="611830"/>
                  <a:pt x="271780" y="599220"/>
                  <a:pt x="217714" y="630115"/>
                </a:cubicBezTo>
                <a:cubicBezTo>
                  <a:pt x="198928" y="640850"/>
                  <a:pt x="165601" y="638340"/>
                  <a:pt x="159657" y="659144"/>
                </a:cubicBezTo>
                <a:cubicBezTo>
                  <a:pt x="143708" y="714967"/>
                  <a:pt x="142724" y="799449"/>
                  <a:pt x="145143" y="81880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 rot="2620698">
            <a:off x="4720857" y="1270716"/>
            <a:ext cx="1147116" cy="838153"/>
          </a:xfrm>
          <a:custGeom>
            <a:avLst/>
            <a:gdLst>
              <a:gd name="connsiteX0" fmla="*/ 145143 w 1147116"/>
              <a:gd name="connsiteY0" fmla="*/ 818801 h 838153"/>
              <a:gd name="connsiteX1" fmla="*/ 174172 w 1147116"/>
              <a:gd name="connsiteY1" fmla="*/ 775258 h 838153"/>
              <a:gd name="connsiteX2" fmla="*/ 188686 w 1147116"/>
              <a:gd name="connsiteY2" fmla="*/ 731715 h 838153"/>
              <a:gd name="connsiteX3" fmla="*/ 246743 w 1147116"/>
              <a:gd name="connsiteY3" fmla="*/ 644630 h 838153"/>
              <a:gd name="connsiteX4" fmla="*/ 304800 w 1147116"/>
              <a:gd name="connsiteY4" fmla="*/ 659144 h 838153"/>
              <a:gd name="connsiteX5" fmla="*/ 377372 w 1147116"/>
              <a:gd name="connsiteY5" fmla="*/ 717201 h 838153"/>
              <a:gd name="connsiteX6" fmla="*/ 638629 w 1147116"/>
              <a:gd name="connsiteY6" fmla="*/ 688172 h 838153"/>
              <a:gd name="connsiteX7" fmla="*/ 682172 w 1147116"/>
              <a:gd name="connsiteY7" fmla="*/ 659144 h 838153"/>
              <a:gd name="connsiteX8" fmla="*/ 667657 w 1147116"/>
              <a:gd name="connsiteY8" fmla="*/ 615601 h 838153"/>
              <a:gd name="connsiteX9" fmla="*/ 638629 w 1147116"/>
              <a:gd name="connsiteY9" fmla="*/ 572058 h 838153"/>
              <a:gd name="connsiteX10" fmla="*/ 667657 w 1147116"/>
              <a:gd name="connsiteY10" fmla="*/ 528515 h 838153"/>
              <a:gd name="connsiteX11" fmla="*/ 812800 w 1147116"/>
              <a:gd name="connsiteY11" fmla="*/ 499487 h 838153"/>
              <a:gd name="connsiteX12" fmla="*/ 943429 w 1147116"/>
              <a:gd name="connsiteY12" fmla="*/ 441430 h 838153"/>
              <a:gd name="connsiteX13" fmla="*/ 899886 w 1147116"/>
              <a:gd name="connsiteY13" fmla="*/ 412401 h 838153"/>
              <a:gd name="connsiteX14" fmla="*/ 957943 w 1147116"/>
              <a:gd name="connsiteY14" fmla="*/ 354344 h 838153"/>
              <a:gd name="connsiteX15" fmla="*/ 1001486 w 1147116"/>
              <a:gd name="connsiteY15" fmla="*/ 325315 h 838153"/>
              <a:gd name="connsiteX16" fmla="*/ 1059543 w 1147116"/>
              <a:gd name="connsiteY16" fmla="*/ 194687 h 838153"/>
              <a:gd name="connsiteX17" fmla="*/ 1074057 w 1147116"/>
              <a:gd name="connsiteY17" fmla="*/ 151144 h 838153"/>
              <a:gd name="connsiteX18" fmla="*/ 1088572 w 1147116"/>
              <a:gd name="connsiteY18" fmla="*/ 107601 h 838153"/>
              <a:gd name="connsiteX19" fmla="*/ 1117600 w 1147116"/>
              <a:gd name="connsiteY19" fmla="*/ 49544 h 838153"/>
              <a:gd name="connsiteX20" fmla="*/ 1132114 w 1147116"/>
              <a:gd name="connsiteY20" fmla="*/ 6001 h 838153"/>
              <a:gd name="connsiteX21" fmla="*/ 1045029 w 1147116"/>
              <a:gd name="connsiteY21" fmla="*/ 35030 h 838153"/>
              <a:gd name="connsiteX22" fmla="*/ 957943 w 1147116"/>
              <a:gd name="connsiteY22" fmla="*/ 64058 h 838153"/>
              <a:gd name="connsiteX23" fmla="*/ 914400 w 1147116"/>
              <a:gd name="connsiteY23" fmla="*/ 78572 h 838153"/>
              <a:gd name="connsiteX24" fmla="*/ 754743 w 1147116"/>
              <a:gd name="connsiteY24" fmla="*/ 107601 h 838153"/>
              <a:gd name="connsiteX25" fmla="*/ 769257 w 1147116"/>
              <a:gd name="connsiteY25" fmla="*/ 49544 h 838153"/>
              <a:gd name="connsiteX26" fmla="*/ 725714 w 1147116"/>
              <a:gd name="connsiteY26" fmla="*/ 20515 h 838153"/>
              <a:gd name="connsiteX27" fmla="*/ 609600 w 1147116"/>
              <a:gd name="connsiteY27" fmla="*/ 64058 h 838153"/>
              <a:gd name="connsiteX28" fmla="*/ 595086 w 1147116"/>
              <a:gd name="connsiteY28" fmla="*/ 107601 h 838153"/>
              <a:gd name="connsiteX29" fmla="*/ 551543 w 1147116"/>
              <a:gd name="connsiteY29" fmla="*/ 122115 h 838153"/>
              <a:gd name="connsiteX30" fmla="*/ 508000 w 1147116"/>
              <a:gd name="connsiteY30" fmla="*/ 151144 h 838153"/>
              <a:gd name="connsiteX31" fmla="*/ 493486 w 1147116"/>
              <a:gd name="connsiteY31" fmla="*/ 78572 h 838153"/>
              <a:gd name="connsiteX32" fmla="*/ 377372 w 1147116"/>
              <a:gd name="connsiteY32" fmla="*/ 64058 h 838153"/>
              <a:gd name="connsiteX33" fmla="*/ 304800 w 1147116"/>
              <a:gd name="connsiteY33" fmla="*/ 136630 h 838153"/>
              <a:gd name="connsiteX34" fmla="*/ 246743 w 1147116"/>
              <a:gd name="connsiteY34" fmla="*/ 209201 h 838153"/>
              <a:gd name="connsiteX35" fmla="*/ 130629 w 1147116"/>
              <a:gd name="connsiteY35" fmla="*/ 223715 h 838153"/>
              <a:gd name="connsiteX36" fmla="*/ 43543 w 1147116"/>
              <a:gd name="connsiteY36" fmla="*/ 267258 h 838153"/>
              <a:gd name="connsiteX37" fmla="*/ 14514 w 1147116"/>
              <a:gd name="connsiteY37" fmla="*/ 354344 h 838153"/>
              <a:gd name="connsiteX38" fmla="*/ 0 w 1147116"/>
              <a:gd name="connsiteY38" fmla="*/ 397887 h 838153"/>
              <a:gd name="connsiteX39" fmla="*/ 14514 w 1147116"/>
              <a:gd name="connsiteY39" fmla="*/ 484972 h 838153"/>
              <a:gd name="connsiteX40" fmla="*/ 159657 w 1147116"/>
              <a:gd name="connsiteY40" fmla="*/ 499487 h 838153"/>
              <a:gd name="connsiteX41" fmla="*/ 203200 w 1147116"/>
              <a:gd name="connsiteY41" fmla="*/ 514001 h 838153"/>
              <a:gd name="connsiteX42" fmla="*/ 217714 w 1147116"/>
              <a:gd name="connsiteY42" fmla="*/ 470458 h 838153"/>
              <a:gd name="connsiteX43" fmla="*/ 275772 w 1147116"/>
              <a:gd name="connsiteY43" fmla="*/ 557544 h 838153"/>
              <a:gd name="connsiteX44" fmla="*/ 217714 w 1147116"/>
              <a:gd name="connsiteY44" fmla="*/ 630115 h 838153"/>
              <a:gd name="connsiteX45" fmla="*/ 159657 w 1147116"/>
              <a:gd name="connsiteY45" fmla="*/ 659144 h 838153"/>
              <a:gd name="connsiteX46" fmla="*/ 145143 w 1147116"/>
              <a:gd name="connsiteY46" fmla="*/ 818801 h 83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47116" h="838153">
                <a:moveTo>
                  <a:pt x="145143" y="818801"/>
                </a:moveTo>
                <a:cubicBezTo>
                  <a:pt x="147562" y="838153"/>
                  <a:pt x="166371" y="790860"/>
                  <a:pt x="174172" y="775258"/>
                </a:cubicBezTo>
                <a:cubicBezTo>
                  <a:pt x="181014" y="761574"/>
                  <a:pt x="181256" y="745089"/>
                  <a:pt x="188686" y="731715"/>
                </a:cubicBezTo>
                <a:cubicBezTo>
                  <a:pt x="205629" y="701218"/>
                  <a:pt x="246743" y="644630"/>
                  <a:pt x="246743" y="644630"/>
                </a:cubicBezTo>
                <a:cubicBezTo>
                  <a:pt x="266095" y="649468"/>
                  <a:pt x="288202" y="648079"/>
                  <a:pt x="304800" y="659144"/>
                </a:cubicBezTo>
                <a:cubicBezTo>
                  <a:pt x="436102" y="746678"/>
                  <a:pt x="235024" y="669753"/>
                  <a:pt x="377372" y="717201"/>
                </a:cubicBezTo>
                <a:cubicBezTo>
                  <a:pt x="404595" y="715386"/>
                  <a:pt x="569368" y="722803"/>
                  <a:pt x="638629" y="688172"/>
                </a:cubicBezTo>
                <a:cubicBezTo>
                  <a:pt x="654231" y="680371"/>
                  <a:pt x="667658" y="668820"/>
                  <a:pt x="682172" y="659144"/>
                </a:cubicBezTo>
                <a:cubicBezTo>
                  <a:pt x="677334" y="644630"/>
                  <a:pt x="674499" y="629285"/>
                  <a:pt x="667657" y="615601"/>
                </a:cubicBezTo>
                <a:cubicBezTo>
                  <a:pt x="659856" y="599999"/>
                  <a:pt x="638629" y="589502"/>
                  <a:pt x="638629" y="572058"/>
                </a:cubicBezTo>
                <a:cubicBezTo>
                  <a:pt x="638629" y="554614"/>
                  <a:pt x="653143" y="538191"/>
                  <a:pt x="667657" y="528515"/>
                </a:cubicBezTo>
                <a:cubicBezTo>
                  <a:pt x="682091" y="518892"/>
                  <a:pt x="812514" y="499535"/>
                  <a:pt x="812800" y="499487"/>
                </a:cubicBezTo>
                <a:cubicBezTo>
                  <a:pt x="916435" y="464942"/>
                  <a:pt x="874426" y="487431"/>
                  <a:pt x="943429" y="441430"/>
                </a:cubicBezTo>
                <a:cubicBezTo>
                  <a:pt x="928915" y="431754"/>
                  <a:pt x="906365" y="428597"/>
                  <a:pt x="899886" y="412401"/>
                </a:cubicBezTo>
                <a:cubicBezTo>
                  <a:pt x="881672" y="366865"/>
                  <a:pt x="937452" y="361174"/>
                  <a:pt x="957943" y="354344"/>
                </a:cubicBezTo>
                <a:cubicBezTo>
                  <a:pt x="972457" y="344668"/>
                  <a:pt x="989151" y="337650"/>
                  <a:pt x="1001486" y="325315"/>
                </a:cubicBezTo>
                <a:cubicBezTo>
                  <a:pt x="1035985" y="290815"/>
                  <a:pt x="1045172" y="237799"/>
                  <a:pt x="1059543" y="194687"/>
                </a:cubicBezTo>
                <a:lnTo>
                  <a:pt x="1074057" y="151144"/>
                </a:lnTo>
                <a:cubicBezTo>
                  <a:pt x="1078895" y="136630"/>
                  <a:pt x="1081730" y="121285"/>
                  <a:pt x="1088572" y="107601"/>
                </a:cubicBezTo>
                <a:cubicBezTo>
                  <a:pt x="1098248" y="88249"/>
                  <a:pt x="1109077" y="69431"/>
                  <a:pt x="1117600" y="49544"/>
                </a:cubicBezTo>
                <a:cubicBezTo>
                  <a:pt x="1123627" y="35482"/>
                  <a:pt x="1147116" y="9001"/>
                  <a:pt x="1132114" y="6001"/>
                </a:cubicBezTo>
                <a:cubicBezTo>
                  <a:pt x="1102110" y="0"/>
                  <a:pt x="1074057" y="25354"/>
                  <a:pt x="1045029" y="35030"/>
                </a:cubicBezTo>
                <a:lnTo>
                  <a:pt x="957943" y="64058"/>
                </a:lnTo>
                <a:cubicBezTo>
                  <a:pt x="943429" y="68896"/>
                  <a:pt x="929546" y="76408"/>
                  <a:pt x="914400" y="78572"/>
                </a:cubicBezTo>
                <a:cubicBezTo>
                  <a:pt x="793053" y="95908"/>
                  <a:pt x="845989" y="84790"/>
                  <a:pt x="754743" y="107601"/>
                </a:cubicBezTo>
                <a:cubicBezTo>
                  <a:pt x="759581" y="88249"/>
                  <a:pt x="775565" y="68468"/>
                  <a:pt x="769257" y="49544"/>
                </a:cubicBezTo>
                <a:cubicBezTo>
                  <a:pt x="763741" y="32995"/>
                  <a:pt x="742983" y="22982"/>
                  <a:pt x="725714" y="20515"/>
                </a:cubicBezTo>
                <a:cubicBezTo>
                  <a:pt x="694975" y="16124"/>
                  <a:pt x="633101" y="52308"/>
                  <a:pt x="609600" y="64058"/>
                </a:cubicBezTo>
                <a:cubicBezTo>
                  <a:pt x="604762" y="78572"/>
                  <a:pt x="605904" y="96783"/>
                  <a:pt x="595086" y="107601"/>
                </a:cubicBezTo>
                <a:cubicBezTo>
                  <a:pt x="584268" y="118419"/>
                  <a:pt x="565227" y="115273"/>
                  <a:pt x="551543" y="122115"/>
                </a:cubicBezTo>
                <a:cubicBezTo>
                  <a:pt x="535941" y="129916"/>
                  <a:pt x="522514" y="141468"/>
                  <a:pt x="508000" y="151144"/>
                </a:cubicBezTo>
                <a:cubicBezTo>
                  <a:pt x="503162" y="126953"/>
                  <a:pt x="505726" y="99991"/>
                  <a:pt x="493486" y="78572"/>
                </a:cubicBezTo>
                <a:cubicBezTo>
                  <a:pt x="465011" y="28741"/>
                  <a:pt x="416710" y="56191"/>
                  <a:pt x="377372" y="64058"/>
                </a:cubicBezTo>
                <a:cubicBezTo>
                  <a:pt x="333829" y="93087"/>
                  <a:pt x="328991" y="88249"/>
                  <a:pt x="304800" y="136630"/>
                </a:cubicBezTo>
                <a:cubicBezTo>
                  <a:pt x="284429" y="177371"/>
                  <a:pt x="303404" y="193748"/>
                  <a:pt x="246743" y="209201"/>
                </a:cubicBezTo>
                <a:cubicBezTo>
                  <a:pt x="209112" y="219464"/>
                  <a:pt x="169334" y="218877"/>
                  <a:pt x="130629" y="223715"/>
                </a:cubicBezTo>
                <a:cubicBezTo>
                  <a:pt x="106905" y="231623"/>
                  <a:pt x="58351" y="243566"/>
                  <a:pt x="43543" y="267258"/>
                </a:cubicBezTo>
                <a:cubicBezTo>
                  <a:pt x="27325" y="293206"/>
                  <a:pt x="24190" y="325315"/>
                  <a:pt x="14514" y="354344"/>
                </a:cubicBezTo>
                <a:lnTo>
                  <a:pt x="0" y="397887"/>
                </a:lnTo>
                <a:cubicBezTo>
                  <a:pt x="4838" y="426915"/>
                  <a:pt x="1353" y="458650"/>
                  <a:pt x="14514" y="484972"/>
                </a:cubicBezTo>
                <a:cubicBezTo>
                  <a:pt x="41717" y="539378"/>
                  <a:pt x="128657" y="503916"/>
                  <a:pt x="159657" y="499487"/>
                </a:cubicBezTo>
                <a:cubicBezTo>
                  <a:pt x="174171" y="504325"/>
                  <a:pt x="189516" y="520843"/>
                  <a:pt x="203200" y="514001"/>
                </a:cubicBezTo>
                <a:cubicBezTo>
                  <a:pt x="216884" y="507159"/>
                  <a:pt x="204595" y="462587"/>
                  <a:pt x="217714" y="470458"/>
                </a:cubicBezTo>
                <a:cubicBezTo>
                  <a:pt x="247630" y="488408"/>
                  <a:pt x="275772" y="557544"/>
                  <a:pt x="275772" y="557544"/>
                </a:cubicBezTo>
                <a:cubicBezTo>
                  <a:pt x="257676" y="611830"/>
                  <a:pt x="271780" y="599220"/>
                  <a:pt x="217714" y="630115"/>
                </a:cubicBezTo>
                <a:cubicBezTo>
                  <a:pt x="198928" y="640850"/>
                  <a:pt x="165601" y="638340"/>
                  <a:pt x="159657" y="659144"/>
                </a:cubicBezTo>
                <a:cubicBezTo>
                  <a:pt x="143708" y="714967"/>
                  <a:pt x="142724" y="799449"/>
                  <a:pt x="145143" y="81880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 rot="2620698">
            <a:off x="5750140" y="813516"/>
            <a:ext cx="1147116" cy="838153"/>
          </a:xfrm>
          <a:custGeom>
            <a:avLst/>
            <a:gdLst>
              <a:gd name="connsiteX0" fmla="*/ 145143 w 1147116"/>
              <a:gd name="connsiteY0" fmla="*/ 818801 h 838153"/>
              <a:gd name="connsiteX1" fmla="*/ 174172 w 1147116"/>
              <a:gd name="connsiteY1" fmla="*/ 775258 h 838153"/>
              <a:gd name="connsiteX2" fmla="*/ 188686 w 1147116"/>
              <a:gd name="connsiteY2" fmla="*/ 731715 h 838153"/>
              <a:gd name="connsiteX3" fmla="*/ 246743 w 1147116"/>
              <a:gd name="connsiteY3" fmla="*/ 644630 h 838153"/>
              <a:gd name="connsiteX4" fmla="*/ 304800 w 1147116"/>
              <a:gd name="connsiteY4" fmla="*/ 659144 h 838153"/>
              <a:gd name="connsiteX5" fmla="*/ 377372 w 1147116"/>
              <a:gd name="connsiteY5" fmla="*/ 717201 h 838153"/>
              <a:gd name="connsiteX6" fmla="*/ 638629 w 1147116"/>
              <a:gd name="connsiteY6" fmla="*/ 688172 h 838153"/>
              <a:gd name="connsiteX7" fmla="*/ 682172 w 1147116"/>
              <a:gd name="connsiteY7" fmla="*/ 659144 h 838153"/>
              <a:gd name="connsiteX8" fmla="*/ 667657 w 1147116"/>
              <a:gd name="connsiteY8" fmla="*/ 615601 h 838153"/>
              <a:gd name="connsiteX9" fmla="*/ 638629 w 1147116"/>
              <a:gd name="connsiteY9" fmla="*/ 572058 h 838153"/>
              <a:gd name="connsiteX10" fmla="*/ 667657 w 1147116"/>
              <a:gd name="connsiteY10" fmla="*/ 528515 h 838153"/>
              <a:gd name="connsiteX11" fmla="*/ 812800 w 1147116"/>
              <a:gd name="connsiteY11" fmla="*/ 499487 h 838153"/>
              <a:gd name="connsiteX12" fmla="*/ 943429 w 1147116"/>
              <a:gd name="connsiteY12" fmla="*/ 441430 h 838153"/>
              <a:gd name="connsiteX13" fmla="*/ 899886 w 1147116"/>
              <a:gd name="connsiteY13" fmla="*/ 412401 h 838153"/>
              <a:gd name="connsiteX14" fmla="*/ 957943 w 1147116"/>
              <a:gd name="connsiteY14" fmla="*/ 354344 h 838153"/>
              <a:gd name="connsiteX15" fmla="*/ 1001486 w 1147116"/>
              <a:gd name="connsiteY15" fmla="*/ 325315 h 838153"/>
              <a:gd name="connsiteX16" fmla="*/ 1059543 w 1147116"/>
              <a:gd name="connsiteY16" fmla="*/ 194687 h 838153"/>
              <a:gd name="connsiteX17" fmla="*/ 1074057 w 1147116"/>
              <a:gd name="connsiteY17" fmla="*/ 151144 h 838153"/>
              <a:gd name="connsiteX18" fmla="*/ 1088572 w 1147116"/>
              <a:gd name="connsiteY18" fmla="*/ 107601 h 838153"/>
              <a:gd name="connsiteX19" fmla="*/ 1117600 w 1147116"/>
              <a:gd name="connsiteY19" fmla="*/ 49544 h 838153"/>
              <a:gd name="connsiteX20" fmla="*/ 1132114 w 1147116"/>
              <a:gd name="connsiteY20" fmla="*/ 6001 h 838153"/>
              <a:gd name="connsiteX21" fmla="*/ 1045029 w 1147116"/>
              <a:gd name="connsiteY21" fmla="*/ 35030 h 838153"/>
              <a:gd name="connsiteX22" fmla="*/ 957943 w 1147116"/>
              <a:gd name="connsiteY22" fmla="*/ 64058 h 838153"/>
              <a:gd name="connsiteX23" fmla="*/ 914400 w 1147116"/>
              <a:gd name="connsiteY23" fmla="*/ 78572 h 838153"/>
              <a:gd name="connsiteX24" fmla="*/ 754743 w 1147116"/>
              <a:gd name="connsiteY24" fmla="*/ 107601 h 838153"/>
              <a:gd name="connsiteX25" fmla="*/ 769257 w 1147116"/>
              <a:gd name="connsiteY25" fmla="*/ 49544 h 838153"/>
              <a:gd name="connsiteX26" fmla="*/ 725714 w 1147116"/>
              <a:gd name="connsiteY26" fmla="*/ 20515 h 838153"/>
              <a:gd name="connsiteX27" fmla="*/ 609600 w 1147116"/>
              <a:gd name="connsiteY27" fmla="*/ 64058 h 838153"/>
              <a:gd name="connsiteX28" fmla="*/ 595086 w 1147116"/>
              <a:gd name="connsiteY28" fmla="*/ 107601 h 838153"/>
              <a:gd name="connsiteX29" fmla="*/ 551543 w 1147116"/>
              <a:gd name="connsiteY29" fmla="*/ 122115 h 838153"/>
              <a:gd name="connsiteX30" fmla="*/ 508000 w 1147116"/>
              <a:gd name="connsiteY30" fmla="*/ 151144 h 838153"/>
              <a:gd name="connsiteX31" fmla="*/ 493486 w 1147116"/>
              <a:gd name="connsiteY31" fmla="*/ 78572 h 838153"/>
              <a:gd name="connsiteX32" fmla="*/ 377372 w 1147116"/>
              <a:gd name="connsiteY32" fmla="*/ 64058 h 838153"/>
              <a:gd name="connsiteX33" fmla="*/ 304800 w 1147116"/>
              <a:gd name="connsiteY33" fmla="*/ 136630 h 838153"/>
              <a:gd name="connsiteX34" fmla="*/ 246743 w 1147116"/>
              <a:gd name="connsiteY34" fmla="*/ 209201 h 838153"/>
              <a:gd name="connsiteX35" fmla="*/ 130629 w 1147116"/>
              <a:gd name="connsiteY35" fmla="*/ 223715 h 838153"/>
              <a:gd name="connsiteX36" fmla="*/ 43543 w 1147116"/>
              <a:gd name="connsiteY36" fmla="*/ 267258 h 838153"/>
              <a:gd name="connsiteX37" fmla="*/ 14514 w 1147116"/>
              <a:gd name="connsiteY37" fmla="*/ 354344 h 838153"/>
              <a:gd name="connsiteX38" fmla="*/ 0 w 1147116"/>
              <a:gd name="connsiteY38" fmla="*/ 397887 h 838153"/>
              <a:gd name="connsiteX39" fmla="*/ 14514 w 1147116"/>
              <a:gd name="connsiteY39" fmla="*/ 484972 h 838153"/>
              <a:gd name="connsiteX40" fmla="*/ 159657 w 1147116"/>
              <a:gd name="connsiteY40" fmla="*/ 499487 h 838153"/>
              <a:gd name="connsiteX41" fmla="*/ 203200 w 1147116"/>
              <a:gd name="connsiteY41" fmla="*/ 514001 h 838153"/>
              <a:gd name="connsiteX42" fmla="*/ 217714 w 1147116"/>
              <a:gd name="connsiteY42" fmla="*/ 470458 h 838153"/>
              <a:gd name="connsiteX43" fmla="*/ 275772 w 1147116"/>
              <a:gd name="connsiteY43" fmla="*/ 557544 h 838153"/>
              <a:gd name="connsiteX44" fmla="*/ 217714 w 1147116"/>
              <a:gd name="connsiteY44" fmla="*/ 630115 h 838153"/>
              <a:gd name="connsiteX45" fmla="*/ 159657 w 1147116"/>
              <a:gd name="connsiteY45" fmla="*/ 659144 h 838153"/>
              <a:gd name="connsiteX46" fmla="*/ 145143 w 1147116"/>
              <a:gd name="connsiteY46" fmla="*/ 818801 h 83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47116" h="838153">
                <a:moveTo>
                  <a:pt x="145143" y="818801"/>
                </a:moveTo>
                <a:cubicBezTo>
                  <a:pt x="147562" y="838153"/>
                  <a:pt x="166371" y="790860"/>
                  <a:pt x="174172" y="775258"/>
                </a:cubicBezTo>
                <a:cubicBezTo>
                  <a:pt x="181014" y="761574"/>
                  <a:pt x="181256" y="745089"/>
                  <a:pt x="188686" y="731715"/>
                </a:cubicBezTo>
                <a:cubicBezTo>
                  <a:pt x="205629" y="701218"/>
                  <a:pt x="246743" y="644630"/>
                  <a:pt x="246743" y="644630"/>
                </a:cubicBezTo>
                <a:cubicBezTo>
                  <a:pt x="266095" y="649468"/>
                  <a:pt x="288202" y="648079"/>
                  <a:pt x="304800" y="659144"/>
                </a:cubicBezTo>
                <a:cubicBezTo>
                  <a:pt x="436102" y="746678"/>
                  <a:pt x="235024" y="669753"/>
                  <a:pt x="377372" y="717201"/>
                </a:cubicBezTo>
                <a:cubicBezTo>
                  <a:pt x="404595" y="715386"/>
                  <a:pt x="569368" y="722803"/>
                  <a:pt x="638629" y="688172"/>
                </a:cubicBezTo>
                <a:cubicBezTo>
                  <a:pt x="654231" y="680371"/>
                  <a:pt x="667658" y="668820"/>
                  <a:pt x="682172" y="659144"/>
                </a:cubicBezTo>
                <a:cubicBezTo>
                  <a:pt x="677334" y="644630"/>
                  <a:pt x="674499" y="629285"/>
                  <a:pt x="667657" y="615601"/>
                </a:cubicBezTo>
                <a:cubicBezTo>
                  <a:pt x="659856" y="599999"/>
                  <a:pt x="638629" y="589502"/>
                  <a:pt x="638629" y="572058"/>
                </a:cubicBezTo>
                <a:cubicBezTo>
                  <a:pt x="638629" y="554614"/>
                  <a:pt x="653143" y="538191"/>
                  <a:pt x="667657" y="528515"/>
                </a:cubicBezTo>
                <a:cubicBezTo>
                  <a:pt x="682091" y="518892"/>
                  <a:pt x="812514" y="499535"/>
                  <a:pt x="812800" y="499487"/>
                </a:cubicBezTo>
                <a:cubicBezTo>
                  <a:pt x="916435" y="464942"/>
                  <a:pt x="874426" y="487431"/>
                  <a:pt x="943429" y="441430"/>
                </a:cubicBezTo>
                <a:cubicBezTo>
                  <a:pt x="928915" y="431754"/>
                  <a:pt x="906365" y="428597"/>
                  <a:pt x="899886" y="412401"/>
                </a:cubicBezTo>
                <a:cubicBezTo>
                  <a:pt x="881672" y="366865"/>
                  <a:pt x="937452" y="361174"/>
                  <a:pt x="957943" y="354344"/>
                </a:cubicBezTo>
                <a:cubicBezTo>
                  <a:pt x="972457" y="344668"/>
                  <a:pt x="989151" y="337650"/>
                  <a:pt x="1001486" y="325315"/>
                </a:cubicBezTo>
                <a:cubicBezTo>
                  <a:pt x="1035985" y="290815"/>
                  <a:pt x="1045172" y="237799"/>
                  <a:pt x="1059543" y="194687"/>
                </a:cubicBezTo>
                <a:lnTo>
                  <a:pt x="1074057" y="151144"/>
                </a:lnTo>
                <a:cubicBezTo>
                  <a:pt x="1078895" y="136630"/>
                  <a:pt x="1081730" y="121285"/>
                  <a:pt x="1088572" y="107601"/>
                </a:cubicBezTo>
                <a:cubicBezTo>
                  <a:pt x="1098248" y="88249"/>
                  <a:pt x="1109077" y="69431"/>
                  <a:pt x="1117600" y="49544"/>
                </a:cubicBezTo>
                <a:cubicBezTo>
                  <a:pt x="1123627" y="35482"/>
                  <a:pt x="1147116" y="9001"/>
                  <a:pt x="1132114" y="6001"/>
                </a:cubicBezTo>
                <a:cubicBezTo>
                  <a:pt x="1102110" y="0"/>
                  <a:pt x="1074057" y="25354"/>
                  <a:pt x="1045029" y="35030"/>
                </a:cubicBezTo>
                <a:lnTo>
                  <a:pt x="957943" y="64058"/>
                </a:lnTo>
                <a:cubicBezTo>
                  <a:pt x="943429" y="68896"/>
                  <a:pt x="929546" y="76408"/>
                  <a:pt x="914400" y="78572"/>
                </a:cubicBezTo>
                <a:cubicBezTo>
                  <a:pt x="793053" y="95908"/>
                  <a:pt x="845989" y="84790"/>
                  <a:pt x="754743" y="107601"/>
                </a:cubicBezTo>
                <a:cubicBezTo>
                  <a:pt x="759581" y="88249"/>
                  <a:pt x="775565" y="68468"/>
                  <a:pt x="769257" y="49544"/>
                </a:cubicBezTo>
                <a:cubicBezTo>
                  <a:pt x="763741" y="32995"/>
                  <a:pt x="742983" y="22982"/>
                  <a:pt x="725714" y="20515"/>
                </a:cubicBezTo>
                <a:cubicBezTo>
                  <a:pt x="694975" y="16124"/>
                  <a:pt x="633101" y="52308"/>
                  <a:pt x="609600" y="64058"/>
                </a:cubicBezTo>
                <a:cubicBezTo>
                  <a:pt x="604762" y="78572"/>
                  <a:pt x="605904" y="96783"/>
                  <a:pt x="595086" y="107601"/>
                </a:cubicBezTo>
                <a:cubicBezTo>
                  <a:pt x="584268" y="118419"/>
                  <a:pt x="565227" y="115273"/>
                  <a:pt x="551543" y="122115"/>
                </a:cubicBezTo>
                <a:cubicBezTo>
                  <a:pt x="535941" y="129916"/>
                  <a:pt x="522514" y="141468"/>
                  <a:pt x="508000" y="151144"/>
                </a:cubicBezTo>
                <a:cubicBezTo>
                  <a:pt x="503162" y="126953"/>
                  <a:pt x="505726" y="99991"/>
                  <a:pt x="493486" y="78572"/>
                </a:cubicBezTo>
                <a:cubicBezTo>
                  <a:pt x="465011" y="28741"/>
                  <a:pt x="416710" y="56191"/>
                  <a:pt x="377372" y="64058"/>
                </a:cubicBezTo>
                <a:cubicBezTo>
                  <a:pt x="333829" y="93087"/>
                  <a:pt x="328991" y="88249"/>
                  <a:pt x="304800" y="136630"/>
                </a:cubicBezTo>
                <a:cubicBezTo>
                  <a:pt x="284429" y="177371"/>
                  <a:pt x="303404" y="193748"/>
                  <a:pt x="246743" y="209201"/>
                </a:cubicBezTo>
                <a:cubicBezTo>
                  <a:pt x="209112" y="219464"/>
                  <a:pt x="169334" y="218877"/>
                  <a:pt x="130629" y="223715"/>
                </a:cubicBezTo>
                <a:cubicBezTo>
                  <a:pt x="106905" y="231623"/>
                  <a:pt x="58351" y="243566"/>
                  <a:pt x="43543" y="267258"/>
                </a:cubicBezTo>
                <a:cubicBezTo>
                  <a:pt x="27325" y="293206"/>
                  <a:pt x="24190" y="325315"/>
                  <a:pt x="14514" y="354344"/>
                </a:cubicBezTo>
                <a:lnTo>
                  <a:pt x="0" y="397887"/>
                </a:lnTo>
                <a:cubicBezTo>
                  <a:pt x="4838" y="426915"/>
                  <a:pt x="1353" y="458650"/>
                  <a:pt x="14514" y="484972"/>
                </a:cubicBezTo>
                <a:cubicBezTo>
                  <a:pt x="41717" y="539378"/>
                  <a:pt x="128657" y="503916"/>
                  <a:pt x="159657" y="499487"/>
                </a:cubicBezTo>
                <a:cubicBezTo>
                  <a:pt x="174171" y="504325"/>
                  <a:pt x="189516" y="520843"/>
                  <a:pt x="203200" y="514001"/>
                </a:cubicBezTo>
                <a:cubicBezTo>
                  <a:pt x="216884" y="507159"/>
                  <a:pt x="204595" y="462587"/>
                  <a:pt x="217714" y="470458"/>
                </a:cubicBezTo>
                <a:cubicBezTo>
                  <a:pt x="247630" y="488408"/>
                  <a:pt x="275772" y="557544"/>
                  <a:pt x="275772" y="557544"/>
                </a:cubicBezTo>
                <a:cubicBezTo>
                  <a:pt x="257676" y="611830"/>
                  <a:pt x="271780" y="599220"/>
                  <a:pt x="217714" y="630115"/>
                </a:cubicBezTo>
                <a:cubicBezTo>
                  <a:pt x="198928" y="640850"/>
                  <a:pt x="165601" y="638340"/>
                  <a:pt x="159657" y="659144"/>
                </a:cubicBezTo>
                <a:cubicBezTo>
                  <a:pt x="143708" y="714967"/>
                  <a:pt x="142724" y="799449"/>
                  <a:pt x="145143" y="81880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 rot="2620698">
            <a:off x="6493938" y="280117"/>
            <a:ext cx="1147116" cy="838153"/>
          </a:xfrm>
          <a:custGeom>
            <a:avLst/>
            <a:gdLst>
              <a:gd name="connsiteX0" fmla="*/ 145143 w 1147116"/>
              <a:gd name="connsiteY0" fmla="*/ 818801 h 838153"/>
              <a:gd name="connsiteX1" fmla="*/ 174172 w 1147116"/>
              <a:gd name="connsiteY1" fmla="*/ 775258 h 838153"/>
              <a:gd name="connsiteX2" fmla="*/ 188686 w 1147116"/>
              <a:gd name="connsiteY2" fmla="*/ 731715 h 838153"/>
              <a:gd name="connsiteX3" fmla="*/ 246743 w 1147116"/>
              <a:gd name="connsiteY3" fmla="*/ 644630 h 838153"/>
              <a:gd name="connsiteX4" fmla="*/ 304800 w 1147116"/>
              <a:gd name="connsiteY4" fmla="*/ 659144 h 838153"/>
              <a:gd name="connsiteX5" fmla="*/ 377372 w 1147116"/>
              <a:gd name="connsiteY5" fmla="*/ 717201 h 838153"/>
              <a:gd name="connsiteX6" fmla="*/ 638629 w 1147116"/>
              <a:gd name="connsiteY6" fmla="*/ 688172 h 838153"/>
              <a:gd name="connsiteX7" fmla="*/ 682172 w 1147116"/>
              <a:gd name="connsiteY7" fmla="*/ 659144 h 838153"/>
              <a:gd name="connsiteX8" fmla="*/ 667657 w 1147116"/>
              <a:gd name="connsiteY8" fmla="*/ 615601 h 838153"/>
              <a:gd name="connsiteX9" fmla="*/ 638629 w 1147116"/>
              <a:gd name="connsiteY9" fmla="*/ 572058 h 838153"/>
              <a:gd name="connsiteX10" fmla="*/ 667657 w 1147116"/>
              <a:gd name="connsiteY10" fmla="*/ 528515 h 838153"/>
              <a:gd name="connsiteX11" fmla="*/ 812800 w 1147116"/>
              <a:gd name="connsiteY11" fmla="*/ 499487 h 838153"/>
              <a:gd name="connsiteX12" fmla="*/ 943429 w 1147116"/>
              <a:gd name="connsiteY12" fmla="*/ 441430 h 838153"/>
              <a:gd name="connsiteX13" fmla="*/ 899886 w 1147116"/>
              <a:gd name="connsiteY13" fmla="*/ 412401 h 838153"/>
              <a:gd name="connsiteX14" fmla="*/ 957943 w 1147116"/>
              <a:gd name="connsiteY14" fmla="*/ 354344 h 838153"/>
              <a:gd name="connsiteX15" fmla="*/ 1001486 w 1147116"/>
              <a:gd name="connsiteY15" fmla="*/ 325315 h 838153"/>
              <a:gd name="connsiteX16" fmla="*/ 1059543 w 1147116"/>
              <a:gd name="connsiteY16" fmla="*/ 194687 h 838153"/>
              <a:gd name="connsiteX17" fmla="*/ 1074057 w 1147116"/>
              <a:gd name="connsiteY17" fmla="*/ 151144 h 838153"/>
              <a:gd name="connsiteX18" fmla="*/ 1088572 w 1147116"/>
              <a:gd name="connsiteY18" fmla="*/ 107601 h 838153"/>
              <a:gd name="connsiteX19" fmla="*/ 1117600 w 1147116"/>
              <a:gd name="connsiteY19" fmla="*/ 49544 h 838153"/>
              <a:gd name="connsiteX20" fmla="*/ 1132114 w 1147116"/>
              <a:gd name="connsiteY20" fmla="*/ 6001 h 838153"/>
              <a:gd name="connsiteX21" fmla="*/ 1045029 w 1147116"/>
              <a:gd name="connsiteY21" fmla="*/ 35030 h 838153"/>
              <a:gd name="connsiteX22" fmla="*/ 957943 w 1147116"/>
              <a:gd name="connsiteY22" fmla="*/ 64058 h 838153"/>
              <a:gd name="connsiteX23" fmla="*/ 914400 w 1147116"/>
              <a:gd name="connsiteY23" fmla="*/ 78572 h 838153"/>
              <a:gd name="connsiteX24" fmla="*/ 754743 w 1147116"/>
              <a:gd name="connsiteY24" fmla="*/ 107601 h 838153"/>
              <a:gd name="connsiteX25" fmla="*/ 769257 w 1147116"/>
              <a:gd name="connsiteY25" fmla="*/ 49544 h 838153"/>
              <a:gd name="connsiteX26" fmla="*/ 725714 w 1147116"/>
              <a:gd name="connsiteY26" fmla="*/ 20515 h 838153"/>
              <a:gd name="connsiteX27" fmla="*/ 609600 w 1147116"/>
              <a:gd name="connsiteY27" fmla="*/ 64058 h 838153"/>
              <a:gd name="connsiteX28" fmla="*/ 595086 w 1147116"/>
              <a:gd name="connsiteY28" fmla="*/ 107601 h 838153"/>
              <a:gd name="connsiteX29" fmla="*/ 551543 w 1147116"/>
              <a:gd name="connsiteY29" fmla="*/ 122115 h 838153"/>
              <a:gd name="connsiteX30" fmla="*/ 508000 w 1147116"/>
              <a:gd name="connsiteY30" fmla="*/ 151144 h 838153"/>
              <a:gd name="connsiteX31" fmla="*/ 493486 w 1147116"/>
              <a:gd name="connsiteY31" fmla="*/ 78572 h 838153"/>
              <a:gd name="connsiteX32" fmla="*/ 377372 w 1147116"/>
              <a:gd name="connsiteY32" fmla="*/ 64058 h 838153"/>
              <a:gd name="connsiteX33" fmla="*/ 304800 w 1147116"/>
              <a:gd name="connsiteY33" fmla="*/ 136630 h 838153"/>
              <a:gd name="connsiteX34" fmla="*/ 246743 w 1147116"/>
              <a:gd name="connsiteY34" fmla="*/ 209201 h 838153"/>
              <a:gd name="connsiteX35" fmla="*/ 130629 w 1147116"/>
              <a:gd name="connsiteY35" fmla="*/ 223715 h 838153"/>
              <a:gd name="connsiteX36" fmla="*/ 43543 w 1147116"/>
              <a:gd name="connsiteY36" fmla="*/ 267258 h 838153"/>
              <a:gd name="connsiteX37" fmla="*/ 14514 w 1147116"/>
              <a:gd name="connsiteY37" fmla="*/ 354344 h 838153"/>
              <a:gd name="connsiteX38" fmla="*/ 0 w 1147116"/>
              <a:gd name="connsiteY38" fmla="*/ 397887 h 838153"/>
              <a:gd name="connsiteX39" fmla="*/ 14514 w 1147116"/>
              <a:gd name="connsiteY39" fmla="*/ 484972 h 838153"/>
              <a:gd name="connsiteX40" fmla="*/ 159657 w 1147116"/>
              <a:gd name="connsiteY40" fmla="*/ 499487 h 838153"/>
              <a:gd name="connsiteX41" fmla="*/ 203200 w 1147116"/>
              <a:gd name="connsiteY41" fmla="*/ 514001 h 838153"/>
              <a:gd name="connsiteX42" fmla="*/ 217714 w 1147116"/>
              <a:gd name="connsiteY42" fmla="*/ 470458 h 838153"/>
              <a:gd name="connsiteX43" fmla="*/ 275772 w 1147116"/>
              <a:gd name="connsiteY43" fmla="*/ 557544 h 838153"/>
              <a:gd name="connsiteX44" fmla="*/ 217714 w 1147116"/>
              <a:gd name="connsiteY44" fmla="*/ 630115 h 838153"/>
              <a:gd name="connsiteX45" fmla="*/ 159657 w 1147116"/>
              <a:gd name="connsiteY45" fmla="*/ 659144 h 838153"/>
              <a:gd name="connsiteX46" fmla="*/ 145143 w 1147116"/>
              <a:gd name="connsiteY46" fmla="*/ 818801 h 83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47116" h="838153">
                <a:moveTo>
                  <a:pt x="145143" y="818801"/>
                </a:moveTo>
                <a:cubicBezTo>
                  <a:pt x="147562" y="838153"/>
                  <a:pt x="166371" y="790860"/>
                  <a:pt x="174172" y="775258"/>
                </a:cubicBezTo>
                <a:cubicBezTo>
                  <a:pt x="181014" y="761574"/>
                  <a:pt x="181256" y="745089"/>
                  <a:pt x="188686" y="731715"/>
                </a:cubicBezTo>
                <a:cubicBezTo>
                  <a:pt x="205629" y="701218"/>
                  <a:pt x="246743" y="644630"/>
                  <a:pt x="246743" y="644630"/>
                </a:cubicBezTo>
                <a:cubicBezTo>
                  <a:pt x="266095" y="649468"/>
                  <a:pt x="288202" y="648079"/>
                  <a:pt x="304800" y="659144"/>
                </a:cubicBezTo>
                <a:cubicBezTo>
                  <a:pt x="436102" y="746678"/>
                  <a:pt x="235024" y="669753"/>
                  <a:pt x="377372" y="717201"/>
                </a:cubicBezTo>
                <a:cubicBezTo>
                  <a:pt x="404595" y="715386"/>
                  <a:pt x="569368" y="722803"/>
                  <a:pt x="638629" y="688172"/>
                </a:cubicBezTo>
                <a:cubicBezTo>
                  <a:pt x="654231" y="680371"/>
                  <a:pt x="667658" y="668820"/>
                  <a:pt x="682172" y="659144"/>
                </a:cubicBezTo>
                <a:cubicBezTo>
                  <a:pt x="677334" y="644630"/>
                  <a:pt x="674499" y="629285"/>
                  <a:pt x="667657" y="615601"/>
                </a:cubicBezTo>
                <a:cubicBezTo>
                  <a:pt x="659856" y="599999"/>
                  <a:pt x="638629" y="589502"/>
                  <a:pt x="638629" y="572058"/>
                </a:cubicBezTo>
                <a:cubicBezTo>
                  <a:pt x="638629" y="554614"/>
                  <a:pt x="653143" y="538191"/>
                  <a:pt x="667657" y="528515"/>
                </a:cubicBezTo>
                <a:cubicBezTo>
                  <a:pt x="682091" y="518892"/>
                  <a:pt x="812514" y="499535"/>
                  <a:pt x="812800" y="499487"/>
                </a:cubicBezTo>
                <a:cubicBezTo>
                  <a:pt x="916435" y="464942"/>
                  <a:pt x="874426" y="487431"/>
                  <a:pt x="943429" y="441430"/>
                </a:cubicBezTo>
                <a:cubicBezTo>
                  <a:pt x="928915" y="431754"/>
                  <a:pt x="906365" y="428597"/>
                  <a:pt x="899886" y="412401"/>
                </a:cubicBezTo>
                <a:cubicBezTo>
                  <a:pt x="881672" y="366865"/>
                  <a:pt x="937452" y="361174"/>
                  <a:pt x="957943" y="354344"/>
                </a:cubicBezTo>
                <a:cubicBezTo>
                  <a:pt x="972457" y="344668"/>
                  <a:pt x="989151" y="337650"/>
                  <a:pt x="1001486" y="325315"/>
                </a:cubicBezTo>
                <a:cubicBezTo>
                  <a:pt x="1035985" y="290815"/>
                  <a:pt x="1045172" y="237799"/>
                  <a:pt x="1059543" y="194687"/>
                </a:cubicBezTo>
                <a:lnTo>
                  <a:pt x="1074057" y="151144"/>
                </a:lnTo>
                <a:cubicBezTo>
                  <a:pt x="1078895" y="136630"/>
                  <a:pt x="1081730" y="121285"/>
                  <a:pt x="1088572" y="107601"/>
                </a:cubicBezTo>
                <a:cubicBezTo>
                  <a:pt x="1098248" y="88249"/>
                  <a:pt x="1109077" y="69431"/>
                  <a:pt x="1117600" y="49544"/>
                </a:cubicBezTo>
                <a:cubicBezTo>
                  <a:pt x="1123627" y="35482"/>
                  <a:pt x="1147116" y="9001"/>
                  <a:pt x="1132114" y="6001"/>
                </a:cubicBezTo>
                <a:cubicBezTo>
                  <a:pt x="1102110" y="0"/>
                  <a:pt x="1074057" y="25354"/>
                  <a:pt x="1045029" y="35030"/>
                </a:cubicBezTo>
                <a:lnTo>
                  <a:pt x="957943" y="64058"/>
                </a:lnTo>
                <a:cubicBezTo>
                  <a:pt x="943429" y="68896"/>
                  <a:pt x="929546" y="76408"/>
                  <a:pt x="914400" y="78572"/>
                </a:cubicBezTo>
                <a:cubicBezTo>
                  <a:pt x="793053" y="95908"/>
                  <a:pt x="845989" y="84790"/>
                  <a:pt x="754743" y="107601"/>
                </a:cubicBezTo>
                <a:cubicBezTo>
                  <a:pt x="759581" y="88249"/>
                  <a:pt x="775565" y="68468"/>
                  <a:pt x="769257" y="49544"/>
                </a:cubicBezTo>
                <a:cubicBezTo>
                  <a:pt x="763741" y="32995"/>
                  <a:pt x="742983" y="22982"/>
                  <a:pt x="725714" y="20515"/>
                </a:cubicBezTo>
                <a:cubicBezTo>
                  <a:pt x="694975" y="16124"/>
                  <a:pt x="633101" y="52308"/>
                  <a:pt x="609600" y="64058"/>
                </a:cubicBezTo>
                <a:cubicBezTo>
                  <a:pt x="604762" y="78572"/>
                  <a:pt x="605904" y="96783"/>
                  <a:pt x="595086" y="107601"/>
                </a:cubicBezTo>
                <a:cubicBezTo>
                  <a:pt x="584268" y="118419"/>
                  <a:pt x="565227" y="115273"/>
                  <a:pt x="551543" y="122115"/>
                </a:cubicBezTo>
                <a:cubicBezTo>
                  <a:pt x="535941" y="129916"/>
                  <a:pt x="522514" y="141468"/>
                  <a:pt x="508000" y="151144"/>
                </a:cubicBezTo>
                <a:cubicBezTo>
                  <a:pt x="503162" y="126953"/>
                  <a:pt x="505726" y="99991"/>
                  <a:pt x="493486" y="78572"/>
                </a:cubicBezTo>
                <a:cubicBezTo>
                  <a:pt x="465011" y="28741"/>
                  <a:pt x="416710" y="56191"/>
                  <a:pt x="377372" y="64058"/>
                </a:cubicBezTo>
                <a:cubicBezTo>
                  <a:pt x="333829" y="93087"/>
                  <a:pt x="328991" y="88249"/>
                  <a:pt x="304800" y="136630"/>
                </a:cubicBezTo>
                <a:cubicBezTo>
                  <a:pt x="284429" y="177371"/>
                  <a:pt x="303404" y="193748"/>
                  <a:pt x="246743" y="209201"/>
                </a:cubicBezTo>
                <a:cubicBezTo>
                  <a:pt x="209112" y="219464"/>
                  <a:pt x="169334" y="218877"/>
                  <a:pt x="130629" y="223715"/>
                </a:cubicBezTo>
                <a:cubicBezTo>
                  <a:pt x="106905" y="231623"/>
                  <a:pt x="58351" y="243566"/>
                  <a:pt x="43543" y="267258"/>
                </a:cubicBezTo>
                <a:cubicBezTo>
                  <a:pt x="27325" y="293206"/>
                  <a:pt x="24190" y="325315"/>
                  <a:pt x="14514" y="354344"/>
                </a:cubicBezTo>
                <a:lnTo>
                  <a:pt x="0" y="397887"/>
                </a:lnTo>
                <a:cubicBezTo>
                  <a:pt x="4838" y="426915"/>
                  <a:pt x="1353" y="458650"/>
                  <a:pt x="14514" y="484972"/>
                </a:cubicBezTo>
                <a:cubicBezTo>
                  <a:pt x="41717" y="539378"/>
                  <a:pt x="128657" y="503916"/>
                  <a:pt x="159657" y="499487"/>
                </a:cubicBezTo>
                <a:cubicBezTo>
                  <a:pt x="174171" y="504325"/>
                  <a:pt x="189516" y="520843"/>
                  <a:pt x="203200" y="514001"/>
                </a:cubicBezTo>
                <a:cubicBezTo>
                  <a:pt x="216884" y="507159"/>
                  <a:pt x="204595" y="462587"/>
                  <a:pt x="217714" y="470458"/>
                </a:cubicBezTo>
                <a:cubicBezTo>
                  <a:pt x="247630" y="488408"/>
                  <a:pt x="275772" y="557544"/>
                  <a:pt x="275772" y="557544"/>
                </a:cubicBezTo>
                <a:cubicBezTo>
                  <a:pt x="257676" y="611830"/>
                  <a:pt x="271780" y="599220"/>
                  <a:pt x="217714" y="630115"/>
                </a:cubicBezTo>
                <a:cubicBezTo>
                  <a:pt x="198928" y="640850"/>
                  <a:pt x="165601" y="638340"/>
                  <a:pt x="159657" y="659144"/>
                </a:cubicBezTo>
                <a:cubicBezTo>
                  <a:pt x="143708" y="714967"/>
                  <a:pt x="142724" y="799449"/>
                  <a:pt x="145143" y="81880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 13"/>
          <p:cNvSpPr/>
          <p:nvPr/>
        </p:nvSpPr>
        <p:spPr>
          <a:xfrm>
            <a:off x="3077554" y="228601"/>
            <a:ext cx="1147116" cy="838153"/>
          </a:xfrm>
          <a:custGeom>
            <a:avLst/>
            <a:gdLst>
              <a:gd name="connsiteX0" fmla="*/ 145143 w 1147116"/>
              <a:gd name="connsiteY0" fmla="*/ 818801 h 838153"/>
              <a:gd name="connsiteX1" fmla="*/ 174172 w 1147116"/>
              <a:gd name="connsiteY1" fmla="*/ 775258 h 838153"/>
              <a:gd name="connsiteX2" fmla="*/ 188686 w 1147116"/>
              <a:gd name="connsiteY2" fmla="*/ 731715 h 838153"/>
              <a:gd name="connsiteX3" fmla="*/ 246743 w 1147116"/>
              <a:gd name="connsiteY3" fmla="*/ 644630 h 838153"/>
              <a:gd name="connsiteX4" fmla="*/ 304800 w 1147116"/>
              <a:gd name="connsiteY4" fmla="*/ 659144 h 838153"/>
              <a:gd name="connsiteX5" fmla="*/ 377372 w 1147116"/>
              <a:gd name="connsiteY5" fmla="*/ 717201 h 838153"/>
              <a:gd name="connsiteX6" fmla="*/ 638629 w 1147116"/>
              <a:gd name="connsiteY6" fmla="*/ 688172 h 838153"/>
              <a:gd name="connsiteX7" fmla="*/ 682172 w 1147116"/>
              <a:gd name="connsiteY7" fmla="*/ 659144 h 838153"/>
              <a:gd name="connsiteX8" fmla="*/ 667657 w 1147116"/>
              <a:gd name="connsiteY8" fmla="*/ 615601 h 838153"/>
              <a:gd name="connsiteX9" fmla="*/ 638629 w 1147116"/>
              <a:gd name="connsiteY9" fmla="*/ 572058 h 838153"/>
              <a:gd name="connsiteX10" fmla="*/ 667657 w 1147116"/>
              <a:gd name="connsiteY10" fmla="*/ 528515 h 838153"/>
              <a:gd name="connsiteX11" fmla="*/ 812800 w 1147116"/>
              <a:gd name="connsiteY11" fmla="*/ 499487 h 838153"/>
              <a:gd name="connsiteX12" fmla="*/ 943429 w 1147116"/>
              <a:gd name="connsiteY12" fmla="*/ 441430 h 838153"/>
              <a:gd name="connsiteX13" fmla="*/ 899886 w 1147116"/>
              <a:gd name="connsiteY13" fmla="*/ 412401 h 838153"/>
              <a:gd name="connsiteX14" fmla="*/ 957943 w 1147116"/>
              <a:gd name="connsiteY14" fmla="*/ 354344 h 838153"/>
              <a:gd name="connsiteX15" fmla="*/ 1001486 w 1147116"/>
              <a:gd name="connsiteY15" fmla="*/ 325315 h 838153"/>
              <a:gd name="connsiteX16" fmla="*/ 1059543 w 1147116"/>
              <a:gd name="connsiteY16" fmla="*/ 194687 h 838153"/>
              <a:gd name="connsiteX17" fmla="*/ 1074057 w 1147116"/>
              <a:gd name="connsiteY17" fmla="*/ 151144 h 838153"/>
              <a:gd name="connsiteX18" fmla="*/ 1088572 w 1147116"/>
              <a:gd name="connsiteY18" fmla="*/ 107601 h 838153"/>
              <a:gd name="connsiteX19" fmla="*/ 1117600 w 1147116"/>
              <a:gd name="connsiteY19" fmla="*/ 49544 h 838153"/>
              <a:gd name="connsiteX20" fmla="*/ 1132114 w 1147116"/>
              <a:gd name="connsiteY20" fmla="*/ 6001 h 838153"/>
              <a:gd name="connsiteX21" fmla="*/ 1045029 w 1147116"/>
              <a:gd name="connsiteY21" fmla="*/ 35030 h 838153"/>
              <a:gd name="connsiteX22" fmla="*/ 957943 w 1147116"/>
              <a:gd name="connsiteY22" fmla="*/ 64058 h 838153"/>
              <a:gd name="connsiteX23" fmla="*/ 914400 w 1147116"/>
              <a:gd name="connsiteY23" fmla="*/ 78572 h 838153"/>
              <a:gd name="connsiteX24" fmla="*/ 754743 w 1147116"/>
              <a:gd name="connsiteY24" fmla="*/ 107601 h 838153"/>
              <a:gd name="connsiteX25" fmla="*/ 769257 w 1147116"/>
              <a:gd name="connsiteY25" fmla="*/ 49544 h 838153"/>
              <a:gd name="connsiteX26" fmla="*/ 725714 w 1147116"/>
              <a:gd name="connsiteY26" fmla="*/ 20515 h 838153"/>
              <a:gd name="connsiteX27" fmla="*/ 609600 w 1147116"/>
              <a:gd name="connsiteY27" fmla="*/ 64058 h 838153"/>
              <a:gd name="connsiteX28" fmla="*/ 595086 w 1147116"/>
              <a:gd name="connsiteY28" fmla="*/ 107601 h 838153"/>
              <a:gd name="connsiteX29" fmla="*/ 551543 w 1147116"/>
              <a:gd name="connsiteY29" fmla="*/ 122115 h 838153"/>
              <a:gd name="connsiteX30" fmla="*/ 508000 w 1147116"/>
              <a:gd name="connsiteY30" fmla="*/ 151144 h 838153"/>
              <a:gd name="connsiteX31" fmla="*/ 493486 w 1147116"/>
              <a:gd name="connsiteY31" fmla="*/ 78572 h 838153"/>
              <a:gd name="connsiteX32" fmla="*/ 377372 w 1147116"/>
              <a:gd name="connsiteY32" fmla="*/ 64058 h 838153"/>
              <a:gd name="connsiteX33" fmla="*/ 304800 w 1147116"/>
              <a:gd name="connsiteY33" fmla="*/ 136630 h 838153"/>
              <a:gd name="connsiteX34" fmla="*/ 246743 w 1147116"/>
              <a:gd name="connsiteY34" fmla="*/ 209201 h 838153"/>
              <a:gd name="connsiteX35" fmla="*/ 130629 w 1147116"/>
              <a:gd name="connsiteY35" fmla="*/ 223715 h 838153"/>
              <a:gd name="connsiteX36" fmla="*/ 43543 w 1147116"/>
              <a:gd name="connsiteY36" fmla="*/ 267258 h 838153"/>
              <a:gd name="connsiteX37" fmla="*/ 14514 w 1147116"/>
              <a:gd name="connsiteY37" fmla="*/ 354344 h 838153"/>
              <a:gd name="connsiteX38" fmla="*/ 0 w 1147116"/>
              <a:gd name="connsiteY38" fmla="*/ 397887 h 838153"/>
              <a:gd name="connsiteX39" fmla="*/ 14514 w 1147116"/>
              <a:gd name="connsiteY39" fmla="*/ 484972 h 838153"/>
              <a:gd name="connsiteX40" fmla="*/ 159657 w 1147116"/>
              <a:gd name="connsiteY40" fmla="*/ 499487 h 838153"/>
              <a:gd name="connsiteX41" fmla="*/ 203200 w 1147116"/>
              <a:gd name="connsiteY41" fmla="*/ 514001 h 838153"/>
              <a:gd name="connsiteX42" fmla="*/ 217714 w 1147116"/>
              <a:gd name="connsiteY42" fmla="*/ 470458 h 838153"/>
              <a:gd name="connsiteX43" fmla="*/ 275772 w 1147116"/>
              <a:gd name="connsiteY43" fmla="*/ 557544 h 838153"/>
              <a:gd name="connsiteX44" fmla="*/ 217714 w 1147116"/>
              <a:gd name="connsiteY44" fmla="*/ 630115 h 838153"/>
              <a:gd name="connsiteX45" fmla="*/ 159657 w 1147116"/>
              <a:gd name="connsiteY45" fmla="*/ 659144 h 838153"/>
              <a:gd name="connsiteX46" fmla="*/ 145143 w 1147116"/>
              <a:gd name="connsiteY46" fmla="*/ 818801 h 83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47116" h="838153">
                <a:moveTo>
                  <a:pt x="145143" y="818801"/>
                </a:moveTo>
                <a:cubicBezTo>
                  <a:pt x="147562" y="838153"/>
                  <a:pt x="166371" y="790860"/>
                  <a:pt x="174172" y="775258"/>
                </a:cubicBezTo>
                <a:cubicBezTo>
                  <a:pt x="181014" y="761574"/>
                  <a:pt x="181256" y="745089"/>
                  <a:pt x="188686" y="731715"/>
                </a:cubicBezTo>
                <a:cubicBezTo>
                  <a:pt x="205629" y="701218"/>
                  <a:pt x="246743" y="644630"/>
                  <a:pt x="246743" y="644630"/>
                </a:cubicBezTo>
                <a:cubicBezTo>
                  <a:pt x="266095" y="649468"/>
                  <a:pt x="288202" y="648079"/>
                  <a:pt x="304800" y="659144"/>
                </a:cubicBezTo>
                <a:cubicBezTo>
                  <a:pt x="436102" y="746678"/>
                  <a:pt x="235024" y="669753"/>
                  <a:pt x="377372" y="717201"/>
                </a:cubicBezTo>
                <a:cubicBezTo>
                  <a:pt x="404595" y="715386"/>
                  <a:pt x="569368" y="722803"/>
                  <a:pt x="638629" y="688172"/>
                </a:cubicBezTo>
                <a:cubicBezTo>
                  <a:pt x="654231" y="680371"/>
                  <a:pt x="667658" y="668820"/>
                  <a:pt x="682172" y="659144"/>
                </a:cubicBezTo>
                <a:cubicBezTo>
                  <a:pt x="677334" y="644630"/>
                  <a:pt x="674499" y="629285"/>
                  <a:pt x="667657" y="615601"/>
                </a:cubicBezTo>
                <a:cubicBezTo>
                  <a:pt x="659856" y="599999"/>
                  <a:pt x="638629" y="589502"/>
                  <a:pt x="638629" y="572058"/>
                </a:cubicBezTo>
                <a:cubicBezTo>
                  <a:pt x="638629" y="554614"/>
                  <a:pt x="653143" y="538191"/>
                  <a:pt x="667657" y="528515"/>
                </a:cubicBezTo>
                <a:cubicBezTo>
                  <a:pt x="682091" y="518892"/>
                  <a:pt x="812514" y="499535"/>
                  <a:pt x="812800" y="499487"/>
                </a:cubicBezTo>
                <a:cubicBezTo>
                  <a:pt x="916435" y="464942"/>
                  <a:pt x="874426" y="487431"/>
                  <a:pt x="943429" y="441430"/>
                </a:cubicBezTo>
                <a:cubicBezTo>
                  <a:pt x="928915" y="431754"/>
                  <a:pt x="906365" y="428597"/>
                  <a:pt x="899886" y="412401"/>
                </a:cubicBezTo>
                <a:cubicBezTo>
                  <a:pt x="881672" y="366865"/>
                  <a:pt x="937452" y="361174"/>
                  <a:pt x="957943" y="354344"/>
                </a:cubicBezTo>
                <a:cubicBezTo>
                  <a:pt x="972457" y="344668"/>
                  <a:pt x="989151" y="337650"/>
                  <a:pt x="1001486" y="325315"/>
                </a:cubicBezTo>
                <a:cubicBezTo>
                  <a:pt x="1035985" y="290815"/>
                  <a:pt x="1045172" y="237799"/>
                  <a:pt x="1059543" y="194687"/>
                </a:cubicBezTo>
                <a:lnTo>
                  <a:pt x="1074057" y="151144"/>
                </a:lnTo>
                <a:cubicBezTo>
                  <a:pt x="1078895" y="136630"/>
                  <a:pt x="1081730" y="121285"/>
                  <a:pt x="1088572" y="107601"/>
                </a:cubicBezTo>
                <a:cubicBezTo>
                  <a:pt x="1098248" y="88249"/>
                  <a:pt x="1109077" y="69431"/>
                  <a:pt x="1117600" y="49544"/>
                </a:cubicBezTo>
                <a:cubicBezTo>
                  <a:pt x="1123627" y="35482"/>
                  <a:pt x="1147116" y="9001"/>
                  <a:pt x="1132114" y="6001"/>
                </a:cubicBezTo>
                <a:cubicBezTo>
                  <a:pt x="1102110" y="0"/>
                  <a:pt x="1074057" y="25354"/>
                  <a:pt x="1045029" y="35030"/>
                </a:cubicBezTo>
                <a:lnTo>
                  <a:pt x="957943" y="64058"/>
                </a:lnTo>
                <a:cubicBezTo>
                  <a:pt x="943429" y="68896"/>
                  <a:pt x="929546" y="76408"/>
                  <a:pt x="914400" y="78572"/>
                </a:cubicBezTo>
                <a:cubicBezTo>
                  <a:pt x="793053" y="95908"/>
                  <a:pt x="845989" y="84790"/>
                  <a:pt x="754743" y="107601"/>
                </a:cubicBezTo>
                <a:cubicBezTo>
                  <a:pt x="759581" y="88249"/>
                  <a:pt x="775565" y="68468"/>
                  <a:pt x="769257" y="49544"/>
                </a:cubicBezTo>
                <a:cubicBezTo>
                  <a:pt x="763741" y="32995"/>
                  <a:pt x="742983" y="22982"/>
                  <a:pt x="725714" y="20515"/>
                </a:cubicBezTo>
                <a:cubicBezTo>
                  <a:pt x="694975" y="16124"/>
                  <a:pt x="633101" y="52308"/>
                  <a:pt x="609600" y="64058"/>
                </a:cubicBezTo>
                <a:cubicBezTo>
                  <a:pt x="604762" y="78572"/>
                  <a:pt x="605904" y="96783"/>
                  <a:pt x="595086" y="107601"/>
                </a:cubicBezTo>
                <a:cubicBezTo>
                  <a:pt x="584268" y="118419"/>
                  <a:pt x="565227" y="115273"/>
                  <a:pt x="551543" y="122115"/>
                </a:cubicBezTo>
                <a:cubicBezTo>
                  <a:pt x="535941" y="129916"/>
                  <a:pt x="522514" y="141468"/>
                  <a:pt x="508000" y="151144"/>
                </a:cubicBezTo>
                <a:cubicBezTo>
                  <a:pt x="503162" y="126953"/>
                  <a:pt x="505726" y="99991"/>
                  <a:pt x="493486" y="78572"/>
                </a:cubicBezTo>
                <a:cubicBezTo>
                  <a:pt x="465011" y="28741"/>
                  <a:pt x="416710" y="56191"/>
                  <a:pt x="377372" y="64058"/>
                </a:cubicBezTo>
                <a:cubicBezTo>
                  <a:pt x="333829" y="93087"/>
                  <a:pt x="328991" y="88249"/>
                  <a:pt x="304800" y="136630"/>
                </a:cubicBezTo>
                <a:cubicBezTo>
                  <a:pt x="284429" y="177371"/>
                  <a:pt x="303404" y="193748"/>
                  <a:pt x="246743" y="209201"/>
                </a:cubicBezTo>
                <a:cubicBezTo>
                  <a:pt x="209112" y="219464"/>
                  <a:pt x="169334" y="218877"/>
                  <a:pt x="130629" y="223715"/>
                </a:cubicBezTo>
                <a:cubicBezTo>
                  <a:pt x="106905" y="231623"/>
                  <a:pt x="58351" y="243566"/>
                  <a:pt x="43543" y="267258"/>
                </a:cubicBezTo>
                <a:cubicBezTo>
                  <a:pt x="27325" y="293206"/>
                  <a:pt x="24190" y="325315"/>
                  <a:pt x="14514" y="354344"/>
                </a:cubicBezTo>
                <a:lnTo>
                  <a:pt x="0" y="397887"/>
                </a:lnTo>
                <a:cubicBezTo>
                  <a:pt x="4838" y="426915"/>
                  <a:pt x="1353" y="458650"/>
                  <a:pt x="14514" y="484972"/>
                </a:cubicBezTo>
                <a:cubicBezTo>
                  <a:pt x="41717" y="539378"/>
                  <a:pt x="128657" y="503916"/>
                  <a:pt x="159657" y="499487"/>
                </a:cubicBezTo>
                <a:cubicBezTo>
                  <a:pt x="174171" y="504325"/>
                  <a:pt x="189516" y="520843"/>
                  <a:pt x="203200" y="514001"/>
                </a:cubicBezTo>
                <a:cubicBezTo>
                  <a:pt x="216884" y="507159"/>
                  <a:pt x="204595" y="462587"/>
                  <a:pt x="217714" y="470458"/>
                </a:cubicBezTo>
                <a:cubicBezTo>
                  <a:pt x="247630" y="488408"/>
                  <a:pt x="275772" y="557544"/>
                  <a:pt x="275772" y="557544"/>
                </a:cubicBezTo>
                <a:cubicBezTo>
                  <a:pt x="257676" y="611830"/>
                  <a:pt x="271780" y="599220"/>
                  <a:pt x="217714" y="630115"/>
                </a:cubicBezTo>
                <a:cubicBezTo>
                  <a:pt x="198928" y="640850"/>
                  <a:pt x="165601" y="638340"/>
                  <a:pt x="159657" y="659144"/>
                </a:cubicBezTo>
                <a:cubicBezTo>
                  <a:pt x="143708" y="714967"/>
                  <a:pt x="142724" y="799449"/>
                  <a:pt x="145143" y="81880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 rot="3820639">
            <a:off x="3278393" y="1576240"/>
            <a:ext cx="1147116" cy="838153"/>
          </a:xfrm>
          <a:custGeom>
            <a:avLst/>
            <a:gdLst>
              <a:gd name="connsiteX0" fmla="*/ 145143 w 1147116"/>
              <a:gd name="connsiteY0" fmla="*/ 818801 h 838153"/>
              <a:gd name="connsiteX1" fmla="*/ 174172 w 1147116"/>
              <a:gd name="connsiteY1" fmla="*/ 775258 h 838153"/>
              <a:gd name="connsiteX2" fmla="*/ 188686 w 1147116"/>
              <a:gd name="connsiteY2" fmla="*/ 731715 h 838153"/>
              <a:gd name="connsiteX3" fmla="*/ 246743 w 1147116"/>
              <a:gd name="connsiteY3" fmla="*/ 644630 h 838153"/>
              <a:gd name="connsiteX4" fmla="*/ 304800 w 1147116"/>
              <a:gd name="connsiteY4" fmla="*/ 659144 h 838153"/>
              <a:gd name="connsiteX5" fmla="*/ 377372 w 1147116"/>
              <a:gd name="connsiteY5" fmla="*/ 717201 h 838153"/>
              <a:gd name="connsiteX6" fmla="*/ 638629 w 1147116"/>
              <a:gd name="connsiteY6" fmla="*/ 688172 h 838153"/>
              <a:gd name="connsiteX7" fmla="*/ 682172 w 1147116"/>
              <a:gd name="connsiteY7" fmla="*/ 659144 h 838153"/>
              <a:gd name="connsiteX8" fmla="*/ 667657 w 1147116"/>
              <a:gd name="connsiteY8" fmla="*/ 615601 h 838153"/>
              <a:gd name="connsiteX9" fmla="*/ 638629 w 1147116"/>
              <a:gd name="connsiteY9" fmla="*/ 572058 h 838153"/>
              <a:gd name="connsiteX10" fmla="*/ 667657 w 1147116"/>
              <a:gd name="connsiteY10" fmla="*/ 528515 h 838153"/>
              <a:gd name="connsiteX11" fmla="*/ 812800 w 1147116"/>
              <a:gd name="connsiteY11" fmla="*/ 499487 h 838153"/>
              <a:gd name="connsiteX12" fmla="*/ 943429 w 1147116"/>
              <a:gd name="connsiteY12" fmla="*/ 441430 h 838153"/>
              <a:gd name="connsiteX13" fmla="*/ 899886 w 1147116"/>
              <a:gd name="connsiteY13" fmla="*/ 412401 h 838153"/>
              <a:gd name="connsiteX14" fmla="*/ 957943 w 1147116"/>
              <a:gd name="connsiteY14" fmla="*/ 354344 h 838153"/>
              <a:gd name="connsiteX15" fmla="*/ 1001486 w 1147116"/>
              <a:gd name="connsiteY15" fmla="*/ 325315 h 838153"/>
              <a:gd name="connsiteX16" fmla="*/ 1059543 w 1147116"/>
              <a:gd name="connsiteY16" fmla="*/ 194687 h 838153"/>
              <a:gd name="connsiteX17" fmla="*/ 1074057 w 1147116"/>
              <a:gd name="connsiteY17" fmla="*/ 151144 h 838153"/>
              <a:gd name="connsiteX18" fmla="*/ 1088572 w 1147116"/>
              <a:gd name="connsiteY18" fmla="*/ 107601 h 838153"/>
              <a:gd name="connsiteX19" fmla="*/ 1117600 w 1147116"/>
              <a:gd name="connsiteY19" fmla="*/ 49544 h 838153"/>
              <a:gd name="connsiteX20" fmla="*/ 1132114 w 1147116"/>
              <a:gd name="connsiteY20" fmla="*/ 6001 h 838153"/>
              <a:gd name="connsiteX21" fmla="*/ 1045029 w 1147116"/>
              <a:gd name="connsiteY21" fmla="*/ 35030 h 838153"/>
              <a:gd name="connsiteX22" fmla="*/ 957943 w 1147116"/>
              <a:gd name="connsiteY22" fmla="*/ 64058 h 838153"/>
              <a:gd name="connsiteX23" fmla="*/ 914400 w 1147116"/>
              <a:gd name="connsiteY23" fmla="*/ 78572 h 838153"/>
              <a:gd name="connsiteX24" fmla="*/ 754743 w 1147116"/>
              <a:gd name="connsiteY24" fmla="*/ 107601 h 838153"/>
              <a:gd name="connsiteX25" fmla="*/ 769257 w 1147116"/>
              <a:gd name="connsiteY25" fmla="*/ 49544 h 838153"/>
              <a:gd name="connsiteX26" fmla="*/ 725714 w 1147116"/>
              <a:gd name="connsiteY26" fmla="*/ 20515 h 838153"/>
              <a:gd name="connsiteX27" fmla="*/ 609600 w 1147116"/>
              <a:gd name="connsiteY27" fmla="*/ 64058 h 838153"/>
              <a:gd name="connsiteX28" fmla="*/ 595086 w 1147116"/>
              <a:gd name="connsiteY28" fmla="*/ 107601 h 838153"/>
              <a:gd name="connsiteX29" fmla="*/ 551543 w 1147116"/>
              <a:gd name="connsiteY29" fmla="*/ 122115 h 838153"/>
              <a:gd name="connsiteX30" fmla="*/ 508000 w 1147116"/>
              <a:gd name="connsiteY30" fmla="*/ 151144 h 838153"/>
              <a:gd name="connsiteX31" fmla="*/ 493486 w 1147116"/>
              <a:gd name="connsiteY31" fmla="*/ 78572 h 838153"/>
              <a:gd name="connsiteX32" fmla="*/ 377372 w 1147116"/>
              <a:gd name="connsiteY32" fmla="*/ 64058 h 838153"/>
              <a:gd name="connsiteX33" fmla="*/ 304800 w 1147116"/>
              <a:gd name="connsiteY33" fmla="*/ 136630 h 838153"/>
              <a:gd name="connsiteX34" fmla="*/ 246743 w 1147116"/>
              <a:gd name="connsiteY34" fmla="*/ 209201 h 838153"/>
              <a:gd name="connsiteX35" fmla="*/ 130629 w 1147116"/>
              <a:gd name="connsiteY35" fmla="*/ 223715 h 838153"/>
              <a:gd name="connsiteX36" fmla="*/ 43543 w 1147116"/>
              <a:gd name="connsiteY36" fmla="*/ 267258 h 838153"/>
              <a:gd name="connsiteX37" fmla="*/ 14514 w 1147116"/>
              <a:gd name="connsiteY37" fmla="*/ 354344 h 838153"/>
              <a:gd name="connsiteX38" fmla="*/ 0 w 1147116"/>
              <a:gd name="connsiteY38" fmla="*/ 397887 h 838153"/>
              <a:gd name="connsiteX39" fmla="*/ 14514 w 1147116"/>
              <a:gd name="connsiteY39" fmla="*/ 484972 h 838153"/>
              <a:gd name="connsiteX40" fmla="*/ 159657 w 1147116"/>
              <a:gd name="connsiteY40" fmla="*/ 499487 h 838153"/>
              <a:gd name="connsiteX41" fmla="*/ 203200 w 1147116"/>
              <a:gd name="connsiteY41" fmla="*/ 514001 h 838153"/>
              <a:gd name="connsiteX42" fmla="*/ 217714 w 1147116"/>
              <a:gd name="connsiteY42" fmla="*/ 470458 h 838153"/>
              <a:gd name="connsiteX43" fmla="*/ 275772 w 1147116"/>
              <a:gd name="connsiteY43" fmla="*/ 557544 h 838153"/>
              <a:gd name="connsiteX44" fmla="*/ 217714 w 1147116"/>
              <a:gd name="connsiteY44" fmla="*/ 630115 h 838153"/>
              <a:gd name="connsiteX45" fmla="*/ 159657 w 1147116"/>
              <a:gd name="connsiteY45" fmla="*/ 659144 h 838153"/>
              <a:gd name="connsiteX46" fmla="*/ 145143 w 1147116"/>
              <a:gd name="connsiteY46" fmla="*/ 818801 h 83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47116" h="838153">
                <a:moveTo>
                  <a:pt x="145143" y="818801"/>
                </a:moveTo>
                <a:cubicBezTo>
                  <a:pt x="147562" y="838153"/>
                  <a:pt x="166371" y="790860"/>
                  <a:pt x="174172" y="775258"/>
                </a:cubicBezTo>
                <a:cubicBezTo>
                  <a:pt x="181014" y="761574"/>
                  <a:pt x="181256" y="745089"/>
                  <a:pt x="188686" y="731715"/>
                </a:cubicBezTo>
                <a:cubicBezTo>
                  <a:pt x="205629" y="701218"/>
                  <a:pt x="246743" y="644630"/>
                  <a:pt x="246743" y="644630"/>
                </a:cubicBezTo>
                <a:cubicBezTo>
                  <a:pt x="266095" y="649468"/>
                  <a:pt x="288202" y="648079"/>
                  <a:pt x="304800" y="659144"/>
                </a:cubicBezTo>
                <a:cubicBezTo>
                  <a:pt x="436102" y="746678"/>
                  <a:pt x="235024" y="669753"/>
                  <a:pt x="377372" y="717201"/>
                </a:cubicBezTo>
                <a:cubicBezTo>
                  <a:pt x="404595" y="715386"/>
                  <a:pt x="569368" y="722803"/>
                  <a:pt x="638629" y="688172"/>
                </a:cubicBezTo>
                <a:cubicBezTo>
                  <a:pt x="654231" y="680371"/>
                  <a:pt x="667658" y="668820"/>
                  <a:pt x="682172" y="659144"/>
                </a:cubicBezTo>
                <a:cubicBezTo>
                  <a:pt x="677334" y="644630"/>
                  <a:pt x="674499" y="629285"/>
                  <a:pt x="667657" y="615601"/>
                </a:cubicBezTo>
                <a:cubicBezTo>
                  <a:pt x="659856" y="599999"/>
                  <a:pt x="638629" y="589502"/>
                  <a:pt x="638629" y="572058"/>
                </a:cubicBezTo>
                <a:cubicBezTo>
                  <a:pt x="638629" y="554614"/>
                  <a:pt x="653143" y="538191"/>
                  <a:pt x="667657" y="528515"/>
                </a:cubicBezTo>
                <a:cubicBezTo>
                  <a:pt x="682091" y="518892"/>
                  <a:pt x="812514" y="499535"/>
                  <a:pt x="812800" y="499487"/>
                </a:cubicBezTo>
                <a:cubicBezTo>
                  <a:pt x="916435" y="464942"/>
                  <a:pt x="874426" y="487431"/>
                  <a:pt x="943429" y="441430"/>
                </a:cubicBezTo>
                <a:cubicBezTo>
                  <a:pt x="928915" y="431754"/>
                  <a:pt x="906365" y="428597"/>
                  <a:pt x="899886" y="412401"/>
                </a:cubicBezTo>
                <a:cubicBezTo>
                  <a:pt x="881672" y="366865"/>
                  <a:pt x="937452" y="361174"/>
                  <a:pt x="957943" y="354344"/>
                </a:cubicBezTo>
                <a:cubicBezTo>
                  <a:pt x="972457" y="344668"/>
                  <a:pt x="989151" y="337650"/>
                  <a:pt x="1001486" y="325315"/>
                </a:cubicBezTo>
                <a:cubicBezTo>
                  <a:pt x="1035985" y="290815"/>
                  <a:pt x="1045172" y="237799"/>
                  <a:pt x="1059543" y="194687"/>
                </a:cubicBezTo>
                <a:lnTo>
                  <a:pt x="1074057" y="151144"/>
                </a:lnTo>
                <a:cubicBezTo>
                  <a:pt x="1078895" y="136630"/>
                  <a:pt x="1081730" y="121285"/>
                  <a:pt x="1088572" y="107601"/>
                </a:cubicBezTo>
                <a:cubicBezTo>
                  <a:pt x="1098248" y="88249"/>
                  <a:pt x="1109077" y="69431"/>
                  <a:pt x="1117600" y="49544"/>
                </a:cubicBezTo>
                <a:cubicBezTo>
                  <a:pt x="1123627" y="35482"/>
                  <a:pt x="1147116" y="9001"/>
                  <a:pt x="1132114" y="6001"/>
                </a:cubicBezTo>
                <a:cubicBezTo>
                  <a:pt x="1102110" y="0"/>
                  <a:pt x="1074057" y="25354"/>
                  <a:pt x="1045029" y="35030"/>
                </a:cubicBezTo>
                <a:lnTo>
                  <a:pt x="957943" y="64058"/>
                </a:lnTo>
                <a:cubicBezTo>
                  <a:pt x="943429" y="68896"/>
                  <a:pt x="929546" y="76408"/>
                  <a:pt x="914400" y="78572"/>
                </a:cubicBezTo>
                <a:cubicBezTo>
                  <a:pt x="793053" y="95908"/>
                  <a:pt x="845989" y="84790"/>
                  <a:pt x="754743" y="107601"/>
                </a:cubicBezTo>
                <a:cubicBezTo>
                  <a:pt x="759581" y="88249"/>
                  <a:pt x="775565" y="68468"/>
                  <a:pt x="769257" y="49544"/>
                </a:cubicBezTo>
                <a:cubicBezTo>
                  <a:pt x="763741" y="32995"/>
                  <a:pt x="742983" y="22982"/>
                  <a:pt x="725714" y="20515"/>
                </a:cubicBezTo>
                <a:cubicBezTo>
                  <a:pt x="694975" y="16124"/>
                  <a:pt x="633101" y="52308"/>
                  <a:pt x="609600" y="64058"/>
                </a:cubicBezTo>
                <a:cubicBezTo>
                  <a:pt x="604762" y="78572"/>
                  <a:pt x="605904" y="96783"/>
                  <a:pt x="595086" y="107601"/>
                </a:cubicBezTo>
                <a:cubicBezTo>
                  <a:pt x="584268" y="118419"/>
                  <a:pt x="565227" y="115273"/>
                  <a:pt x="551543" y="122115"/>
                </a:cubicBezTo>
                <a:cubicBezTo>
                  <a:pt x="535941" y="129916"/>
                  <a:pt x="522514" y="141468"/>
                  <a:pt x="508000" y="151144"/>
                </a:cubicBezTo>
                <a:cubicBezTo>
                  <a:pt x="503162" y="126953"/>
                  <a:pt x="505726" y="99991"/>
                  <a:pt x="493486" y="78572"/>
                </a:cubicBezTo>
                <a:cubicBezTo>
                  <a:pt x="465011" y="28741"/>
                  <a:pt x="416710" y="56191"/>
                  <a:pt x="377372" y="64058"/>
                </a:cubicBezTo>
                <a:cubicBezTo>
                  <a:pt x="333829" y="93087"/>
                  <a:pt x="328991" y="88249"/>
                  <a:pt x="304800" y="136630"/>
                </a:cubicBezTo>
                <a:cubicBezTo>
                  <a:pt x="284429" y="177371"/>
                  <a:pt x="303404" y="193748"/>
                  <a:pt x="246743" y="209201"/>
                </a:cubicBezTo>
                <a:cubicBezTo>
                  <a:pt x="209112" y="219464"/>
                  <a:pt x="169334" y="218877"/>
                  <a:pt x="130629" y="223715"/>
                </a:cubicBezTo>
                <a:cubicBezTo>
                  <a:pt x="106905" y="231623"/>
                  <a:pt x="58351" y="243566"/>
                  <a:pt x="43543" y="267258"/>
                </a:cubicBezTo>
                <a:cubicBezTo>
                  <a:pt x="27325" y="293206"/>
                  <a:pt x="24190" y="325315"/>
                  <a:pt x="14514" y="354344"/>
                </a:cubicBezTo>
                <a:lnTo>
                  <a:pt x="0" y="397887"/>
                </a:lnTo>
                <a:cubicBezTo>
                  <a:pt x="4838" y="426915"/>
                  <a:pt x="1353" y="458650"/>
                  <a:pt x="14514" y="484972"/>
                </a:cubicBezTo>
                <a:cubicBezTo>
                  <a:pt x="41717" y="539378"/>
                  <a:pt x="128657" y="503916"/>
                  <a:pt x="159657" y="499487"/>
                </a:cubicBezTo>
                <a:cubicBezTo>
                  <a:pt x="174171" y="504325"/>
                  <a:pt x="189516" y="520843"/>
                  <a:pt x="203200" y="514001"/>
                </a:cubicBezTo>
                <a:cubicBezTo>
                  <a:pt x="216884" y="507159"/>
                  <a:pt x="204595" y="462587"/>
                  <a:pt x="217714" y="470458"/>
                </a:cubicBezTo>
                <a:cubicBezTo>
                  <a:pt x="247630" y="488408"/>
                  <a:pt x="275772" y="557544"/>
                  <a:pt x="275772" y="557544"/>
                </a:cubicBezTo>
                <a:cubicBezTo>
                  <a:pt x="257676" y="611830"/>
                  <a:pt x="271780" y="599220"/>
                  <a:pt x="217714" y="630115"/>
                </a:cubicBezTo>
                <a:cubicBezTo>
                  <a:pt x="198928" y="640850"/>
                  <a:pt x="165601" y="638340"/>
                  <a:pt x="159657" y="659144"/>
                </a:cubicBezTo>
                <a:cubicBezTo>
                  <a:pt x="143708" y="714967"/>
                  <a:pt x="142724" y="799449"/>
                  <a:pt x="145143" y="81880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 rot="15907564">
            <a:off x="869679" y="797615"/>
            <a:ext cx="1147116" cy="838153"/>
          </a:xfrm>
          <a:custGeom>
            <a:avLst/>
            <a:gdLst>
              <a:gd name="connsiteX0" fmla="*/ 145143 w 1147116"/>
              <a:gd name="connsiteY0" fmla="*/ 818801 h 838153"/>
              <a:gd name="connsiteX1" fmla="*/ 174172 w 1147116"/>
              <a:gd name="connsiteY1" fmla="*/ 775258 h 838153"/>
              <a:gd name="connsiteX2" fmla="*/ 188686 w 1147116"/>
              <a:gd name="connsiteY2" fmla="*/ 731715 h 838153"/>
              <a:gd name="connsiteX3" fmla="*/ 246743 w 1147116"/>
              <a:gd name="connsiteY3" fmla="*/ 644630 h 838153"/>
              <a:gd name="connsiteX4" fmla="*/ 304800 w 1147116"/>
              <a:gd name="connsiteY4" fmla="*/ 659144 h 838153"/>
              <a:gd name="connsiteX5" fmla="*/ 377372 w 1147116"/>
              <a:gd name="connsiteY5" fmla="*/ 717201 h 838153"/>
              <a:gd name="connsiteX6" fmla="*/ 638629 w 1147116"/>
              <a:gd name="connsiteY6" fmla="*/ 688172 h 838153"/>
              <a:gd name="connsiteX7" fmla="*/ 682172 w 1147116"/>
              <a:gd name="connsiteY7" fmla="*/ 659144 h 838153"/>
              <a:gd name="connsiteX8" fmla="*/ 667657 w 1147116"/>
              <a:gd name="connsiteY8" fmla="*/ 615601 h 838153"/>
              <a:gd name="connsiteX9" fmla="*/ 638629 w 1147116"/>
              <a:gd name="connsiteY9" fmla="*/ 572058 h 838153"/>
              <a:gd name="connsiteX10" fmla="*/ 667657 w 1147116"/>
              <a:gd name="connsiteY10" fmla="*/ 528515 h 838153"/>
              <a:gd name="connsiteX11" fmla="*/ 812800 w 1147116"/>
              <a:gd name="connsiteY11" fmla="*/ 499487 h 838153"/>
              <a:gd name="connsiteX12" fmla="*/ 943429 w 1147116"/>
              <a:gd name="connsiteY12" fmla="*/ 441430 h 838153"/>
              <a:gd name="connsiteX13" fmla="*/ 899886 w 1147116"/>
              <a:gd name="connsiteY13" fmla="*/ 412401 h 838153"/>
              <a:gd name="connsiteX14" fmla="*/ 957943 w 1147116"/>
              <a:gd name="connsiteY14" fmla="*/ 354344 h 838153"/>
              <a:gd name="connsiteX15" fmla="*/ 1001486 w 1147116"/>
              <a:gd name="connsiteY15" fmla="*/ 325315 h 838153"/>
              <a:gd name="connsiteX16" fmla="*/ 1059543 w 1147116"/>
              <a:gd name="connsiteY16" fmla="*/ 194687 h 838153"/>
              <a:gd name="connsiteX17" fmla="*/ 1074057 w 1147116"/>
              <a:gd name="connsiteY17" fmla="*/ 151144 h 838153"/>
              <a:gd name="connsiteX18" fmla="*/ 1088572 w 1147116"/>
              <a:gd name="connsiteY18" fmla="*/ 107601 h 838153"/>
              <a:gd name="connsiteX19" fmla="*/ 1117600 w 1147116"/>
              <a:gd name="connsiteY19" fmla="*/ 49544 h 838153"/>
              <a:gd name="connsiteX20" fmla="*/ 1132114 w 1147116"/>
              <a:gd name="connsiteY20" fmla="*/ 6001 h 838153"/>
              <a:gd name="connsiteX21" fmla="*/ 1045029 w 1147116"/>
              <a:gd name="connsiteY21" fmla="*/ 35030 h 838153"/>
              <a:gd name="connsiteX22" fmla="*/ 957943 w 1147116"/>
              <a:gd name="connsiteY22" fmla="*/ 64058 h 838153"/>
              <a:gd name="connsiteX23" fmla="*/ 914400 w 1147116"/>
              <a:gd name="connsiteY23" fmla="*/ 78572 h 838153"/>
              <a:gd name="connsiteX24" fmla="*/ 754743 w 1147116"/>
              <a:gd name="connsiteY24" fmla="*/ 107601 h 838153"/>
              <a:gd name="connsiteX25" fmla="*/ 769257 w 1147116"/>
              <a:gd name="connsiteY25" fmla="*/ 49544 h 838153"/>
              <a:gd name="connsiteX26" fmla="*/ 725714 w 1147116"/>
              <a:gd name="connsiteY26" fmla="*/ 20515 h 838153"/>
              <a:gd name="connsiteX27" fmla="*/ 609600 w 1147116"/>
              <a:gd name="connsiteY27" fmla="*/ 64058 h 838153"/>
              <a:gd name="connsiteX28" fmla="*/ 595086 w 1147116"/>
              <a:gd name="connsiteY28" fmla="*/ 107601 h 838153"/>
              <a:gd name="connsiteX29" fmla="*/ 551543 w 1147116"/>
              <a:gd name="connsiteY29" fmla="*/ 122115 h 838153"/>
              <a:gd name="connsiteX30" fmla="*/ 508000 w 1147116"/>
              <a:gd name="connsiteY30" fmla="*/ 151144 h 838153"/>
              <a:gd name="connsiteX31" fmla="*/ 493486 w 1147116"/>
              <a:gd name="connsiteY31" fmla="*/ 78572 h 838153"/>
              <a:gd name="connsiteX32" fmla="*/ 377372 w 1147116"/>
              <a:gd name="connsiteY32" fmla="*/ 64058 h 838153"/>
              <a:gd name="connsiteX33" fmla="*/ 304800 w 1147116"/>
              <a:gd name="connsiteY33" fmla="*/ 136630 h 838153"/>
              <a:gd name="connsiteX34" fmla="*/ 246743 w 1147116"/>
              <a:gd name="connsiteY34" fmla="*/ 209201 h 838153"/>
              <a:gd name="connsiteX35" fmla="*/ 130629 w 1147116"/>
              <a:gd name="connsiteY35" fmla="*/ 223715 h 838153"/>
              <a:gd name="connsiteX36" fmla="*/ 43543 w 1147116"/>
              <a:gd name="connsiteY36" fmla="*/ 267258 h 838153"/>
              <a:gd name="connsiteX37" fmla="*/ 14514 w 1147116"/>
              <a:gd name="connsiteY37" fmla="*/ 354344 h 838153"/>
              <a:gd name="connsiteX38" fmla="*/ 0 w 1147116"/>
              <a:gd name="connsiteY38" fmla="*/ 397887 h 838153"/>
              <a:gd name="connsiteX39" fmla="*/ 14514 w 1147116"/>
              <a:gd name="connsiteY39" fmla="*/ 484972 h 838153"/>
              <a:gd name="connsiteX40" fmla="*/ 159657 w 1147116"/>
              <a:gd name="connsiteY40" fmla="*/ 499487 h 838153"/>
              <a:gd name="connsiteX41" fmla="*/ 203200 w 1147116"/>
              <a:gd name="connsiteY41" fmla="*/ 514001 h 838153"/>
              <a:gd name="connsiteX42" fmla="*/ 217714 w 1147116"/>
              <a:gd name="connsiteY42" fmla="*/ 470458 h 838153"/>
              <a:gd name="connsiteX43" fmla="*/ 275772 w 1147116"/>
              <a:gd name="connsiteY43" fmla="*/ 557544 h 838153"/>
              <a:gd name="connsiteX44" fmla="*/ 217714 w 1147116"/>
              <a:gd name="connsiteY44" fmla="*/ 630115 h 838153"/>
              <a:gd name="connsiteX45" fmla="*/ 159657 w 1147116"/>
              <a:gd name="connsiteY45" fmla="*/ 659144 h 838153"/>
              <a:gd name="connsiteX46" fmla="*/ 145143 w 1147116"/>
              <a:gd name="connsiteY46" fmla="*/ 818801 h 83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47116" h="838153">
                <a:moveTo>
                  <a:pt x="145143" y="818801"/>
                </a:moveTo>
                <a:cubicBezTo>
                  <a:pt x="147562" y="838153"/>
                  <a:pt x="166371" y="790860"/>
                  <a:pt x="174172" y="775258"/>
                </a:cubicBezTo>
                <a:cubicBezTo>
                  <a:pt x="181014" y="761574"/>
                  <a:pt x="181256" y="745089"/>
                  <a:pt x="188686" y="731715"/>
                </a:cubicBezTo>
                <a:cubicBezTo>
                  <a:pt x="205629" y="701218"/>
                  <a:pt x="246743" y="644630"/>
                  <a:pt x="246743" y="644630"/>
                </a:cubicBezTo>
                <a:cubicBezTo>
                  <a:pt x="266095" y="649468"/>
                  <a:pt x="288202" y="648079"/>
                  <a:pt x="304800" y="659144"/>
                </a:cubicBezTo>
                <a:cubicBezTo>
                  <a:pt x="436102" y="746678"/>
                  <a:pt x="235024" y="669753"/>
                  <a:pt x="377372" y="717201"/>
                </a:cubicBezTo>
                <a:cubicBezTo>
                  <a:pt x="404595" y="715386"/>
                  <a:pt x="569368" y="722803"/>
                  <a:pt x="638629" y="688172"/>
                </a:cubicBezTo>
                <a:cubicBezTo>
                  <a:pt x="654231" y="680371"/>
                  <a:pt x="667658" y="668820"/>
                  <a:pt x="682172" y="659144"/>
                </a:cubicBezTo>
                <a:cubicBezTo>
                  <a:pt x="677334" y="644630"/>
                  <a:pt x="674499" y="629285"/>
                  <a:pt x="667657" y="615601"/>
                </a:cubicBezTo>
                <a:cubicBezTo>
                  <a:pt x="659856" y="599999"/>
                  <a:pt x="638629" y="589502"/>
                  <a:pt x="638629" y="572058"/>
                </a:cubicBezTo>
                <a:cubicBezTo>
                  <a:pt x="638629" y="554614"/>
                  <a:pt x="653143" y="538191"/>
                  <a:pt x="667657" y="528515"/>
                </a:cubicBezTo>
                <a:cubicBezTo>
                  <a:pt x="682091" y="518892"/>
                  <a:pt x="812514" y="499535"/>
                  <a:pt x="812800" y="499487"/>
                </a:cubicBezTo>
                <a:cubicBezTo>
                  <a:pt x="916435" y="464942"/>
                  <a:pt x="874426" y="487431"/>
                  <a:pt x="943429" y="441430"/>
                </a:cubicBezTo>
                <a:cubicBezTo>
                  <a:pt x="928915" y="431754"/>
                  <a:pt x="906365" y="428597"/>
                  <a:pt x="899886" y="412401"/>
                </a:cubicBezTo>
                <a:cubicBezTo>
                  <a:pt x="881672" y="366865"/>
                  <a:pt x="937452" y="361174"/>
                  <a:pt x="957943" y="354344"/>
                </a:cubicBezTo>
                <a:cubicBezTo>
                  <a:pt x="972457" y="344668"/>
                  <a:pt x="989151" y="337650"/>
                  <a:pt x="1001486" y="325315"/>
                </a:cubicBezTo>
                <a:cubicBezTo>
                  <a:pt x="1035985" y="290815"/>
                  <a:pt x="1045172" y="237799"/>
                  <a:pt x="1059543" y="194687"/>
                </a:cubicBezTo>
                <a:lnTo>
                  <a:pt x="1074057" y="151144"/>
                </a:lnTo>
                <a:cubicBezTo>
                  <a:pt x="1078895" y="136630"/>
                  <a:pt x="1081730" y="121285"/>
                  <a:pt x="1088572" y="107601"/>
                </a:cubicBezTo>
                <a:cubicBezTo>
                  <a:pt x="1098248" y="88249"/>
                  <a:pt x="1109077" y="69431"/>
                  <a:pt x="1117600" y="49544"/>
                </a:cubicBezTo>
                <a:cubicBezTo>
                  <a:pt x="1123627" y="35482"/>
                  <a:pt x="1147116" y="9001"/>
                  <a:pt x="1132114" y="6001"/>
                </a:cubicBezTo>
                <a:cubicBezTo>
                  <a:pt x="1102110" y="0"/>
                  <a:pt x="1074057" y="25354"/>
                  <a:pt x="1045029" y="35030"/>
                </a:cubicBezTo>
                <a:lnTo>
                  <a:pt x="957943" y="64058"/>
                </a:lnTo>
                <a:cubicBezTo>
                  <a:pt x="943429" y="68896"/>
                  <a:pt x="929546" y="76408"/>
                  <a:pt x="914400" y="78572"/>
                </a:cubicBezTo>
                <a:cubicBezTo>
                  <a:pt x="793053" y="95908"/>
                  <a:pt x="845989" y="84790"/>
                  <a:pt x="754743" y="107601"/>
                </a:cubicBezTo>
                <a:cubicBezTo>
                  <a:pt x="759581" y="88249"/>
                  <a:pt x="775565" y="68468"/>
                  <a:pt x="769257" y="49544"/>
                </a:cubicBezTo>
                <a:cubicBezTo>
                  <a:pt x="763741" y="32995"/>
                  <a:pt x="742983" y="22982"/>
                  <a:pt x="725714" y="20515"/>
                </a:cubicBezTo>
                <a:cubicBezTo>
                  <a:pt x="694975" y="16124"/>
                  <a:pt x="633101" y="52308"/>
                  <a:pt x="609600" y="64058"/>
                </a:cubicBezTo>
                <a:cubicBezTo>
                  <a:pt x="604762" y="78572"/>
                  <a:pt x="605904" y="96783"/>
                  <a:pt x="595086" y="107601"/>
                </a:cubicBezTo>
                <a:cubicBezTo>
                  <a:pt x="584268" y="118419"/>
                  <a:pt x="565227" y="115273"/>
                  <a:pt x="551543" y="122115"/>
                </a:cubicBezTo>
                <a:cubicBezTo>
                  <a:pt x="535941" y="129916"/>
                  <a:pt x="522514" y="141468"/>
                  <a:pt x="508000" y="151144"/>
                </a:cubicBezTo>
                <a:cubicBezTo>
                  <a:pt x="503162" y="126953"/>
                  <a:pt x="505726" y="99991"/>
                  <a:pt x="493486" y="78572"/>
                </a:cubicBezTo>
                <a:cubicBezTo>
                  <a:pt x="465011" y="28741"/>
                  <a:pt x="416710" y="56191"/>
                  <a:pt x="377372" y="64058"/>
                </a:cubicBezTo>
                <a:cubicBezTo>
                  <a:pt x="333829" y="93087"/>
                  <a:pt x="328991" y="88249"/>
                  <a:pt x="304800" y="136630"/>
                </a:cubicBezTo>
                <a:cubicBezTo>
                  <a:pt x="284429" y="177371"/>
                  <a:pt x="303404" y="193748"/>
                  <a:pt x="246743" y="209201"/>
                </a:cubicBezTo>
                <a:cubicBezTo>
                  <a:pt x="209112" y="219464"/>
                  <a:pt x="169334" y="218877"/>
                  <a:pt x="130629" y="223715"/>
                </a:cubicBezTo>
                <a:cubicBezTo>
                  <a:pt x="106905" y="231623"/>
                  <a:pt x="58351" y="243566"/>
                  <a:pt x="43543" y="267258"/>
                </a:cubicBezTo>
                <a:cubicBezTo>
                  <a:pt x="27325" y="293206"/>
                  <a:pt x="24190" y="325315"/>
                  <a:pt x="14514" y="354344"/>
                </a:cubicBezTo>
                <a:lnTo>
                  <a:pt x="0" y="397887"/>
                </a:lnTo>
                <a:cubicBezTo>
                  <a:pt x="4838" y="426915"/>
                  <a:pt x="1353" y="458650"/>
                  <a:pt x="14514" y="484972"/>
                </a:cubicBezTo>
                <a:cubicBezTo>
                  <a:pt x="41717" y="539378"/>
                  <a:pt x="128657" y="503916"/>
                  <a:pt x="159657" y="499487"/>
                </a:cubicBezTo>
                <a:cubicBezTo>
                  <a:pt x="174171" y="504325"/>
                  <a:pt x="189516" y="520843"/>
                  <a:pt x="203200" y="514001"/>
                </a:cubicBezTo>
                <a:cubicBezTo>
                  <a:pt x="216884" y="507159"/>
                  <a:pt x="204595" y="462587"/>
                  <a:pt x="217714" y="470458"/>
                </a:cubicBezTo>
                <a:cubicBezTo>
                  <a:pt x="247630" y="488408"/>
                  <a:pt x="275772" y="557544"/>
                  <a:pt x="275772" y="557544"/>
                </a:cubicBezTo>
                <a:cubicBezTo>
                  <a:pt x="257676" y="611830"/>
                  <a:pt x="271780" y="599220"/>
                  <a:pt x="217714" y="630115"/>
                </a:cubicBezTo>
                <a:cubicBezTo>
                  <a:pt x="198928" y="640850"/>
                  <a:pt x="165601" y="638340"/>
                  <a:pt x="159657" y="659144"/>
                </a:cubicBezTo>
                <a:cubicBezTo>
                  <a:pt x="143708" y="714967"/>
                  <a:pt x="142724" y="799449"/>
                  <a:pt x="145143" y="81880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 rot="15907564">
            <a:off x="1418996" y="188015"/>
            <a:ext cx="1147116" cy="838153"/>
          </a:xfrm>
          <a:custGeom>
            <a:avLst/>
            <a:gdLst>
              <a:gd name="connsiteX0" fmla="*/ 145143 w 1147116"/>
              <a:gd name="connsiteY0" fmla="*/ 818801 h 838153"/>
              <a:gd name="connsiteX1" fmla="*/ 174172 w 1147116"/>
              <a:gd name="connsiteY1" fmla="*/ 775258 h 838153"/>
              <a:gd name="connsiteX2" fmla="*/ 188686 w 1147116"/>
              <a:gd name="connsiteY2" fmla="*/ 731715 h 838153"/>
              <a:gd name="connsiteX3" fmla="*/ 246743 w 1147116"/>
              <a:gd name="connsiteY3" fmla="*/ 644630 h 838153"/>
              <a:gd name="connsiteX4" fmla="*/ 304800 w 1147116"/>
              <a:gd name="connsiteY4" fmla="*/ 659144 h 838153"/>
              <a:gd name="connsiteX5" fmla="*/ 377372 w 1147116"/>
              <a:gd name="connsiteY5" fmla="*/ 717201 h 838153"/>
              <a:gd name="connsiteX6" fmla="*/ 638629 w 1147116"/>
              <a:gd name="connsiteY6" fmla="*/ 688172 h 838153"/>
              <a:gd name="connsiteX7" fmla="*/ 682172 w 1147116"/>
              <a:gd name="connsiteY7" fmla="*/ 659144 h 838153"/>
              <a:gd name="connsiteX8" fmla="*/ 667657 w 1147116"/>
              <a:gd name="connsiteY8" fmla="*/ 615601 h 838153"/>
              <a:gd name="connsiteX9" fmla="*/ 638629 w 1147116"/>
              <a:gd name="connsiteY9" fmla="*/ 572058 h 838153"/>
              <a:gd name="connsiteX10" fmla="*/ 667657 w 1147116"/>
              <a:gd name="connsiteY10" fmla="*/ 528515 h 838153"/>
              <a:gd name="connsiteX11" fmla="*/ 812800 w 1147116"/>
              <a:gd name="connsiteY11" fmla="*/ 499487 h 838153"/>
              <a:gd name="connsiteX12" fmla="*/ 943429 w 1147116"/>
              <a:gd name="connsiteY12" fmla="*/ 441430 h 838153"/>
              <a:gd name="connsiteX13" fmla="*/ 899886 w 1147116"/>
              <a:gd name="connsiteY13" fmla="*/ 412401 h 838153"/>
              <a:gd name="connsiteX14" fmla="*/ 957943 w 1147116"/>
              <a:gd name="connsiteY14" fmla="*/ 354344 h 838153"/>
              <a:gd name="connsiteX15" fmla="*/ 1001486 w 1147116"/>
              <a:gd name="connsiteY15" fmla="*/ 325315 h 838153"/>
              <a:gd name="connsiteX16" fmla="*/ 1059543 w 1147116"/>
              <a:gd name="connsiteY16" fmla="*/ 194687 h 838153"/>
              <a:gd name="connsiteX17" fmla="*/ 1074057 w 1147116"/>
              <a:gd name="connsiteY17" fmla="*/ 151144 h 838153"/>
              <a:gd name="connsiteX18" fmla="*/ 1088572 w 1147116"/>
              <a:gd name="connsiteY18" fmla="*/ 107601 h 838153"/>
              <a:gd name="connsiteX19" fmla="*/ 1117600 w 1147116"/>
              <a:gd name="connsiteY19" fmla="*/ 49544 h 838153"/>
              <a:gd name="connsiteX20" fmla="*/ 1132114 w 1147116"/>
              <a:gd name="connsiteY20" fmla="*/ 6001 h 838153"/>
              <a:gd name="connsiteX21" fmla="*/ 1045029 w 1147116"/>
              <a:gd name="connsiteY21" fmla="*/ 35030 h 838153"/>
              <a:gd name="connsiteX22" fmla="*/ 957943 w 1147116"/>
              <a:gd name="connsiteY22" fmla="*/ 64058 h 838153"/>
              <a:gd name="connsiteX23" fmla="*/ 914400 w 1147116"/>
              <a:gd name="connsiteY23" fmla="*/ 78572 h 838153"/>
              <a:gd name="connsiteX24" fmla="*/ 754743 w 1147116"/>
              <a:gd name="connsiteY24" fmla="*/ 107601 h 838153"/>
              <a:gd name="connsiteX25" fmla="*/ 769257 w 1147116"/>
              <a:gd name="connsiteY25" fmla="*/ 49544 h 838153"/>
              <a:gd name="connsiteX26" fmla="*/ 725714 w 1147116"/>
              <a:gd name="connsiteY26" fmla="*/ 20515 h 838153"/>
              <a:gd name="connsiteX27" fmla="*/ 609600 w 1147116"/>
              <a:gd name="connsiteY27" fmla="*/ 64058 h 838153"/>
              <a:gd name="connsiteX28" fmla="*/ 595086 w 1147116"/>
              <a:gd name="connsiteY28" fmla="*/ 107601 h 838153"/>
              <a:gd name="connsiteX29" fmla="*/ 551543 w 1147116"/>
              <a:gd name="connsiteY29" fmla="*/ 122115 h 838153"/>
              <a:gd name="connsiteX30" fmla="*/ 508000 w 1147116"/>
              <a:gd name="connsiteY30" fmla="*/ 151144 h 838153"/>
              <a:gd name="connsiteX31" fmla="*/ 493486 w 1147116"/>
              <a:gd name="connsiteY31" fmla="*/ 78572 h 838153"/>
              <a:gd name="connsiteX32" fmla="*/ 377372 w 1147116"/>
              <a:gd name="connsiteY32" fmla="*/ 64058 h 838153"/>
              <a:gd name="connsiteX33" fmla="*/ 304800 w 1147116"/>
              <a:gd name="connsiteY33" fmla="*/ 136630 h 838153"/>
              <a:gd name="connsiteX34" fmla="*/ 246743 w 1147116"/>
              <a:gd name="connsiteY34" fmla="*/ 209201 h 838153"/>
              <a:gd name="connsiteX35" fmla="*/ 130629 w 1147116"/>
              <a:gd name="connsiteY35" fmla="*/ 223715 h 838153"/>
              <a:gd name="connsiteX36" fmla="*/ 43543 w 1147116"/>
              <a:gd name="connsiteY36" fmla="*/ 267258 h 838153"/>
              <a:gd name="connsiteX37" fmla="*/ 14514 w 1147116"/>
              <a:gd name="connsiteY37" fmla="*/ 354344 h 838153"/>
              <a:gd name="connsiteX38" fmla="*/ 0 w 1147116"/>
              <a:gd name="connsiteY38" fmla="*/ 397887 h 838153"/>
              <a:gd name="connsiteX39" fmla="*/ 14514 w 1147116"/>
              <a:gd name="connsiteY39" fmla="*/ 484972 h 838153"/>
              <a:gd name="connsiteX40" fmla="*/ 159657 w 1147116"/>
              <a:gd name="connsiteY40" fmla="*/ 499487 h 838153"/>
              <a:gd name="connsiteX41" fmla="*/ 203200 w 1147116"/>
              <a:gd name="connsiteY41" fmla="*/ 514001 h 838153"/>
              <a:gd name="connsiteX42" fmla="*/ 217714 w 1147116"/>
              <a:gd name="connsiteY42" fmla="*/ 470458 h 838153"/>
              <a:gd name="connsiteX43" fmla="*/ 275772 w 1147116"/>
              <a:gd name="connsiteY43" fmla="*/ 557544 h 838153"/>
              <a:gd name="connsiteX44" fmla="*/ 217714 w 1147116"/>
              <a:gd name="connsiteY44" fmla="*/ 630115 h 838153"/>
              <a:gd name="connsiteX45" fmla="*/ 159657 w 1147116"/>
              <a:gd name="connsiteY45" fmla="*/ 659144 h 838153"/>
              <a:gd name="connsiteX46" fmla="*/ 145143 w 1147116"/>
              <a:gd name="connsiteY46" fmla="*/ 818801 h 83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47116" h="838153">
                <a:moveTo>
                  <a:pt x="145143" y="818801"/>
                </a:moveTo>
                <a:cubicBezTo>
                  <a:pt x="147562" y="838153"/>
                  <a:pt x="166371" y="790860"/>
                  <a:pt x="174172" y="775258"/>
                </a:cubicBezTo>
                <a:cubicBezTo>
                  <a:pt x="181014" y="761574"/>
                  <a:pt x="181256" y="745089"/>
                  <a:pt x="188686" y="731715"/>
                </a:cubicBezTo>
                <a:cubicBezTo>
                  <a:pt x="205629" y="701218"/>
                  <a:pt x="246743" y="644630"/>
                  <a:pt x="246743" y="644630"/>
                </a:cubicBezTo>
                <a:cubicBezTo>
                  <a:pt x="266095" y="649468"/>
                  <a:pt x="288202" y="648079"/>
                  <a:pt x="304800" y="659144"/>
                </a:cubicBezTo>
                <a:cubicBezTo>
                  <a:pt x="436102" y="746678"/>
                  <a:pt x="235024" y="669753"/>
                  <a:pt x="377372" y="717201"/>
                </a:cubicBezTo>
                <a:cubicBezTo>
                  <a:pt x="404595" y="715386"/>
                  <a:pt x="569368" y="722803"/>
                  <a:pt x="638629" y="688172"/>
                </a:cubicBezTo>
                <a:cubicBezTo>
                  <a:pt x="654231" y="680371"/>
                  <a:pt x="667658" y="668820"/>
                  <a:pt x="682172" y="659144"/>
                </a:cubicBezTo>
                <a:cubicBezTo>
                  <a:pt x="677334" y="644630"/>
                  <a:pt x="674499" y="629285"/>
                  <a:pt x="667657" y="615601"/>
                </a:cubicBezTo>
                <a:cubicBezTo>
                  <a:pt x="659856" y="599999"/>
                  <a:pt x="638629" y="589502"/>
                  <a:pt x="638629" y="572058"/>
                </a:cubicBezTo>
                <a:cubicBezTo>
                  <a:pt x="638629" y="554614"/>
                  <a:pt x="653143" y="538191"/>
                  <a:pt x="667657" y="528515"/>
                </a:cubicBezTo>
                <a:cubicBezTo>
                  <a:pt x="682091" y="518892"/>
                  <a:pt x="812514" y="499535"/>
                  <a:pt x="812800" y="499487"/>
                </a:cubicBezTo>
                <a:cubicBezTo>
                  <a:pt x="916435" y="464942"/>
                  <a:pt x="874426" y="487431"/>
                  <a:pt x="943429" y="441430"/>
                </a:cubicBezTo>
                <a:cubicBezTo>
                  <a:pt x="928915" y="431754"/>
                  <a:pt x="906365" y="428597"/>
                  <a:pt x="899886" y="412401"/>
                </a:cubicBezTo>
                <a:cubicBezTo>
                  <a:pt x="881672" y="366865"/>
                  <a:pt x="937452" y="361174"/>
                  <a:pt x="957943" y="354344"/>
                </a:cubicBezTo>
                <a:cubicBezTo>
                  <a:pt x="972457" y="344668"/>
                  <a:pt x="989151" y="337650"/>
                  <a:pt x="1001486" y="325315"/>
                </a:cubicBezTo>
                <a:cubicBezTo>
                  <a:pt x="1035985" y="290815"/>
                  <a:pt x="1045172" y="237799"/>
                  <a:pt x="1059543" y="194687"/>
                </a:cubicBezTo>
                <a:lnTo>
                  <a:pt x="1074057" y="151144"/>
                </a:lnTo>
                <a:cubicBezTo>
                  <a:pt x="1078895" y="136630"/>
                  <a:pt x="1081730" y="121285"/>
                  <a:pt x="1088572" y="107601"/>
                </a:cubicBezTo>
                <a:cubicBezTo>
                  <a:pt x="1098248" y="88249"/>
                  <a:pt x="1109077" y="69431"/>
                  <a:pt x="1117600" y="49544"/>
                </a:cubicBezTo>
                <a:cubicBezTo>
                  <a:pt x="1123627" y="35482"/>
                  <a:pt x="1147116" y="9001"/>
                  <a:pt x="1132114" y="6001"/>
                </a:cubicBezTo>
                <a:cubicBezTo>
                  <a:pt x="1102110" y="0"/>
                  <a:pt x="1074057" y="25354"/>
                  <a:pt x="1045029" y="35030"/>
                </a:cubicBezTo>
                <a:lnTo>
                  <a:pt x="957943" y="64058"/>
                </a:lnTo>
                <a:cubicBezTo>
                  <a:pt x="943429" y="68896"/>
                  <a:pt x="929546" y="76408"/>
                  <a:pt x="914400" y="78572"/>
                </a:cubicBezTo>
                <a:cubicBezTo>
                  <a:pt x="793053" y="95908"/>
                  <a:pt x="845989" y="84790"/>
                  <a:pt x="754743" y="107601"/>
                </a:cubicBezTo>
                <a:cubicBezTo>
                  <a:pt x="759581" y="88249"/>
                  <a:pt x="775565" y="68468"/>
                  <a:pt x="769257" y="49544"/>
                </a:cubicBezTo>
                <a:cubicBezTo>
                  <a:pt x="763741" y="32995"/>
                  <a:pt x="742983" y="22982"/>
                  <a:pt x="725714" y="20515"/>
                </a:cubicBezTo>
                <a:cubicBezTo>
                  <a:pt x="694975" y="16124"/>
                  <a:pt x="633101" y="52308"/>
                  <a:pt x="609600" y="64058"/>
                </a:cubicBezTo>
                <a:cubicBezTo>
                  <a:pt x="604762" y="78572"/>
                  <a:pt x="605904" y="96783"/>
                  <a:pt x="595086" y="107601"/>
                </a:cubicBezTo>
                <a:cubicBezTo>
                  <a:pt x="584268" y="118419"/>
                  <a:pt x="565227" y="115273"/>
                  <a:pt x="551543" y="122115"/>
                </a:cubicBezTo>
                <a:cubicBezTo>
                  <a:pt x="535941" y="129916"/>
                  <a:pt x="522514" y="141468"/>
                  <a:pt x="508000" y="151144"/>
                </a:cubicBezTo>
                <a:cubicBezTo>
                  <a:pt x="503162" y="126953"/>
                  <a:pt x="505726" y="99991"/>
                  <a:pt x="493486" y="78572"/>
                </a:cubicBezTo>
                <a:cubicBezTo>
                  <a:pt x="465011" y="28741"/>
                  <a:pt x="416710" y="56191"/>
                  <a:pt x="377372" y="64058"/>
                </a:cubicBezTo>
                <a:cubicBezTo>
                  <a:pt x="333829" y="93087"/>
                  <a:pt x="328991" y="88249"/>
                  <a:pt x="304800" y="136630"/>
                </a:cubicBezTo>
                <a:cubicBezTo>
                  <a:pt x="284429" y="177371"/>
                  <a:pt x="303404" y="193748"/>
                  <a:pt x="246743" y="209201"/>
                </a:cubicBezTo>
                <a:cubicBezTo>
                  <a:pt x="209112" y="219464"/>
                  <a:pt x="169334" y="218877"/>
                  <a:pt x="130629" y="223715"/>
                </a:cubicBezTo>
                <a:cubicBezTo>
                  <a:pt x="106905" y="231623"/>
                  <a:pt x="58351" y="243566"/>
                  <a:pt x="43543" y="267258"/>
                </a:cubicBezTo>
                <a:cubicBezTo>
                  <a:pt x="27325" y="293206"/>
                  <a:pt x="24190" y="325315"/>
                  <a:pt x="14514" y="354344"/>
                </a:cubicBezTo>
                <a:lnTo>
                  <a:pt x="0" y="397887"/>
                </a:lnTo>
                <a:cubicBezTo>
                  <a:pt x="4838" y="426915"/>
                  <a:pt x="1353" y="458650"/>
                  <a:pt x="14514" y="484972"/>
                </a:cubicBezTo>
                <a:cubicBezTo>
                  <a:pt x="41717" y="539378"/>
                  <a:pt x="128657" y="503916"/>
                  <a:pt x="159657" y="499487"/>
                </a:cubicBezTo>
                <a:cubicBezTo>
                  <a:pt x="174171" y="504325"/>
                  <a:pt x="189516" y="520843"/>
                  <a:pt x="203200" y="514001"/>
                </a:cubicBezTo>
                <a:cubicBezTo>
                  <a:pt x="216884" y="507159"/>
                  <a:pt x="204595" y="462587"/>
                  <a:pt x="217714" y="470458"/>
                </a:cubicBezTo>
                <a:cubicBezTo>
                  <a:pt x="247630" y="488408"/>
                  <a:pt x="275772" y="557544"/>
                  <a:pt x="275772" y="557544"/>
                </a:cubicBezTo>
                <a:cubicBezTo>
                  <a:pt x="257676" y="611830"/>
                  <a:pt x="271780" y="599220"/>
                  <a:pt x="217714" y="630115"/>
                </a:cubicBezTo>
                <a:cubicBezTo>
                  <a:pt x="198928" y="640850"/>
                  <a:pt x="165601" y="638340"/>
                  <a:pt x="159657" y="659144"/>
                </a:cubicBezTo>
                <a:cubicBezTo>
                  <a:pt x="143708" y="714967"/>
                  <a:pt x="142724" y="799449"/>
                  <a:pt x="145143" y="81880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17"/>
          <p:cNvSpPr/>
          <p:nvPr/>
        </p:nvSpPr>
        <p:spPr>
          <a:xfrm rot="11224249">
            <a:off x="786474" y="1972417"/>
            <a:ext cx="1147116" cy="838153"/>
          </a:xfrm>
          <a:custGeom>
            <a:avLst/>
            <a:gdLst>
              <a:gd name="connsiteX0" fmla="*/ 145143 w 1147116"/>
              <a:gd name="connsiteY0" fmla="*/ 818801 h 838153"/>
              <a:gd name="connsiteX1" fmla="*/ 174172 w 1147116"/>
              <a:gd name="connsiteY1" fmla="*/ 775258 h 838153"/>
              <a:gd name="connsiteX2" fmla="*/ 188686 w 1147116"/>
              <a:gd name="connsiteY2" fmla="*/ 731715 h 838153"/>
              <a:gd name="connsiteX3" fmla="*/ 246743 w 1147116"/>
              <a:gd name="connsiteY3" fmla="*/ 644630 h 838153"/>
              <a:gd name="connsiteX4" fmla="*/ 304800 w 1147116"/>
              <a:gd name="connsiteY4" fmla="*/ 659144 h 838153"/>
              <a:gd name="connsiteX5" fmla="*/ 377372 w 1147116"/>
              <a:gd name="connsiteY5" fmla="*/ 717201 h 838153"/>
              <a:gd name="connsiteX6" fmla="*/ 638629 w 1147116"/>
              <a:gd name="connsiteY6" fmla="*/ 688172 h 838153"/>
              <a:gd name="connsiteX7" fmla="*/ 682172 w 1147116"/>
              <a:gd name="connsiteY7" fmla="*/ 659144 h 838153"/>
              <a:gd name="connsiteX8" fmla="*/ 667657 w 1147116"/>
              <a:gd name="connsiteY8" fmla="*/ 615601 h 838153"/>
              <a:gd name="connsiteX9" fmla="*/ 638629 w 1147116"/>
              <a:gd name="connsiteY9" fmla="*/ 572058 h 838153"/>
              <a:gd name="connsiteX10" fmla="*/ 667657 w 1147116"/>
              <a:gd name="connsiteY10" fmla="*/ 528515 h 838153"/>
              <a:gd name="connsiteX11" fmla="*/ 812800 w 1147116"/>
              <a:gd name="connsiteY11" fmla="*/ 499487 h 838153"/>
              <a:gd name="connsiteX12" fmla="*/ 943429 w 1147116"/>
              <a:gd name="connsiteY12" fmla="*/ 441430 h 838153"/>
              <a:gd name="connsiteX13" fmla="*/ 899886 w 1147116"/>
              <a:gd name="connsiteY13" fmla="*/ 412401 h 838153"/>
              <a:gd name="connsiteX14" fmla="*/ 957943 w 1147116"/>
              <a:gd name="connsiteY14" fmla="*/ 354344 h 838153"/>
              <a:gd name="connsiteX15" fmla="*/ 1001486 w 1147116"/>
              <a:gd name="connsiteY15" fmla="*/ 325315 h 838153"/>
              <a:gd name="connsiteX16" fmla="*/ 1059543 w 1147116"/>
              <a:gd name="connsiteY16" fmla="*/ 194687 h 838153"/>
              <a:gd name="connsiteX17" fmla="*/ 1074057 w 1147116"/>
              <a:gd name="connsiteY17" fmla="*/ 151144 h 838153"/>
              <a:gd name="connsiteX18" fmla="*/ 1088572 w 1147116"/>
              <a:gd name="connsiteY18" fmla="*/ 107601 h 838153"/>
              <a:gd name="connsiteX19" fmla="*/ 1117600 w 1147116"/>
              <a:gd name="connsiteY19" fmla="*/ 49544 h 838153"/>
              <a:gd name="connsiteX20" fmla="*/ 1132114 w 1147116"/>
              <a:gd name="connsiteY20" fmla="*/ 6001 h 838153"/>
              <a:gd name="connsiteX21" fmla="*/ 1045029 w 1147116"/>
              <a:gd name="connsiteY21" fmla="*/ 35030 h 838153"/>
              <a:gd name="connsiteX22" fmla="*/ 957943 w 1147116"/>
              <a:gd name="connsiteY22" fmla="*/ 64058 h 838153"/>
              <a:gd name="connsiteX23" fmla="*/ 914400 w 1147116"/>
              <a:gd name="connsiteY23" fmla="*/ 78572 h 838153"/>
              <a:gd name="connsiteX24" fmla="*/ 754743 w 1147116"/>
              <a:gd name="connsiteY24" fmla="*/ 107601 h 838153"/>
              <a:gd name="connsiteX25" fmla="*/ 769257 w 1147116"/>
              <a:gd name="connsiteY25" fmla="*/ 49544 h 838153"/>
              <a:gd name="connsiteX26" fmla="*/ 725714 w 1147116"/>
              <a:gd name="connsiteY26" fmla="*/ 20515 h 838153"/>
              <a:gd name="connsiteX27" fmla="*/ 609600 w 1147116"/>
              <a:gd name="connsiteY27" fmla="*/ 64058 h 838153"/>
              <a:gd name="connsiteX28" fmla="*/ 595086 w 1147116"/>
              <a:gd name="connsiteY28" fmla="*/ 107601 h 838153"/>
              <a:gd name="connsiteX29" fmla="*/ 551543 w 1147116"/>
              <a:gd name="connsiteY29" fmla="*/ 122115 h 838153"/>
              <a:gd name="connsiteX30" fmla="*/ 508000 w 1147116"/>
              <a:gd name="connsiteY30" fmla="*/ 151144 h 838153"/>
              <a:gd name="connsiteX31" fmla="*/ 493486 w 1147116"/>
              <a:gd name="connsiteY31" fmla="*/ 78572 h 838153"/>
              <a:gd name="connsiteX32" fmla="*/ 377372 w 1147116"/>
              <a:gd name="connsiteY32" fmla="*/ 64058 h 838153"/>
              <a:gd name="connsiteX33" fmla="*/ 304800 w 1147116"/>
              <a:gd name="connsiteY33" fmla="*/ 136630 h 838153"/>
              <a:gd name="connsiteX34" fmla="*/ 246743 w 1147116"/>
              <a:gd name="connsiteY34" fmla="*/ 209201 h 838153"/>
              <a:gd name="connsiteX35" fmla="*/ 130629 w 1147116"/>
              <a:gd name="connsiteY35" fmla="*/ 223715 h 838153"/>
              <a:gd name="connsiteX36" fmla="*/ 43543 w 1147116"/>
              <a:gd name="connsiteY36" fmla="*/ 267258 h 838153"/>
              <a:gd name="connsiteX37" fmla="*/ 14514 w 1147116"/>
              <a:gd name="connsiteY37" fmla="*/ 354344 h 838153"/>
              <a:gd name="connsiteX38" fmla="*/ 0 w 1147116"/>
              <a:gd name="connsiteY38" fmla="*/ 397887 h 838153"/>
              <a:gd name="connsiteX39" fmla="*/ 14514 w 1147116"/>
              <a:gd name="connsiteY39" fmla="*/ 484972 h 838153"/>
              <a:gd name="connsiteX40" fmla="*/ 159657 w 1147116"/>
              <a:gd name="connsiteY40" fmla="*/ 499487 h 838153"/>
              <a:gd name="connsiteX41" fmla="*/ 203200 w 1147116"/>
              <a:gd name="connsiteY41" fmla="*/ 514001 h 838153"/>
              <a:gd name="connsiteX42" fmla="*/ 217714 w 1147116"/>
              <a:gd name="connsiteY42" fmla="*/ 470458 h 838153"/>
              <a:gd name="connsiteX43" fmla="*/ 275772 w 1147116"/>
              <a:gd name="connsiteY43" fmla="*/ 557544 h 838153"/>
              <a:gd name="connsiteX44" fmla="*/ 217714 w 1147116"/>
              <a:gd name="connsiteY44" fmla="*/ 630115 h 838153"/>
              <a:gd name="connsiteX45" fmla="*/ 159657 w 1147116"/>
              <a:gd name="connsiteY45" fmla="*/ 659144 h 838153"/>
              <a:gd name="connsiteX46" fmla="*/ 145143 w 1147116"/>
              <a:gd name="connsiteY46" fmla="*/ 818801 h 83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47116" h="838153">
                <a:moveTo>
                  <a:pt x="145143" y="818801"/>
                </a:moveTo>
                <a:cubicBezTo>
                  <a:pt x="147562" y="838153"/>
                  <a:pt x="166371" y="790860"/>
                  <a:pt x="174172" y="775258"/>
                </a:cubicBezTo>
                <a:cubicBezTo>
                  <a:pt x="181014" y="761574"/>
                  <a:pt x="181256" y="745089"/>
                  <a:pt x="188686" y="731715"/>
                </a:cubicBezTo>
                <a:cubicBezTo>
                  <a:pt x="205629" y="701218"/>
                  <a:pt x="246743" y="644630"/>
                  <a:pt x="246743" y="644630"/>
                </a:cubicBezTo>
                <a:cubicBezTo>
                  <a:pt x="266095" y="649468"/>
                  <a:pt x="288202" y="648079"/>
                  <a:pt x="304800" y="659144"/>
                </a:cubicBezTo>
                <a:cubicBezTo>
                  <a:pt x="436102" y="746678"/>
                  <a:pt x="235024" y="669753"/>
                  <a:pt x="377372" y="717201"/>
                </a:cubicBezTo>
                <a:cubicBezTo>
                  <a:pt x="404595" y="715386"/>
                  <a:pt x="569368" y="722803"/>
                  <a:pt x="638629" y="688172"/>
                </a:cubicBezTo>
                <a:cubicBezTo>
                  <a:pt x="654231" y="680371"/>
                  <a:pt x="667658" y="668820"/>
                  <a:pt x="682172" y="659144"/>
                </a:cubicBezTo>
                <a:cubicBezTo>
                  <a:pt x="677334" y="644630"/>
                  <a:pt x="674499" y="629285"/>
                  <a:pt x="667657" y="615601"/>
                </a:cubicBezTo>
                <a:cubicBezTo>
                  <a:pt x="659856" y="599999"/>
                  <a:pt x="638629" y="589502"/>
                  <a:pt x="638629" y="572058"/>
                </a:cubicBezTo>
                <a:cubicBezTo>
                  <a:pt x="638629" y="554614"/>
                  <a:pt x="653143" y="538191"/>
                  <a:pt x="667657" y="528515"/>
                </a:cubicBezTo>
                <a:cubicBezTo>
                  <a:pt x="682091" y="518892"/>
                  <a:pt x="812514" y="499535"/>
                  <a:pt x="812800" y="499487"/>
                </a:cubicBezTo>
                <a:cubicBezTo>
                  <a:pt x="916435" y="464942"/>
                  <a:pt x="874426" y="487431"/>
                  <a:pt x="943429" y="441430"/>
                </a:cubicBezTo>
                <a:cubicBezTo>
                  <a:pt x="928915" y="431754"/>
                  <a:pt x="906365" y="428597"/>
                  <a:pt x="899886" y="412401"/>
                </a:cubicBezTo>
                <a:cubicBezTo>
                  <a:pt x="881672" y="366865"/>
                  <a:pt x="937452" y="361174"/>
                  <a:pt x="957943" y="354344"/>
                </a:cubicBezTo>
                <a:cubicBezTo>
                  <a:pt x="972457" y="344668"/>
                  <a:pt x="989151" y="337650"/>
                  <a:pt x="1001486" y="325315"/>
                </a:cubicBezTo>
                <a:cubicBezTo>
                  <a:pt x="1035985" y="290815"/>
                  <a:pt x="1045172" y="237799"/>
                  <a:pt x="1059543" y="194687"/>
                </a:cubicBezTo>
                <a:lnTo>
                  <a:pt x="1074057" y="151144"/>
                </a:lnTo>
                <a:cubicBezTo>
                  <a:pt x="1078895" y="136630"/>
                  <a:pt x="1081730" y="121285"/>
                  <a:pt x="1088572" y="107601"/>
                </a:cubicBezTo>
                <a:cubicBezTo>
                  <a:pt x="1098248" y="88249"/>
                  <a:pt x="1109077" y="69431"/>
                  <a:pt x="1117600" y="49544"/>
                </a:cubicBezTo>
                <a:cubicBezTo>
                  <a:pt x="1123627" y="35482"/>
                  <a:pt x="1147116" y="9001"/>
                  <a:pt x="1132114" y="6001"/>
                </a:cubicBezTo>
                <a:cubicBezTo>
                  <a:pt x="1102110" y="0"/>
                  <a:pt x="1074057" y="25354"/>
                  <a:pt x="1045029" y="35030"/>
                </a:cubicBezTo>
                <a:lnTo>
                  <a:pt x="957943" y="64058"/>
                </a:lnTo>
                <a:cubicBezTo>
                  <a:pt x="943429" y="68896"/>
                  <a:pt x="929546" y="76408"/>
                  <a:pt x="914400" y="78572"/>
                </a:cubicBezTo>
                <a:cubicBezTo>
                  <a:pt x="793053" y="95908"/>
                  <a:pt x="845989" y="84790"/>
                  <a:pt x="754743" y="107601"/>
                </a:cubicBezTo>
                <a:cubicBezTo>
                  <a:pt x="759581" y="88249"/>
                  <a:pt x="775565" y="68468"/>
                  <a:pt x="769257" y="49544"/>
                </a:cubicBezTo>
                <a:cubicBezTo>
                  <a:pt x="763741" y="32995"/>
                  <a:pt x="742983" y="22982"/>
                  <a:pt x="725714" y="20515"/>
                </a:cubicBezTo>
                <a:cubicBezTo>
                  <a:pt x="694975" y="16124"/>
                  <a:pt x="633101" y="52308"/>
                  <a:pt x="609600" y="64058"/>
                </a:cubicBezTo>
                <a:cubicBezTo>
                  <a:pt x="604762" y="78572"/>
                  <a:pt x="605904" y="96783"/>
                  <a:pt x="595086" y="107601"/>
                </a:cubicBezTo>
                <a:cubicBezTo>
                  <a:pt x="584268" y="118419"/>
                  <a:pt x="565227" y="115273"/>
                  <a:pt x="551543" y="122115"/>
                </a:cubicBezTo>
                <a:cubicBezTo>
                  <a:pt x="535941" y="129916"/>
                  <a:pt x="522514" y="141468"/>
                  <a:pt x="508000" y="151144"/>
                </a:cubicBezTo>
                <a:cubicBezTo>
                  <a:pt x="503162" y="126953"/>
                  <a:pt x="505726" y="99991"/>
                  <a:pt x="493486" y="78572"/>
                </a:cubicBezTo>
                <a:cubicBezTo>
                  <a:pt x="465011" y="28741"/>
                  <a:pt x="416710" y="56191"/>
                  <a:pt x="377372" y="64058"/>
                </a:cubicBezTo>
                <a:cubicBezTo>
                  <a:pt x="333829" y="93087"/>
                  <a:pt x="328991" y="88249"/>
                  <a:pt x="304800" y="136630"/>
                </a:cubicBezTo>
                <a:cubicBezTo>
                  <a:pt x="284429" y="177371"/>
                  <a:pt x="303404" y="193748"/>
                  <a:pt x="246743" y="209201"/>
                </a:cubicBezTo>
                <a:cubicBezTo>
                  <a:pt x="209112" y="219464"/>
                  <a:pt x="169334" y="218877"/>
                  <a:pt x="130629" y="223715"/>
                </a:cubicBezTo>
                <a:cubicBezTo>
                  <a:pt x="106905" y="231623"/>
                  <a:pt x="58351" y="243566"/>
                  <a:pt x="43543" y="267258"/>
                </a:cubicBezTo>
                <a:cubicBezTo>
                  <a:pt x="27325" y="293206"/>
                  <a:pt x="24190" y="325315"/>
                  <a:pt x="14514" y="354344"/>
                </a:cubicBezTo>
                <a:lnTo>
                  <a:pt x="0" y="397887"/>
                </a:lnTo>
                <a:cubicBezTo>
                  <a:pt x="4838" y="426915"/>
                  <a:pt x="1353" y="458650"/>
                  <a:pt x="14514" y="484972"/>
                </a:cubicBezTo>
                <a:cubicBezTo>
                  <a:pt x="41717" y="539378"/>
                  <a:pt x="128657" y="503916"/>
                  <a:pt x="159657" y="499487"/>
                </a:cubicBezTo>
                <a:cubicBezTo>
                  <a:pt x="174171" y="504325"/>
                  <a:pt x="189516" y="520843"/>
                  <a:pt x="203200" y="514001"/>
                </a:cubicBezTo>
                <a:cubicBezTo>
                  <a:pt x="216884" y="507159"/>
                  <a:pt x="204595" y="462587"/>
                  <a:pt x="217714" y="470458"/>
                </a:cubicBezTo>
                <a:cubicBezTo>
                  <a:pt x="247630" y="488408"/>
                  <a:pt x="275772" y="557544"/>
                  <a:pt x="275772" y="557544"/>
                </a:cubicBezTo>
                <a:cubicBezTo>
                  <a:pt x="257676" y="611830"/>
                  <a:pt x="271780" y="599220"/>
                  <a:pt x="217714" y="630115"/>
                </a:cubicBezTo>
                <a:cubicBezTo>
                  <a:pt x="198928" y="640850"/>
                  <a:pt x="165601" y="638340"/>
                  <a:pt x="159657" y="659144"/>
                </a:cubicBezTo>
                <a:cubicBezTo>
                  <a:pt x="143708" y="714967"/>
                  <a:pt x="142724" y="799449"/>
                  <a:pt x="145143" y="818801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805924" y="3132058"/>
            <a:ext cx="7137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এই পাঠ শেষে শিক্ষার্থীরা যা শিখবে............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05924" y="3758625"/>
            <a:ext cx="7369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১৭.২.২ লসাগু সংক্রান্ত সমস্যার সমাধান করতে 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   </a:t>
            </a:r>
            <a:endParaRPr lang="bn-BD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406894112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3867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>
            <a:extLst>
              <a:ext uri="{FF2B5EF4-FFF2-40B4-BE49-F238E27FC236}">
                <a16:creationId xmlns:a16="http://schemas.microsoft.com/office/drawing/2014/main" id="{6D640327-6781-446F-9292-6F8FC2F81F0B}"/>
              </a:ext>
            </a:extLst>
          </p:cNvPr>
          <p:cNvSpPr/>
          <p:nvPr/>
        </p:nvSpPr>
        <p:spPr>
          <a:xfrm>
            <a:off x="8423570" y="1343891"/>
            <a:ext cx="969818" cy="914400"/>
          </a:xfrm>
          <a:prstGeom prst="parallelogram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FAECE326-8CE7-4A0E-BA11-7DFA3C36C25A}"/>
              </a:ext>
            </a:extLst>
          </p:cNvPr>
          <p:cNvSpPr/>
          <p:nvPr/>
        </p:nvSpPr>
        <p:spPr>
          <a:xfrm>
            <a:off x="8465135" y="1343891"/>
            <a:ext cx="969818" cy="914400"/>
          </a:xfrm>
          <a:prstGeom prst="parallelogram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995346EA-123B-4BAA-AECE-9460BB1BF47E}"/>
              </a:ext>
            </a:extLst>
          </p:cNvPr>
          <p:cNvSpPr/>
          <p:nvPr/>
        </p:nvSpPr>
        <p:spPr>
          <a:xfrm>
            <a:off x="8506700" y="1343891"/>
            <a:ext cx="969818" cy="914400"/>
          </a:xfrm>
          <a:prstGeom prst="parallelogram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451004B6-C3BF-4EBC-AB11-7B4423EC25DC}"/>
              </a:ext>
            </a:extLst>
          </p:cNvPr>
          <p:cNvSpPr/>
          <p:nvPr/>
        </p:nvSpPr>
        <p:spPr>
          <a:xfrm>
            <a:off x="9559645" y="1343889"/>
            <a:ext cx="969818" cy="914400"/>
          </a:xfrm>
          <a:prstGeom prst="parallelogram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>
            <a:extLst>
              <a:ext uri="{FF2B5EF4-FFF2-40B4-BE49-F238E27FC236}">
                <a16:creationId xmlns:a16="http://schemas.microsoft.com/office/drawing/2014/main" id="{AA30D629-CC6D-45F8-8BA6-E784B52291B7}"/>
              </a:ext>
            </a:extLst>
          </p:cNvPr>
          <p:cNvSpPr/>
          <p:nvPr/>
        </p:nvSpPr>
        <p:spPr>
          <a:xfrm>
            <a:off x="9601210" y="1343889"/>
            <a:ext cx="969818" cy="914400"/>
          </a:xfrm>
          <a:prstGeom prst="parallelogram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E88B8438-5D1A-484A-9BD6-E9A8BA1B6CA7}"/>
              </a:ext>
            </a:extLst>
          </p:cNvPr>
          <p:cNvSpPr/>
          <p:nvPr/>
        </p:nvSpPr>
        <p:spPr>
          <a:xfrm>
            <a:off x="9642775" y="1343889"/>
            <a:ext cx="969818" cy="914400"/>
          </a:xfrm>
          <a:prstGeom prst="parallelogram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EB121A32-78BE-40C8-885B-BF0A7C910138}"/>
              </a:ext>
            </a:extLst>
          </p:cNvPr>
          <p:cNvSpPr/>
          <p:nvPr/>
        </p:nvSpPr>
        <p:spPr>
          <a:xfrm>
            <a:off x="10695720" y="1343887"/>
            <a:ext cx="969818" cy="914400"/>
          </a:xfrm>
          <a:prstGeom prst="parallelogram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883E62F5-1DF3-47B6-9307-35B2816FEE03}"/>
              </a:ext>
            </a:extLst>
          </p:cNvPr>
          <p:cNvSpPr/>
          <p:nvPr/>
        </p:nvSpPr>
        <p:spPr>
          <a:xfrm>
            <a:off x="10737285" y="1343887"/>
            <a:ext cx="969818" cy="914400"/>
          </a:xfrm>
          <a:prstGeom prst="parallelogram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ADA0118E-9306-4A4D-A300-38F4FF891FC6}"/>
              </a:ext>
            </a:extLst>
          </p:cNvPr>
          <p:cNvSpPr/>
          <p:nvPr/>
        </p:nvSpPr>
        <p:spPr>
          <a:xfrm>
            <a:off x="10778850" y="1343887"/>
            <a:ext cx="969818" cy="914400"/>
          </a:xfrm>
          <a:prstGeom prst="parallelogram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1186183B-CCC7-48C1-9022-8E9AA6A21ADE}"/>
              </a:ext>
            </a:extLst>
          </p:cNvPr>
          <p:cNvSpPr/>
          <p:nvPr/>
        </p:nvSpPr>
        <p:spPr>
          <a:xfrm>
            <a:off x="8229603" y="2473035"/>
            <a:ext cx="969818" cy="914400"/>
          </a:xfrm>
          <a:prstGeom prst="parallelogram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019D02B6-FC2B-4FB9-97B8-B211F4E5BD2F}"/>
              </a:ext>
            </a:extLst>
          </p:cNvPr>
          <p:cNvSpPr/>
          <p:nvPr/>
        </p:nvSpPr>
        <p:spPr>
          <a:xfrm>
            <a:off x="8271168" y="2473035"/>
            <a:ext cx="969818" cy="914400"/>
          </a:xfrm>
          <a:prstGeom prst="parallelogram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EB4737E8-F002-410A-97D1-E97938B8889C}"/>
              </a:ext>
            </a:extLst>
          </p:cNvPr>
          <p:cNvSpPr/>
          <p:nvPr/>
        </p:nvSpPr>
        <p:spPr>
          <a:xfrm>
            <a:off x="8312733" y="2473035"/>
            <a:ext cx="969818" cy="914400"/>
          </a:xfrm>
          <a:prstGeom prst="parallelogram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2F659577-76F7-453B-B0FB-7FF43F74B824}"/>
              </a:ext>
            </a:extLst>
          </p:cNvPr>
          <p:cNvSpPr/>
          <p:nvPr/>
        </p:nvSpPr>
        <p:spPr>
          <a:xfrm>
            <a:off x="9365678" y="2473033"/>
            <a:ext cx="969818" cy="914400"/>
          </a:xfrm>
          <a:prstGeom prst="parallelogram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6EE5F22D-96F7-4520-944B-36A50D6E00DB}"/>
              </a:ext>
            </a:extLst>
          </p:cNvPr>
          <p:cNvSpPr/>
          <p:nvPr/>
        </p:nvSpPr>
        <p:spPr>
          <a:xfrm>
            <a:off x="9407243" y="2473033"/>
            <a:ext cx="969818" cy="914400"/>
          </a:xfrm>
          <a:prstGeom prst="parallelogram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DE084B9D-37A9-4E72-A5B8-2340B8307D60}"/>
              </a:ext>
            </a:extLst>
          </p:cNvPr>
          <p:cNvSpPr/>
          <p:nvPr/>
        </p:nvSpPr>
        <p:spPr>
          <a:xfrm>
            <a:off x="9448808" y="2473033"/>
            <a:ext cx="969818" cy="914400"/>
          </a:xfrm>
          <a:prstGeom prst="parallelogram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>
            <a:extLst>
              <a:ext uri="{FF2B5EF4-FFF2-40B4-BE49-F238E27FC236}">
                <a16:creationId xmlns:a16="http://schemas.microsoft.com/office/drawing/2014/main" id="{A31E07EA-5B68-4050-A98E-2786AFD0ED83}"/>
              </a:ext>
            </a:extLst>
          </p:cNvPr>
          <p:cNvSpPr/>
          <p:nvPr/>
        </p:nvSpPr>
        <p:spPr>
          <a:xfrm>
            <a:off x="10501753" y="2473031"/>
            <a:ext cx="969818" cy="914400"/>
          </a:xfrm>
          <a:prstGeom prst="parallelogram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>
            <a:extLst>
              <a:ext uri="{FF2B5EF4-FFF2-40B4-BE49-F238E27FC236}">
                <a16:creationId xmlns:a16="http://schemas.microsoft.com/office/drawing/2014/main" id="{E0C3C2E9-7020-43BD-B6E5-11B646AFF8A8}"/>
              </a:ext>
            </a:extLst>
          </p:cNvPr>
          <p:cNvSpPr/>
          <p:nvPr/>
        </p:nvSpPr>
        <p:spPr>
          <a:xfrm>
            <a:off x="10543318" y="2473031"/>
            <a:ext cx="969818" cy="914400"/>
          </a:xfrm>
          <a:prstGeom prst="parallelogram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>
            <a:extLst>
              <a:ext uri="{FF2B5EF4-FFF2-40B4-BE49-F238E27FC236}">
                <a16:creationId xmlns:a16="http://schemas.microsoft.com/office/drawing/2014/main" id="{B44868B1-C7DA-4BEA-BC58-9653B8E53D66}"/>
              </a:ext>
            </a:extLst>
          </p:cNvPr>
          <p:cNvSpPr/>
          <p:nvPr/>
        </p:nvSpPr>
        <p:spPr>
          <a:xfrm>
            <a:off x="10584883" y="2473031"/>
            <a:ext cx="969818" cy="914400"/>
          </a:xfrm>
          <a:prstGeom prst="parallelogram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81B976-212C-4A89-B3CA-D24B2F6A9060}"/>
              </a:ext>
            </a:extLst>
          </p:cNvPr>
          <p:cNvSpPr txBox="1"/>
          <p:nvPr/>
        </p:nvSpPr>
        <p:spPr>
          <a:xfrm>
            <a:off x="1039092" y="1261542"/>
            <a:ext cx="72390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প্রতি শিক্ষার্থীকে ৩ টি করে কাগজ দেওয়া হলে,  </a:t>
            </a: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১, ২, ৩, ..... জনকে কয়টি কাগজ দিতে হবে?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741F962-F3C4-4684-93ED-2335CC2CC1E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0945" y="3532043"/>
          <a:ext cx="11610112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6182">
                  <a:extLst>
                    <a:ext uri="{9D8B030D-6E8A-4147-A177-3AD203B41FA5}">
                      <a16:colId xmlns:a16="http://schemas.microsoft.com/office/drawing/2014/main" val="3132343382"/>
                    </a:ext>
                  </a:extLst>
                </a:gridCol>
                <a:gridCol w="1026496">
                  <a:extLst>
                    <a:ext uri="{9D8B030D-6E8A-4147-A177-3AD203B41FA5}">
                      <a16:colId xmlns:a16="http://schemas.microsoft.com/office/drawing/2014/main" val="3601179241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val="3398122045"/>
                    </a:ext>
                  </a:extLst>
                </a:gridCol>
                <a:gridCol w="1020198">
                  <a:extLst>
                    <a:ext uri="{9D8B030D-6E8A-4147-A177-3AD203B41FA5}">
                      <a16:colId xmlns:a16="http://schemas.microsoft.com/office/drawing/2014/main" val="3708285395"/>
                    </a:ext>
                  </a:extLst>
                </a:gridCol>
                <a:gridCol w="944628">
                  <a:extLst>
                    <a:ext uri="{9D8B030D-6E8A-4147-A177-3AD203B41FA5}">
                      <a16:colId xmlns:a16="http://schemas.microsoft.com/office/drawing/2014/main" val="657139394"/>
                    </a:ext>
                  </a:extLst>
                </a:gridCol>
                <a:gridCol w="1055465">
                  <a:extLst>
                    <a:ext uri="{9D8B030D-6E8A-4147-A177-3AD203B41FA5}">
                      <a16:colId xmlns:a16="http://schemas.microsoft.com/office/drawing/2014/main" val="1429847441"/>
                    </a:ext>
                  </a:extLst>
                </a:gridCol>
                <a:gridCol w="1055465">
                  <a:extLst>
                    <a:ext uri="{9D8B030D-6E8A-4147-A177-3AD203B41FA5}">
                      <a16:colId xmlns:a16="http://schemas.microsoft.com/office/drawing/2014/main" val="1069692456"/>
                    </a:ext>
                  </a:extLst>
                </a:gridCol>
                <a:gridCol w="1055465">
                  <a:extLst>
                    <a:ext uri="{9D8B030D-6E8A-4147-A177-3AD203B41FA5}">
                      <a16:colId xmlns:a16="http://schemas.microsoft.com/office/drawing/2014/main" val="2821383092"/>
                    </a:ext>
                  </a:extLst>
                </a:gridCol>
                <a:gridCol w="1055465">
                  <a:extLst>
                    <a:ext uri="{9D8B030D-6E8A-4147-A177-3AD203B41FA5}">
                      <a16:colId xmlns:a16="http://schemas.microsoft.com/office/drawing/2014/main" val="2358346341"/>
                    </a:ext>
                  </a:extLst>
                </a:gridCol>
                <a:gridCol w="1055465">
                  <a:extLst>
                    <a:ext uri="{9D8B030D-6E8A-4147-A177-3AD203B41FA5}">
                      <a16:colId xmlns:a16="http://schemas.microsoft.com/office/drawing/2014/main" val="4285630456"/>
                    </a:ext>
                  </a:extLst>
                </a:gridCol>
                <a:gridCol w="1055465">
                  <a:extLst>
                    <a:ext uri="{9D8B030D-6E8A-4147-A177-3AD203B41FA5}">
                      <a16:colId xmlns:a16="http://schemas.microsoft.com/office/drawing/2014/main" val="1739810074"/>
                    </a:ext>
                  </a:extLst>
                </a:gridCol>
              </a:tblGrid>
              <a:tr h="784830"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শিক্ষার্থীর সংখ্যা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১০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২০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6562241"/>
                  </a:ext>
                </a:extLst>
              </a:tr>
              <a:tr h="784830">
                <a:tc>
                  <a:txBody>
                    <a:bodyPr/>
                    <a:lstStyle/>
                    <a:p>
                      <a:r>
                        <a:rPr lang="bn-BD" sz="32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কাগজের সংখ্যা 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r>
                        <a:rPr lang="bn-BD" sz="1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</a:t>
                      </a:r>
                    </a:p>
                    <a:p>
                      <a:pPr algn="ctr"/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২৪</a:t>
                      </a:r>
                    </a:p>
                    <a:p>
                      <a:pPr algn="ctr"/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৩০</a:t>
                      </a:r>
                    </a:p>
                    <a:p>
                      <a:pPr algn="ctr"/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৬০</a:t>
                      </a:r>
                    </a:p>
                    <a:p>
                      <a:pPr algn="ctr"/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৯০</a:t>
                      </a:r>
                    </a:p>
                    <a:p>
                      <a:pPr algn="ctr"/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১২০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BD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bn-BD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১৫০</a:t>
                      </a:r>
                    </a:p>
                    <a:p>
                      <a:pPr algn="ctr"/>
                      <a:endParaRPr lang="en-US" sz="1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588919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529F5D9D-E339-4F2F-B564-2AA87B38CA0F}"/>
              </a:ext>
            </a:extLst>
          </p:cNvPr>
          <p:cNvSpPr txBox="1"/>
          <p:nvPr/>
        </p:nvSpPr>
        <p:spPr>
          <a:xfrm>
            <a:off x="1675163" y="4870749"/>
            <a:ext cx="8589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57FCFC-3370-43D2-A810-C294A4190E18}"/>
              </a:ext>
            </a:extLst>
          </p:cNvPr>
          <p:cNvSpPr txBox="1"/>
          <p:nvPr/>
        </p:nvSpPr>
        <p:spPr>
          <a:xfrm>
            <a:off x="2700363" y="4854733"/>
            <a:ext cx="8589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14497C-4A3D-4D7C-A50D-F3AD41C59B47}"/>
              </a:ext>
            </a:extLst>
          </p:cNvPr>
          <p:cNvSpPr txBox="1"/>
          <p:nvPr/>
        </p:nvSpPr>
        <p:spPr>
          <a:xfrm>
            <a:off x="3674170" y="4854733"/>
            <a:ext cx="8589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760D83-D71D-4792-9DD0-0A24A99C25A2}"/>
              </a:ext>
            </a:extLst>
          </p:cNvPr>
          <p:cNvSpPr txBox="1"/>
          <p:nvPr/>
        </p:nvSpPr>
        <p:spPr>
          <a:xfrm>
            <a:off x="4647977" y="4854733"/>
            <a:ext cx="8589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E48920-2CA9-4115-90B0-2D0EBF605837}"/>
              </a:ext>
            </a:extLst>
          </p:cNvPr>
          <p:cNvSpPr txBox="1"/>
          <p:nvPr/>
        </p:nvSpPr>
        <p:spPr>
          <a:xfrm>
            <a:off x="5621784" y="4854733"/>
            <a:ext cx="8589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E73A92-86F2-487A-B147-AF7AAB881A6A}"/>
              </a:ext>
            </a:extLst>
          </p:cNvPr>
          <p:cNvSpPr txBox="1"/>
          <p:nvPr/>
        </p:nvSpPr>
        <p:spPr>
          <a:xfrm>
            <a:off x="6719575" y="4854733"/>
            <a:ext cx="8589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40A59A-F8F7-4470-9C00-DE942B3D0454}"/>
              </a:ext>
            </a:extLst>
          </p:cNvPr>
          <p:cNvSpPr txBox="1"/>
          <p:nvPr/>
        </p:nvSpPr>
        <p:spPr>
          <a:xfrm>
            <a:off x="7817366" y="4854733"/>
            <a:ext cx="8589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2D59EC2-3BE8-4CFD-9CD0-FF8305778E8F}"/>
              </a:ext>
            </a:extLst>
          </p:cNvPr>
          <p:cNvSpPr txBox="1"/>
          <p:nvPr/>
        </p:nvSpPr>
        <p:spPr>
          <a:xfrm>
            <a:off x="8853165" y="4854733"/>
            <a:ext cx="8589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68DA53-C370-4A59-8F71-B82D35956B29}"/>
              </a:ext>
            </a:extLst>
          </p:cNvPr>
          <p:cNvSpPr txBox="1"/>
          <p:nvPr/>
        </p:nvSpPr>
        <p:spPr>
          <a:xfrm>
            <a:off x="9888964" y="4854733"/>
            <a:ext cx="8589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1F35A7-3BA7-4483-84B9-3904195FA3E3}"/>
              </a:ext>
            </a:extLst>
          </p:cNvPr>
          <p:cNvSpPr txBox="1"/>
          <p:nvPr/>
        </p:nvSpPr>
        <p:spPr>
          <a:xfrm>
            <a:off x="10924763" y="4854733"/>
            <a:ext cx="85899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ক্লিক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942AB28-591D-4583-A78E-B51CB144ABDE}"/>
              </a:ext>
            </a:extLst>
          </p:cNvPr>
          <p:cNvSpPr txBox="1"/>
          <p:nvPr/>
        </p:nvSpPr>
        <p:spPr>
          <a:xfrm>
            <a:off x="414929" y="5873859"/>
            <a:ext cx="11263755" cy="584775"/>
          </a:xfrm>
          <a:prstGeom prst="rect">
            <a:avLst/>
          </a:prstGeom>
          <a:solidFill>
            <a:srgbClr val="FCDDC4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 কে পূর্ণ সংখ্যা দিয়ে গুণ করলে যে সংখ্যাগুলো পাওয়া যায় সেগুলো হলো ৩ এর গুণিতক।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BD2F471-DCFB-4110-A79B-6B177C28A422}"/>
              </a:ext>
            </a:extLst>
          </p:cNvPr>
          <p:cNvSpPr txBox="1"/>
          <p:nvPr/>
        </p:nvSpPr>
        <p:spPr>
          <a:xfrm>
            <a:off x="1906739" y="5885298"/>
            <a:ext cx="8475511" cy="584775"/>
          </a:xfrm>
          <a:prstGeom prst="rect">
            <a:avLst/>
          </a:prstGeom>
          <a:solidFill>
            <a:srgbClr val="B0DD7F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 এর  গুণিতকগুলো ৩ দ্বারা ভাগ করলে কোনো ভাগশেষ থাকে না।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78E6AA-44FD-4E28-9E45-887803FFE346}"/>
              </a:ext>
            </a:extLst>
          </p:cNvPr>
          <p:cNvSpPr txBox="1"/>
          <p:nvPr/>
        </p:nvSpPr>
        <p:spPr>
          <a:xfrm>
            <a:off x="2214995" y="5881283"/>
            <a:ext cx="7710055" cy="584775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 এর গুণিতক = ক এর সাথে যে কোন পূর্ণ সংখ্যার গুণফল।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ACA0C63-A872-4926-B42E-272A1041C6BD}"/>
              </a:ext>
            </a:extLst>
          </p:cNvPr>
          <p:cNvSpPr txBox="1"/>
          <p:nvPr/>
        </p:nvSpPr>
        <p:spPr>
          <a:xfrm>
            <a:off x="4370408" y="452524"/>
            <a:ext cx="343592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চল নিচের কাজটি করি</a:t>
            </a:r>
          </a:p>
        </p:txBody>
      </p:sp>
    </p:spTree>
    <p:extLst>
      <p:ext uri="{BB962C8B-B14F-4D97-AF65-F5344CB8AC3E}">
        <p14:creationId xmlns:p14="http://schemas.microsoft.com/office/powerpoint/2010/main" val="21210130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3" grpId="1" animBg="1"/>
      <p:bldP spid="34" grpId="0" animBg="1"/>
      <p:bldP spid="34" grpId="1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495800" y="228600"/>
            <a:ext cx="3269673" cy="73429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গুণিতক কী?</a:t>
            </a:r>
            <a:endParaRPr lang="en-US" sz="36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51455" y="2426268"/>
            <a:ext cx="10824914" cy="1346200"/>
            <a:chOff x="14748" y="762000"/>
            <a:chExt cx="9508758" cy="134620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228600" y="1981200"/>
              <a:ext cx="86868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7" name="Chart 6"/>
            <p:cNvGraphicFramePr/>
            <p:nvPr>
              <p:extLst/>
            </p:nvPr>
          </p:nvGraphicFramePr>
          <p:xfrm>
            <a:off x="14748" y="990600"/>
            <a:ext cx="9129252" cy="1117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185541" y="762000"/>
              <a:ext cx="93379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0    1    2  </a:t>
              </a:r>
              <a:r>
                <a:rPr lang="en-US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3    </a:t>
              </a:r>
              <a:r>
                <a:rPr lang="en-US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4  </a:t>
              </a:r>
              <a:r>
                <a:rPr lang="bn-BD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5   </a:t>
              </a:r>
              <a:r>
                <a:rPr lang="bn-BD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6    </a:t>
              </a:r>
              <a:r>
                <a:rPr lang="en-US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7    </a:t>
              </a:r>
              <a:r>
                <a:rPr lang="bn-BD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8   </a:t>
              </a:r>
              <a:r>
                <a:rPr lang="bn-BD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9   </a:t>
              </a:r>
              <a:r>
                <a:rPr lang="en-US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10  </a:t>
              </a:r>
              <a:r>
                <a:rPr lang="bn-BD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11  </a:t>
              </a:r>
              <a:r>
                <a:rPr lang="bn-BD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12  </a:t>
              </a:r>
              <a:r>
                <a:rPr lang="en-US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13  </a:t>
              </a:r>
              <a:r>
                <a:rPr lang="bn-BD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14  </a:t>
              </a:r>
              <a:r>
                <a:rPr lang="bn-BD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15  </a:t>
              </a:r>
              <a:r>
                <a:rPr lang="en-US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16  17  </a:t>
              </a:r>
              <a:r>
                <a:rPr lang="bn-BD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18  </a:t>
              </a:r>
              <a:r>
                <a:rPr lang="bn-BD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19  </a:t>
              </a:r>
              <a:r>
                <a:rPr lang="en-US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20  </a:t>
              </a:r>
              <a:r>
                <a:rPr lang="bn-BD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21  </a:t>
              </a:r>
              <a:r>
                <a:rPr lang="en-US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22  23  24  25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35908" y="4095759"/>
            <a:ext cx="10396215" cy="1346200"/>
            <a:chOff x="14748" y="762000"/>
            <a:chExt cx="9538929" cy="1346200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28600" y="1981200"/>
              <a:ext cx="8686800" cy="1588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" name="Chart 10"/>
            <p:cNvGraphicFramePr/>
            <p:nvPr>
              <p:extLst/>
            </p:nvPr>
          </p:nvGraphicFramePr>
          <p:xfrm>
            <a:off x="14748" y="990600"/>
            <a:ext cx="9435780" cy="1117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105771" y="762000"/>
              <a:ext cx="94479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0    </a:t>
              </a:r>
              <a:r>
                <a:rPr lang="bn-BD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    </a:t>
              </a:r>
              <a:r>
                <a:rPr lang="bn-BD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2    </a:t>
              </a:r>
              <a:r>
                <a:rPr lang="en-US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3    4   </a:t>
              </a:r>
              <a:r>
                <a:rPr lang="bn-BD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5   </a:t>
              </a:r>
              <a:r>
                <a:rPr lang="bn-BD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6    </a:t>
              </a:r>
              <a:r>
                <a:rPr lang="en-US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7  </a:t>
              </a:r>
              <a:r>
                <a:rPr lang="bn-BD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8    </a:t>
              </a:r>
              <a:r>
                <a:rPr lang="en-US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9  </a:t>
              </a:r>
              <a:r>
                <a:rPr lang="bn-BD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10  </a:t>
              </a:r>
              <a:r>
                <a:rPr lang="bn-BD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11  </a:t>
              </a:r>
              <a:r>
                <a:rPr lang="en-US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12  </a:t>
              </a:r>
              <a:r>
                <a:rPr lang="bn-BD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13  </a:t>
              </a:r>
              <a:r>
                <a:rPr lang="en-US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14  </a:t>
              </a:r>
              <a:r>
                <a:rPr lang="bn-BD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15  16  </a:t>
              </a:r>
              <a:r>
                <a:rPr lang="en-US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17  </a:t>
              </a:r>
              <a:r>
                <a:rPr lang="bn-BD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18  </a:t>
              </a:r>
              <a:r>
                <a:rPr lang="bn-BD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19 </a:t>
              </a:r>
              <a:r>
                <a:rPr lang="bn-BD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20  21  22  23  24  25</a:t>
              </a:r>
            </a:p>
          </p:txBody>
        </p:sp>
      </p:grpSp>
      <p:pic>
        <p:nvPicPr>
          <p:cNvPr id="13" name="Picture 12" descr="Screen Clippi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614" y="336125"/>
            <a:ext cx="1067985" cy="8040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850343" y="990600"/>
            <a:ext cx="890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(১) নিচের ১ম সংখ্যার সারি থেকে ৪ এর গুণিতকগুলো বৃত্তাকারে চিহ্নিত করি।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0343" y="1492675"/>
            <a:ext cx="10210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(২) নিচের ২য় সংখ্যার সারি থেকে ৬ এর গুণিতকগুলো বৃত্তাকারে চিহ্নিত করি। </a:t>
            </a:r>
            <a:endParaRPr lang="en-US" sz="28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94907" y="1934935"/>
            <a:ext cx="2433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 এর গুণিতক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94907" y="3644893"/>
            <a:ext cx="3744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এর গুণিতক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359605" y="4107506"/>
            <a:ext cx="506219" cy="4633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776212" y="2361917"/>
            <a:ext cx="506219" cy="4633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220529" y="2372486"/>
            <a:ext cx="506219" cy="4633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654589" y="2380790"/>
            <a:ext cx="506219" cy="4633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134819" y="2372960"/>
            <a:ext cx="506219" cy="4633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587040" y="2365408"/>
            <a:ext cx="506219" cy="4633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045707" y="4107506"/>
            <a:ext cx="506219" cy="4633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0331895" y="2378866"/>
            <a:ext cx="506219" cy="4633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321308" y="4059178"/>
            <a:ext cx="506219" cy="4633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708778" y="4095759"/>
            <a:ext cx="506219" cy="4633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85800" y="5455241"/>
            <a:ext cx="110905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গুণিতকঃ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কোনো সংখ্যাকে পূর্ণসংখ্যা দিয়ে গুণ করলে যে সংখ্যাগুলো পাওয়া যায় সেগুলোকে ঐ সংখ্যার 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গুণিতক বলে।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1622115787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9209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228600" y="266700"/>
            <a:ext cx="372339" cy="6341918"/>
          </a:xfrm>
          <a:custGeom>
            <a:avLst/>
            <a:gdLst>
              <a:gd name="connsiteX0" fmla="*/ 14514 w 682171"/>
              <a:gd name="connsiteY0" fmla="*/ 4677832 h 4700469"/>
              <a:gd name="connsiteX1" fmla="*/ 14514 w 682171"/>
              <a:gd name="connsiteY1" fmla="*/ 4547203 h 4700469"/>
              <a:gd name="connsiteX2" fmla="*/ 29028 w 682171"/>
              <a:gd name="connsiteY2" fmla="*/ 4314974 h 4700469"/>
              <a:gd name="connsiteX3" fmla="*/ 43543 w 682171"/>
              <a:gd name="connsiteY3" fmla="*/ 4242403 h 4700469"/>
              <a:gd name="connsiteX4" fmla="*/ 101600 w 682171"/>
              <a:gd name="connsiteY4" fmla="*/ 4155317 h 4700469"/>
              <a:gd name="connsiteX5" fmla="*/ 145143 w 682171"/>
              <a:gd name="connsiteY5" fmla="*/ 4126289 h 4700469"/>
              <a:gd name="connsiteX6" fmla="*/ 304800 w 682171"/>
              <a:gd name="connsiteY6" fmla="*/ 4140803 h 4700469"/>
              <a:gd name="connsiteX7" fmla="*/ 333828 w 682171"/>
              <a:gd name="connsiteY7" fmla="*/ 4314974 h 4700469"/>
              <a:gd name="connsiteX8" fmla="*/ 290286 w 682171"/>
              <a:gd name="connsiteY8" fmla="*/ 4344003 h 4700469"/>
              <a:gd name="connsiteX9" fmla="*/ 246743 w 682171"/>
              <a:gd name="connsiteY9" fmla="*/ 4387546 h 4700469"/>
              <a:gd name="connsiteX10" fmla="*/ 174171 w 682171"/>
              <a:gd name="connsiteY10" fmla="*/ 4373032 h 4700469"/>
              <a:gd name="connsiteX11" fmla="*/ 145143 w 682171"/>
              <a:gd name="connsiteY11" fmla="*/ 4314974 h 4700469"/>
              <a:gd name="connsiteX12" fmla="*/ 188686 w 682171"/>
              <a:gd name="connsiteY12" fmla="*/ 3952117 h 4700469"/>
              <a:gd name="connsiteX13" fmla="*/ 232228 w 682171"/>
              <a:gd name="connsiteY13" fmla="*/ 3821489 h 4700469"/>
              <a:gd name="connsiteX14" fmla="*/ 246743 w 682171"/>
              <a:gd name="connsiteY14" fmla="*/ 3777946 h 4700469"/>
              <a:gd name="connsiteX15" fmla="*/ 232228 w 682171"/>
              <a:gd name="connsiteY15" fmla="*/ 3516689 h 4700469"/>
              <a:gd name="connsiteX16" fmla="*/ 203200 w 682171"/>
              <a:gd name="connsiteY16" fmla="*/ 3560232 h 4700469"/>
              <a:gd name="connsiteX17" fmla="*/ 159657 w 682171"/>
              <a:gd name="connsiteY17" fmla="*/ 3574746 h 4700469"/>
              <a:gd name="connsiteX18" fmla="*/ 58057 w 682171"/>
              <a:gd name="connsiteY18" fmla="*/ 3560232 h 4700469"/>
              <a:gd name="connsiteX19" fmla="*/ 72571 w 682171"/>
              <a:gd name="connsiteY19" fmla="*/ 3066746 h 4700469"/>
              <a:gd name="connsiteX20" fmla="*/ 87086 w 682171"/>
              <a:gd name="connsiteY20" fmla="*/ 2965146 h 4700469"/>
              <a:gd name="connsiteX21" fmla="*/ 72571 w 682171"/>
              <a:gd name="connsiteY21" fmla="*/ 3008689 h 4700469"/>
              <a:gd name="connsiteX22" fmla="*/ 159657 w 682171"/>
              <a:gd name="connsiteY22" fmla="*/ 3081260 h 4700469"/>
              <a:gd name="connsiteX23" fmla="*/ 246743 w 682171"/>
              <a:gd name="connsiteY23" fmla="*/ 3110289 h 4700469"/>
              <a:gd name="connsiteX24" fmla="*/ 290286 w 682171"/>
              <a:gd name="connsiteY24" fmla="*/ 3124803 h 4700469"/>
              <a:gd name="connsiteX25" fmla="*/ 348343 w 682171"/>
              <a:gd name="connsiteY25" fmla="*/ 3211889 h 4700469"/>
              <a:gd name="connsiteX26" fmla="*/ 377371 w 682171"/>
              <a:gd name="connsiteY26" fmla="*/ 3255432 h 4700469"/>
              <a:gd name="connsiteX27" fmla="*/ 304800 w 682171"/>
              <a:gd name="connsiteY27" fmla="*/ 3487660 h 4700469"/>
              <a:gd name="connsiteX28" fmla="*/ 261257 w 682171"/>
              <a:gd name="connsiteY28" fmla="*/ 3502174 h 4700469"/>
              <a:gd name="connsiteX29" fmla="*/ 420914 w 682171"/>
              <a:gd name="connsiteY29" fmla="*/ 3502174 h 4700469"/>
              <a:gd name="connsiteX30" fmla="*/ 449943 w 682171"/>
              <a:gd name="connsiteY30" fmla="*/ 3458632 h 4700469"/>
              <a:gd name="connsiteX31" fmla="*/ 449943 w 682171"/>
              <a:gd name="connsiteY31" fmla="*/ 3110289 h 4700469"/>
              <a:gd name="connsiteX32" fmla="*/ 406400 w 682171"/>
              <a:gd name="connsiteY32" fmla="*/ 2979660 h 4700469"/>
              <a:gd name="connsiteX33" fmla="*/ 391886 w 682171"/>
              <a:gd name="connsiteY33" fmla="*/ 2936117 h 4700469"/>
              <a:gd name="connsiteX34" fmla="*/ 333828 w 682171"/>
              <a:gd name="connsiteY34" fmla="*/ 2834517 h 4700469"/>
              <a:gd name="connsiteX35" fmla="*/ 304800 w 682171"/>
              <a:gd name="connsiteY35" fmla="*/ 2747432 h 4700469"/>
              <a:gd name="connsiteX36" fmla="*/ 290286 w 682171"/>
              <a:gd name="connsiteY36" fmla="*/ 2703889 h 4700469"/>
              <a:gd name="connsiteX37" fmla="*/ 304800 w 682171"/>
              <a:gd name="connsiteY37" fmla="*/ 2413603 h 4700469"/>
              <a:gd name="connsiteX38" fmla="*/ 348343 w 682171"/>
              <a:gd name="connsiteY38" fmla="*/ 2399089 h 4700469"/>
              <a:gd name="connsiteX39" fmla="*/ 391886 w 682171"/>
              <a:gd name="connsiteY39" fmla="*/ 2428117 h 4700469"/>
              <a:gd name="connsiteX40" fmla="*/ 406400 w 682171"/>
              <a:gd name="connsiteY40" fmla="*/ 2471660 h 4700469"/>
              <a:gd name="connsiteX41" fmla="*/ 420914 w 682171"/>
              <a:gd name="connsiteY41" fmla="*/ 2718403 h 4700469"/>
              <a:gd name="connsiteX42" fmla="*/ 551543 w 682171"/>
              <a:gd name="connsiteY42" fmla="*/ 2703889 h 4700469"/>
              <a:gd name="connsiteX43" fmla="*/ 551543 w 682171"/>
              <a:gd name="connsiteY43" fmla="*/ 2544232 h 4700469"/>
              <a:gd name="connsiteX44" fmla="*/ 537028 w 682171"/>
              <a:gd name="connsiteY44" fmla="*/ 2500689 h 4700469"/>
              <a:gd name="connsiteX45" fmla="*/ 580571 w 682171"/>
              <a:gd name="connsiteY45" fmla="*/ 2529717 h 4700469"/>
              <a:gd name="connsiteX46" fmla="*/ 624114 w 682171"/>
              <a:gd name="connsiteY46" fmla="*/ 2558746 h 4700469"/>
              <a:gd name="connsiteX47" fmla="*/ 667657 w 682171"/>
              <a:gd name="connsiteY47" fmla="*/ 2544232 h 4700469"/>
              <a:gd name="connsiteX48" fmla="*/ 682171 w 682171"/>
              <a:gd name="connsiteY48" fmla="*/ 2500689 h 4700469"/>
              <a:gd name="connsiteX49" fmla="*/ 638628 w 682171"/>
              <a:gd name="connsiteY49" fmla="*/ 2355546 h 4700469"/>
              <a:gd name="connsiteX50" fmla="*/ 595086 w 682171"/>
              <a:gd name="connsiteY50" fmla="*/ 2341032 h 4700469"/>
              <a:gd name="connsiteX51" fmla="*/ 449943 w 682171"/>
              <a:gd name="connsiteY51" fmla="*/ 2326517 h 4700469"/>
              <a:gd name="connsiteX52" fmla="*/ 580571 w 682171"/>
              <a:gd name="connsiteY52" fmla="*/ 2297489 h 4700469"/>
              <a:gd name="connsiteX53" fmla="*/ 609600 w 682171"/>
              <a:gd name="connsiteY53" fmla="*/ 2253946 h 4700469"/>
              <a:gd name="connsiteX54" fmla="*/ 624114 w 682171"/>
              <a:gd name="connsiteY54" fmla="*/ 2210403 h 4700469"/>
              <a:gd name="connsiteX55" fmla="*/ 449943 w 682171"/>
              <a:gd name="connsiteY55" fmla="*/ 2152346 h 4700469"/>
              <a:gd name="connsiteX56" fmla="*/ 362857 w 682171"/>
              <a:gd name="connsiteY56" fmla="*/ 2195889 h 4700469"/>
              <a:gd name="connsiteX57" fmla="*/ 348343 w 682171"/>
              <a:gd name="connsiteY57" fmla="*/ 2239432 h 4700469"/>
              <a:gd name="connsiteX58" fmla="*/ 319314 w 682171"/>
              <a:gd name="connsiteY58" fmla="*/ 2355546 h 4700469"/>
              <a:gd name="connsiteX59" fmla="*/ 319314 w 682171"/>
              <a:gd name="connsiteY59" fmla="*/ 2195889 h 4700469"/>
              <a:gd name="connsiteX60" fmla="*/ 348343 w 682171"/>
              <a:gd name="connsiteY60" fmla="*/ 2108803 h 4700469"/>
              <a:gd name="connsiteX61" fmla="*/ 362857 w 682171"/>
              <a:gd name="connsiteY61" fmla="*/ 2065260 h 4700469"/>
              <a:gd name="connsiteX62" fmla="*/ 348343 w 682171"/>
              <a:gd name="connsiteY62" fmla="*/ 1833032 h 4700469"/>
              <a:gd name="connsiteX63" fmla="*/ 333828 w 682171"/>
              <a:gd name="connsiteY63" fmla="*/ 1789489 h 4700469"/>
              <a:gd name="connsiteX64" fmla="*/ 246743 w 682171"/>
              <a:gd name="connsiteY64" fmla="*/ 1716917 h 4700469"/>
              <a:gd name="connsiteX65" fmla="*/ 203200 w 682171"/>
              <a:gd name="connsiteY65" fmla="*/ 1673374 h 4700469"/>
              <a:gd name="connsiteX66" fmla="*/ 145143 w 682171"/>
              <a:gd name="connsiteY66" fmla="*/ 1586289 h 4700469"/>
              <a:gd name="connsiteX67" fmla="*/ 58057 w 682171"/>
              <a:gd name="connsiteY67" fmla="*/ 1383089 h 4700469"/>
              <a:gd name="connsiteX68" fmla="*/ 29028 w 682171"/>
              <a:gd name="connsiteY68" fmla="*/ 1339546 h 4700469"/>
              <a:gd name="connsiteX69" fmla="*/ 0 w 682171"/>
              <a:gd name="connsiteY69" fmla="*/ 1150860 h 4700469"/>
              <a:gd name="connsiteX70" fmla="*/ 14514 w 682171"/>
              <a:gd name="connsiteY70" fmla="*/ 817032 h 4700469"/>
              <a:gd name="connsiteX71" fmla="*/ 29028 w 682171"/>
              <a:gd name="connsiteY71" fmla="*/ 773489 h 4700469"/>
              <a:gd name="connsiteX72" fmla="*/ 58057 w 682171"/>
              <a:gd name="connsiteY72" fmla="*/ 671889 h 4700469"/>
              <a:gd name="connsiteX73" fmla="*/ 87086 w 682171"/>
              <a:gd name="connsiteY73" fmla="*/ 758974 h 4700469"/>
              <a:gd name="connsiteX74" fmla="*/ 174171 w 682171"/>
              <a:gd name="connsiteY74" fmla="*/ 846060 h 4700469"/>
              <a:gd name="connsiteX75" fmla="*/ 261257 w 682171"/>
              <a:gd name="connsiteY75" fmla="*/ 918632 h 4700469"/>
              <a:gd name="connsiteX76" fmla="*/ 304800 w 682171"/>
              <a:gd name="connsiteY76" fmla="*/ 1020232 h 4700469"/>
              <a:gd name="connsiteX77" fmla="*/ 290286 w 682171"/>
              <a:gd name="connsiteY77" fmla="*/ 1310517 h 4700469"/>
              <a:gd name="connsiteX78" fmla="*/ 275771 w 682171"/>
              <a:gd name="connsiteY78" fmla="*/ 1354060 h 4700469"/>
              <a:gd name="connsiteX79" fmla="*/ 246743 w 682171"/>
              <a:gd name="connsiteY79" fmla="*/ 1397603 h 4700469"/>
              <a:gd name="connsiteX80" fmla="*/ 203200 w 682171"/>
              <a:gd name="connsiteY80" fmla="*/ 1426632 h 4700469"/>
              <a:gd name="connsiteX81" fmla="*/ 130628 w 682171"/>
              <a:gd name="connsiteY81" fmla="*/ 1513717 h 4700469"/>
              <a:gd name="connsiteX82" fmla="*/ 145143 w 682171"/>
              <a:gd name="connsiteY82" fmla="*/ 1470174 h 4700469"/>
              <a:gd name="connsiteX83" fmla="*/ 232228 w 682171"/>
              <a:gd name="connsiteY83" fmla="*/ 1383089 h 4700469"/>
              <a:gd name="connsiteX84" fmla="*/ 246743 w 682171"/>
              <a:gd name="connsiteY84" fmla="*/ 1339546 h 4700469"/>
              <a:gd name="connsiteX85" fmla="*/ 290286 w 682171"/>
              <a:gd name="connsiteY85" fmla="*/ 1252460 h 4700469"/>
              <a:gd name="connsiteX86" fmla="*/ 290286 w 682171"/>
              <a:gd name="connsiteY86" fmla="*/ 860574 h 4700469"/>
              <a:gd name="connsiteX87" fmla="*/ 275771 w 682171"/>
              <a:gd name="connsiteY87" fmla="*/ 817032 h 4700469"/>
              <a:gd name="connsiteX88" fmla="*/ 217714 w 682171"/>
              <a:gd name="connsiteY88" fmla="*/ 671889 h 4700469"/>
              <a:gd name="connsiteX89" fmla="*/ 203200 w 682171"/>
              <a:gd name="connsiteY89" fmla="*/ 628346 h 4700469"/>
              <a:gd name="connsiteX90" fmla="*/ 188686 w 682171"/>
              <a:gd name="connsiteY90" fmla="*/ 584803 h 4700469"/>
              <a:gd name="connsiteX91" fmla="*/ 217714 w 682171"/>
              <a:gd name="connsiteY91" fmla="*/ 309032 h 4700469"/>
              <a:gd name="connsiteX92" fmla="*/ 246743 w 682171"/>
              <a:gd name="connsiteY92" fmla="*/ 221946 h 4700469"/>
              <a:gd name="connsiteX93" fmla="*/ 333828 w 682171"/>
              <a:gd name="connsiteY93" fmla="*/ 236460 h 4700469"/>
              <a:gd name="connsiteX94" fmla="*/ 391886 w 682171"/>
              <a:gd name="connsiteY94" fmla="*/ 323546 h 4700469"/>
              <a:gd name="connsiteX95" fmla="*/ 391886 w 682171"/>
              <a:gd name="connsiteY95" fmla="*/ 468689 h 4700469"/>
              <a:gd name="connsiteX96" fmla="*/ 319314 w 682171"/>
              <a:gd name="connsiteY96" fmla="*/ 454174 h 4700469"/>
              <a:gd name="connsiteX97" fmla="*/ 290286 w 682171"/>
              <a:gd name="connsiteY97" fmla="*/ 410632 h 4700469"/>
              <a:gd name="connsiteX98" fmla="*/ 261257 w 682171"/>
              <a:gd name="connsiteY98" fmla="*/ 323546 h 4700469"/>
              <a:gd name="connsiteX99" fmla="*/ 246743 w 682171"/>
              <a:gd name="connsiteY99" fmla="*/ 280003 h 4700469"/>
              <a:gd name="connsiteX100" fmla="*/ 217714 w 682171"/>
              <a:gd name="connsiteY100" fmla="*/ 221946 h 4700469"/>
              <a:gd name="connsiteX101" fmla="*/ 188686 w 682171"/>
              <a:gd name="connsiteY101" fmla="*/ 105832 h 4700469"/>
              <a:gd name="connsiteX102" fmla="*/ 203200 w 682171"/>
              <a:gd name="connsiteY102" fmla="*/ 18746 h 4700469"/>
              <a:gd name="connsiteX103" fmla="*/ 304800 w 682171"/>
              <a:gd name="connsiteY103" fmla="*/ 62289 h 4700469"/>
              <a:gd name="connsiteX104" fmla="*/ 319314 w 682171"/>
              <a:gd name="connsiteY104" fmla="*/ 178403 h 4700469"/>
              <a:gd name="connsiteX105" fmla="*/ 275771 w 682171"/>
              <a:gd name="connsiteY105" fmla="*/ 221946 h 4700469"/>
              <a:gd name="connsiteX106" fmla="*/ 319314 w 682171"/>
              <a:gd name="connsiteY106" fmla="*/ 207432 h 4700469"/>
              <a:gd name="connsiteX107" fmla="*/ 551543 w 682171"/>
              <a:gd name="connsiteY107" fmla="*/ 163889 h 4700469"/>
              <a:gd name="connsiteX108" fmla="*/ 537028 w 682171"/>
              <a:gd name="connsiteY108" fmla="*/ 250974 h 4700469"/>
              <a:gd name="connsiteX109" fmla="*/ 348343 w 682171"/>
              <a:gd name="connsiteY109" fmla="*/ 265489 h 4700469"/>
              <a:gd name="connsiteX110" fmla="*/ 290286 w 682171"/>
              <a:gd name="connsiteY110" fmla="*/ 236460 h 4700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82171" h="4700469">
                <a:moveTo>
                  <a:pt x="14514" y="4677832"/>
                </a:moveTo>
                <a:cubicBezTo>
                  <a:pt x="47187" y="4579810"/>
                  <a:pt x="14514" y="4700469"/>
                  <a:pt x="14514" y="4547203"/>
                </a:cubicBezTo>
                <a:cubicBezTo>
                  <a:pt x="14514" y="4469642"/>
                  <a:pt x="21674" y="4392185"/>
                  <a:pt x="29028" y="4314974"/>
                </a:cubicBezTo>
                <a:cubicBezTo>
                  <a:pt x="31367" y="4290416"/>
                  <a:pt x="33335" y="4264861"/>
                  <a:pt x="43543" y="4242403"/>
                </a:cubicBezTo>
                <a:cubicBezTo>
                  <a:pt x="57980" y="4210642"/>
                  <a:pt x="72571" y="4174669"/>
                  <a:pt x="101600" y="4155317"/>
                </a:cubicBezTo>
                <a:lnTo>
                  <a:pt x="145143" y="4126289"/>
                </a:lnTo>
                <a:cubicBezTo>
                  <a:pt x="198362" y="4131127"/>
                  <a:pt x="252548" y="4129606"/>
                  <a:pt x="304800" y="4140803"/>
                </a:cubicBezTo>
                <a:cubicBezTo>
                  <a:pt x="387925" y="4158616"/>
                  <a:pt x="352515" y="4258914"/>
                  <a:pt x="333828" y="4314974"/>
                </a:cubicBezTo>
                <a:cubicBezTo>
                  <a:pt x="328312" y="4331523"/>
                  <a:pt x="303687" y="4332836"/>
                  <a:pt x="290286" y="4344003"/>
                </a:cubicBezTo>
                <a:cubicBezTo>
                  <a:pt x="274517" y="4357144"/>
                  <a:pt x="261257" y="4373032"/>
                  <a:pt x="246743" y="4387546"/>
                </a:cubicBezTo>
                <a:cubicBezTo>
                  <a:pt x="222552" y="4382708"/>
                  <a:pt x="194246" y="4387371"/>
                  <a:pt x="174171" y="4373032"/>
                </a:cubicBezTo>
                <a:cubicBezTo>
                  <a:pt x="156564" y="4360456"/>
                  <a:pt x="146083" y="4336590"/>
                  <a:pt x="145143" y="4314974"/>
                </a:cubicBezTo>
                <a:cubicBezTo>
                  <a:pt x="135221" y="4086772"/>
                  <a:pt x="139205" y="4100560"/>
                  <a:pt x="188686" y="3952117"/>
                </a:cubicBezTo>
                <a:lnTo>
                  <a:pt x="232228" y="3821489"/>
                </a:lnTo>
                <a:lnTo>
                  <a:pt x="246743" y="3777946"/>
                </a:lnTo>
                <a:cubicBezTo>
                  <a:pt x="241905" y="3690860"/>
                  <a:pt x="249333" y="3602215"/>
                  <a:pt x="232228" y="3516689"/>
                </a:cubicBezTo>
                <a:cubicBezTo>
                  <a:pt x="228807" y="3499584"/>
                  <a:pt x="216821" y="3549335"/>
                  <a:pt x="203200" y="3560232"/>
                </a:cubicBezTo>
                <a:cubicBezTo>
                  <a:pt x="191253" y="3569789"/>
                  <a:pt x="174171" y="3569908"/>
                  <a:pt x="159657" y="3574746"/>
                </a:cubicBezTo>
                <a:cubicBezTo>
                  <a:pt x="125790" y="3569908"/>
                  <a:pt x="63837" y="3593951"/>
                  <a:pt x="58057" y="3560232"/>
                </a:cubicBezTo>
                <a:cubicBezTo>
                  <a:pt x="30251" y="3398032"/>
                  <a:pt x="64553" y="3231117"/>
                  <a:pt x="72571" y="3066746"/>
                </a:cubicBezTo>
                <a:cubicBezTo>
                  <a:pt x="74238" y="3032576"/>
                  <a:pt x="87086" y="2999357"/>
                  <a:pt x="87086" y="2965146"/>
                </a:cubicBezTo>
                <a:cubicBezTo>
                  <a:pt x="87086" y="2949846"/>
                  <a:pt x="77409" y="2994175"/>
                  <a:pt x="72571" y="3008689"/>
                </a:cubicBezTo>
                <a:cubicBezTo>
                  <a:pt x="99917" y="3036035"/>
                  <a:pt x="123282" y="3065094"/>
                  <a:pt x="159657" y="3081260"/>
                </a:cubicBezTo>
                <a:cubicBezTo>
                  <a:pt x="187619" y="3093687"/>
                  <a:pt x="217714" y="3100613"/>
                  <a:pt x="246743" y="3110289"/>
                </a:cubicBezTo>
                <a:lnTo>
                  <a:pt x="290286" y="3124803"/>
                </a:lnTo>
                <a:lnTo>
                  <a:pt x="348343" y="3211889"/>
                </a:lnTo>
                <a:lnTo>
                  <a:pt x="377371" y="3255432"/>
                </a:lnTo>
                <a:cubicBezTo>
                  <a:pt x="373687" y="3292271"/>
                  <a:pt x="379566" y="3462739"/>
                  <a:pt x="304800" y="3487660"/>
                </a:cubicBezTo>
                <a:lnTo>
                  <a:pt x="261257" y="3502174"/>
                </a:lnTo>
                <a:cubicBezTo>
                  <a:pt x="322493" y="3522587"/>
                  <a:pt x="338852" y="3534999"/>
                  <a:pt x="420914" y="3502174"/>
                </a:cubicBezTo>
                <a:cubicBezTo>
                  <a:pt x="437110" y="3495696"/>
                  <a:pt x="440267" y="3473146"/>
                  <a:pt x="449943" y="3458632"/>
                </a:cubicBezTo>
                <a:cubicBezTo>
                  <a:pt x="493674" y="3327436"/>
                  <a:pt x="484782" y="3371579"/>
                  <a:pt x="449943" y="3110289"/>
                </a:cubicBezTo>
                <a:cubicBezTo>
                  <a:pt x="443877" y="3064793"/>
                  <a:pt x="420914" y="3023203"/>
                  <a:pt x="406400" y="2979660"/>
                </a:cubicBezTo>
                <a:cubicBezTo>
                  <a:pt x="401562" y="2965146"/>
                  <a:pt x="400373" y="2948847"/>
                  <a:pt x="391886" y="2936117"/>
                </a:cubicBezTo>
                <a:cubicBezTo>
                  <a:pt x="365703" y="2896842"/>
                  <a:pt x="352242" y="2880553"/>
                  <a:pt x="333828" y="2834517"/>
                </a:cubicBezTo>
                <a:cubicBezTo>
                  <a:pt x="322464" y="2806107"/>
                  <a:pt x="314476" y="2776460"/>
                  <a:pt x="304800" y="2747432"/>
                </a:cubicBezTo>
                <a:lnTo>
                  <a:pt x="290286" y="2703889"/>
                </a:lnTo>
                <a:cubicBezTo>
                  <a:pt x="295124" y="2607127"/>
                  <a:pt x="286672" y="2508775"/>
                  <a:pt x="304800" y="2413603"/>
                </a:cubicBezTo>
                <a:cubicBezTo>
                  <a:pt x="307663" y="2398574"/>
                  <a:pt x="333252" y="2396574"/>
                  <a:pt x="348343" y="2399089"/>
                </a:cubicBezTo>
                <a:cubicBezTo>
                  <a:pt x="365550" y="2401957"/>
                  <a:pt x="377372" y="2418441"/>
                  <a:pt x="391886" y="2428117"/>
                </a:cubicBezTo>
                <a:cubicBezTo>
                  <a:pt x="396724" y="2442631"/>
                  <a:pt x="404878" y="2456437"/>
                  <a:pt x="406400" y="2471660"/>
                </a:cubicBezTo>
                <a:cubicBezTo>
                  <a:pt x="414598" y="2553641"/>
                  <a:pt x="377248" y="2648537"/>
                  <a:pt x="420914" y="2718403"/>
                </a:cubicBezTo>
                <a:cubicBezTo>
                  <a:pt x="444134" y="2755555"/>
                  <a:pt x="508000" y="2708727"/>
                  <a:pt x="551543" y="2703889"/>
                </a:cubicBezTo>
                <a:cubicBezTo>
                  <a:pt x="572108" y="2621629"/>
                  <a:pt x="572731" y="2650169"/>
                  <a:pt x="551543" y="2544232"/>
                </a:cubicBezTo>
                <a:cubicBezTo>
                  <a:pt x="548542" y="2529230"/>
                  <a:pt x="524298" y="2492202"/>
                  <a:pt x="537028" y="2500689"/>
                </a:cubicBezTo>
                <a:lnTo>
                  <a:pt x="580571" y="2529717"/>
                </a:lnTo>
                <a:lnTo>
                  <a:pt x="624114" y="2558746"/>
                </a:lnTo>
                <a:cubicBezTo>
                  <a:pt x="638628" y="2553908"/>
                  <a:pt x="656839" y="2555050"/>
                  <a:pt x="667657" y="2544232"/>
                </a:cubicBezTo>
                <a:cubicBezTo>
                  <a:pt x="678475" y="2533414"/>
                  <a:pt x="682171" y="2515988"/>
                  <a:pt x="682171" y="2500689"/>
                </a:cubicBezTo>
                <a:cubicBezTo>
                  <a:pt x="682171" y="2461305"/>
                  <a:pt x="677975" y="2387024"/>
                  <a:pt x="638628" y="2355546"/>
                </a:cubicBezTo>
                <a:cubicBezTo>
                  <a:pt x="626681" y="2345989"/>
                  <a:pt x="610207" y="2343358"/>
                  <a:pt x="595086" y="2341032"/>
                </a:cubicBezTo>
                <a:cubicBezTo>
                  <a:pt x="547029" y="2333638"/>
                  <a:pt x="498324" y="2331355"/>
                  <a:pt x="449943" y="2326517"/>
                </a:cubicBezTo>
                <a:cubicBezTo>
                  <a:pt x="451542" y="2326197"/>
                  <a:pt x="571787" y="2303345"/>
                  <a:pt x="580571" y="2297489"/>
                </a:cubicBezTo>
                <a:cubicBezTo>
                  <a:pt x="595085" y="2287813"/>
                  <a:pt x="599924" y="2268460"/>
                  <a:pt x="609600" y="2253946"/>
                </a:cubicBezTo>
                <a:cubicBezTo>
                  <a:pt x="614438" y="2239432"/>
                  <a:pt x="624114" y="2225702"/>
                  <a:pt x="624114" y="2210403"/>
                </a:cubicBezTo>
                <a:cubicBezTo>
                  <a:pt x="624114" y="2119019"/>
                  <a:pt x="515118" y="2158271"/>
                  <a:pt x="449943" y="2152346"/>
                </a:cubicBezTo>
                <a:cubicBezTo>
                  <a:pt x="421258" y="2161907"/>
                  <a:pt x="383320" y="2170310"/>
                  <a:pt x="362857" y="2195889"/>
                </a:cubicBezTo>
                <a:cubicBezTo>
                  <a:pt x="353300" y="2207836"/>
                  <a:pt x="352054" y="2224589"/>
                  <a:pt x="348343" y="2239432"/>
                </a:cubicBezTo>
                <a:lnTo>
                  <a:pt x="319314" y="2355546"/>
                </a:lnTo>
                <a:cubicBezTo>
                  <a:pt x="269610" y="2280989"/>
                  <a:pt x="282729" y="2323937"/>
                  <a:pt x="319314" y="2195889"/>
                </a:cubicBezTo>
                <a:cubicBezTo>
                  <a:pt x="327720" y="2166467"/>
                  <a:pt x="338667" y="2137832"/>
                  <a:pt x="348343" y="2108803"/>
                </a:cubicBezTo>
                <a:lnTo>
                  <a:pt x="362857" y="2065260"/>
                </a:lnTo>
                <a:cubicBezTo>
                  <a:pt x="358019" y="1987851"/>
                  <a:pt x="356463" y="1910166"/>
                  <a:pt x="348343" y="1833032"/>
                </a:cubicBezTo>
                <a:cubicBezTo>
                  <a:pt x="346741" y="1817817"/>
                  <a:pt x="342315" y="1802219"/>
                  <a:pt x="333828" y="1789489"/>
                </a:cubicBezTo>
                <a:cubicBezTo>
                  <a:pt x="302025" y="1741784"/>
                  <a:pt x="286906" y="1750386"/>
                  <a:pt x="246743" y="1716917"/>
                </a:cubicBezTo>
                <a:cubicBezTo>
                  <a:pt x="230974" y="1703776"/>
                  <a:pt x="215802" y="1689577"/>
                  <a:pt x="203200" y="1673374"/>
                </a:cubicBezTo>
                <a:cubicBezTo>
                  <a:pt x="181781" y="1645835"/>
                  <a:pt x="145143" y="1586289"/>
                  <a:pt x="145143" y="1586289"/>
                </a:cubicBezTo>
                <a:cubicBezTo>
                  <a:pt x="107653" y="1436328"/>
                  <a:pt x="138244" y="1503369"/>
                  <a:pt x="58057" y="1383089"/>
                </a:cubicBezTo>
                <a:lnTo>
                  <a:pt x="29028" y="1339546"/>
                </a:lnTo>
                <a:cubicBezTo>
                  <a:pt x="4185" y="1265014"/>
                  <a:pt x="0" y="1263116"/>
                  <a:pt x="0" y="1150860"/>
                </a:cubicBezTo>
                <a:cubicBezTo>
                  <a:pt x="0" y="1039479"/>
                  <a:pt x="5972" y="928085"/>
                  <a:pt x="14514" y="817032"/>
                </a:cubicBezTo>
                <a:cubicBezTo>
                  <a:pt x="15687" y="801778"/>
                  <a:pt x="24825" y="788200"/>
                  <a:pt x="29028" y="773489"/>
                </a:cubicBezTo>
                <a:cubicBezTo>
                  <a:pt x="65478" y="645914"/>
                  <a:pt x="23257" y="776290"/>
                  <a:pt x="58057" y="671889"/>
                </a:cubicBezTo>
                <a:cubicBezTo>
                  <a:pt x="67733" y="700917"/>
                  <a:pt x="65450" y="737337"/>
                  <a:pt x="87086" y="758974"/>
                </a:cubicBezTo>
                <a:cubicBezTo>
                  <a:pt x="116114" y="788003"/>
                  <a:pt x="140013" y="823288"/>
                  <a:pt x="174171" y="846060"/>
                </a:cubicBezTo>
                <a:cubicBezTo>
                  <a:pt x="208891" y="869207"/>
                  <a:pt x="235858" y="883074"/>
                  <a:pt x="261257" y="918632"/>
                </a:cubicBezTo>
                <a:cubicBezTo>
                  <a:pt x="283678" y="950021"/>
                  <a:pt x="292955" y="984696"/>
                  <a:pt x="304800" y="1020232"/>
                </a:cubicBezTo>
                <a:cubicBezTo>
                  <a:pt x="299962" y="1116994"/>
                  <a:pt x="298679" y="1213999"/>
                  <a:pt x="290286" y="1310517"/>
                </a:cubicBezTo>
                <a:cubicBezTo>
                  <a:pt x="288961" y="1325759"/>
                  <a:pt x="282613" y="1340376"/>
                  <a:pt x="275771" y="1354060"/>
                </a:cubicBezTo>
                <a:cubicBezTo>
                  <a:pt x="267970" y="1369662"/>
                  <a:pt x="259078" y="1385268"/>
                  <a:pt x="246743" y="1397603"/>
                </a:cubicBezTo>
                <a:cubicBezTo>
                  <a:pt x="234408" y="1409938"/>
                  <a:pt x="217714" y="1416956"/>
                  <a:pt x="203200" y="1426632"/>
                </a:cubicBezTo>
                <a:cubicBezTo>
                  <a:pt x="194443" y="1439766"/>
                  <a:pt x="149253" y="1513717"/>
                  <a:pt x="130628" y="1513717"/>
                </a:cubicBezTo>
                <a:cubicBezTo>
                  <a:pt x="115328" y="1513717"/>
                  <a:pt x="135750" y="1482251"/>
                  <a:pt x="145143" y="1470174"/>
                </a:cubicBezTo>
                <a:cubicBezTo>
                  <a:pt x="170347" y="1437769"/>
                  <a:pt x="232228" y="1383089"/>
                  <a:pt x="232228" y="1383089"/>
                </a:cubicBezTo>
                <a:cubicBezTo>
                  <a:pt x="237066" y="1368575"/>
                  <a:pt x="239901" y="1353230"/>
                  <a:pt x="246743" y="1339546"/>
                </a:cubicBezTo>
                <a:cubicBezTo>
                  <a:pt x="303016" y="1227000"/>
                  <a:pt x="253802" y="1361907"/>
                  <a:pt x="290286" y="1252460"/>
                </a:cubicBezTo>
                <a:cubicBezTo>
                  <a:pt x="319219" y="1078857"/>
                  <a:pt x="314157" y="1147024"/>
                  <a:pt x="290286" y="860574"/>
                </a:cubicBezTo>
                <a:cubicBezTo>
                  <a:pt x="289015" y="845328"/>
                  <a:pt x="281798" y="831094"/>
                  <a:pt x="275771" y="817032"/>
                </a:cubicBezTo>
                <a:cubicBezTo>
                  <a:pt x="211710" y="667556"/>
                  <a:pt x="283778" y="870079"/>
                  <a:pt x="217714" y="671889"/>
                </a:cubicBezTo>
                <a:lnTo>
                  <a:pt x="203200" y="628346"/>
                </a:lnTo>
                <a:lnTo>
                  <a:pt x="188686" y="584803"/>
                </a:lnTo>
                <a:cubicBezTo>
                  <a:pt x="192564" y="538271"/>
                  <a:pt x="202875" y="373332"/>
                  <a:pt x="217714" y="309032"/>
                </a:cubicBezTo>
                <a:cubicBezTo>
                  <a:pt x="224594" y="279217"/>
                  <a:pt x="246743" y="221946"/>
                  <a:pt x="246743" y="221946"/>
                </a:cubicBezTo>
                <a:cubicBezTo>
                  <a:pt x="275771" y="226784"/>
                  <a:pt x="309719" y="219584"/>
                  <a:pt x="333828" y="236460"/>
                </a:cubicBezTo>
                <a:cubicBezTo>
                  <a:pt x="362410" y="256467"/>
                  <a:pt x="391886" y="323546"/>
                  <a:pt x="391886" y="323546"/>
                </a:cubicBezTo>
                <a:cubicBezTo>
                  <a:pt x="406030" y="365980"/>
                  <a:pt x="433580" y="426995"/>
                  <a:pt x="391886" y="468689"/>
                </a:cubicBezTo>
                <a:cubicBezTo>
                  <a:pt x="374442" y="486133"/>
                  <a:pt x="343505" y="459012"/>
                  <a:pt x="319314" y="454174"/>
                </a:cubicBezTo>
                <a:cubicBezTo>
                  <a:pt x="309638" y="439660"/>
                  <a:pt x="297371" y="426572"/>
                  <a:pt x="290286" y="410632"/>
                </a:cubicBezTo>
                <a:cubicBezTo>
                  <a:pt x="277859" y="382670"/>
                  <a:pt x="270933" y="352575"/>
                  <a:pt x="261257" y="323546"/>
                </a:cubicBezTo>
                <a:cubicBezTo>
                  <a:pt x="256419" y="309032"/>
                  <a:pt x="253585" y="293687"/>
                  <a:pt x="246743" y="280003"/>
                </a:cubicBezTo>
                <a:cubicBezTo>
                  <a:pt x="237067" y="260651"/>
                  <a:pt x="226237" y="241833"/>
                  <a:pt x="217714" y="221946"/>
                </a:cubicBezTo>
                <a:cubicBezTo>
                  <a:pt x="200978" y="182896"/>
                  <a:pt x="197204" y="148424"/>
                  <a:pt x="188686" y="105832"/>
                </a:cubicBezTo>
                <a:cubicBezTo>
                  <a:pt x="193524" y="76803"/>
                  <a:pt x="182391" y="39556"/>
                  <a:pt x="203200" y="18746"/>
                </a:cubicBezTo>
                <a:cubicBezTo>
                  <a:pt x="221945" y="0"/>
                  <a:pt x="293836" y="54980"/>
                  <a:pt x="304800" y="62289"/>
                </a:cubicBezTo>
                <a:cubicBezTo>
                  <a:pt x="336641" y="110052"/>
                  <a:pt x="352622" y="111787"/>
                  <a:pt x="319314" y="178403"/>
                </a:cubicBezTo>
                <a:cubicBezTo>
                  <a:pt x="310134" y="196762"/>
                  <a:pt x="275771" y="201420"/>
                  <a:pt x="275771" y="221946"/>
                </a:cubicBezTo>
                <a:cubicBezTo>
                  <a:pt x="275771" y="237245"/>
                  <a:pt x="304800" y="212270"/>
                  <a:pt x="319314" y="207432"/>
                </a:cubicBezTo>
                <a:cubicBezTo>
                  <a:pt x="446856" y="122403"/>
                  <a:pt x="371685" y="145902"/>
                  <a:pt x="551543" y="163889"/>
                </a:cubicBezTo>
                <a:cubicBezTo>
                  <a:pt x="546705" y="192917"/>
                  <a:pt x="550189" y="224652"/>
                  <a:pt x="537028" y="250974"/>
                </a:cubicBezTo>
                <a:cubicBezTo>
                  <a:pt x="506361" y="312307"/>
                  <a:pt x="362190" y="266874"/>
                  <a:pt x="348343" y="265489"/>
                </a:cubicBezTo>
                <a:cubicBezTo>
                  <a:pt x="298309" y="248810"/>
                  <a:pt x="315618" y="261792"/>
                  <a:pt x="290286" y="236460"/>
                </a:cubicBezTo>
              </a:path>
            </a:pathLst>
          </a:custGeom>
          <a:solidFill>
            <a:srgbClr val="FF7C80"/>
          </a:solid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2573479" y="266699"/>
            <a:ext cx="1039090" cy="796638"/>
          </a:xfrm>
          <a:prstGeom prst="smileyFace">
            <a:avLst/>
          </a:prstGeom>
          <a:solidFill>
            <a:srgbClr val="FF7C8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miley Face 3"/>
          <p:cNvSpPr/>
          <p:nvPr/>
        </p:nvSpPr>
        <p:spPr>
          <a:xfrm>
            <a:off x="8458201" y="252558"/>
            <a:ext cx="1066799" cy="796638"/>
          </a:xfrm>
          <a:prstGeom prst="smileyFace">
            <a:avLst/>
          </a:prstGeom>
          <a:solidFill>
            <a:srgbClr val="FF7C8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Block Arc 4"/>
          <p:cNvSpPr/>
          <p:nvPr/>
        </p:nvSpPr>
        <p:spPr>
          <a:xfrm>
            <a:off x="3711285" y="266699"/>
            <a:ext cx="4648200" cy="1115289"/>
          </a:xfrm>
          <a:prstGeom prst="blockArc">
            <a:avLst>
              <a:gd name="adj1" fmla="val 10760430"/>
              <a:gd name="adj2" fmla="val 0"/>
              <a:gd name="adj3" fmla="val 25000"/>
            </a:avLst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1285" y="797188"/>
            <a:ext cx="4648200" cy="8905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7C8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6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6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66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6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গু-</a:t>
            </a:r>
            <a:r>
              <a:rPr lang="bn-BD" sz="2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 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পূর্ণরূপ কী?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3581400" y="2003451"/>
            <a:ext cx="5943600" cy="924879"/>
          </a:xfrm>
          <a:prstGeom prst="flowChartPunchedTap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r>
              <a:rPr lang="bn-BD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লঘিষ্ঠ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3539835" y="2975511"/>
            <a:ext cx="5943600" cy="1059786"/>
          </a:xfrm>
          <a:prstGeom prst="flowChartPunchedTap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         </a:t>
            </a:r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সাধারণ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Punched Tape 8"/>
          <p:cNvSpPr/>
          <p:nvPr/>
        </p:nvSpPr>
        <p:spPr>
          <a:xfrm>
            <a:off x="3501735" y="4001790"/>
            <a:ext cx="5943600" cy="1080079"/>
          </a:xfrm>
          <a:prstGeom prst="flowChartPunchedTap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        </a:t>
            </a:r>
            <a:r>
              <a:rPr lang="bn-BD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গুণিতক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Explosion 2 9"/>
          <p:cNvSpPr/>
          <p:nvPr/>
        </p:nvSpPr>
        <p:spPr>
          <a:xfrm rot="798170">
            <a:off x="6511635" y="1573023"/>
            <a:ext cx="2590800" cy="1524000"/>
          </a:xfrm>
          <a:prstGeom prst="irregularSeal2">
            <a:avLst/>
          </a:prstGeom>
          <a:solidFill>
            <a:srgbClr val="F19DE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Explosion 2 10"/>
          <p:cNvSpPr/>
          <p:nvPr/>
        </p:nvSpPr>
        <p:spPr>
          <a:xfrm rot="1094267">
            <a:off x="6461411" y="2615063"/>
            <a:ext cx="2691246" cy="1501410"/>
          </a:xfrm>
          <a:prstGeom prst="irregularSeal2">
            <a:avLst/>
          </a:prstGeom>
          <a:solidFill>
            <a:srgbClr val="F19DE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Explosion 2 11"/>
          <p:cNvSpPr/>
          <p:nvPr/>
        </p:nvSpPr>
        <p:spPr>
          <a:xfrm rot="773853">
            <a:off x="6408060" y="3830056"/>
            <a:ext cx="2590800" cy="1314261"/>
          </a:xfrm>
          <a:prstGeom prst="irregularSeal2">
            <a:avLst/>
          </a:prstGeom>
          <a:solidFill>
            <a:srgbClr val="F19DE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330535" y="2474225"/>
            <a:ext cx="1295400" cy="158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330535" y="3557490"/>
            <a:ext cx="1295400" cy="158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30535" y="4466946"/>
            <a:ext cx="1295400" cy="158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120859" y="414052"/>
            <a:ext cx="3906982" cy="789708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4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</a:t>
            </a:r>
            <a:r>
              <a:rPr lang="en-US" sz="4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 কী?</a:t>
            </a:r>
            <a:endParaRPr lang="en-US" sz="4400" dirty="0">
              <a:ln w="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89252" y="5337662"/>
            <a:ext cx="101169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লসাগুঃ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ততোধিক সংখ্যার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গুণিতকগুলোর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ছোট</a:t>
            </a:r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 গুণিতকটিকে সংখ্যাগুলোর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লঘিষ্ঠ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গুণিতক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লসাগু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endParaRPr lang="en-US" sz="11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1646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xit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xit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6" presetClass="exit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0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7" grpId="0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2332</TotalTime>
  <Words>996</Words>
  <Application>Microsoft Office PowerPoint</Application>
  <PresentationFormat>Widescreen</PresentationFormat>
  <Paragraphs>296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BenguiatItcTEE</vt:lpstr>
      <vt:lpstr>Calibri</vt:lpstr>
      <vt:lpstr>Nikosh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Abul Kalam Azad</dc:creator>
  <cp:lastModifiedBy>Windows User</cp:lastModifiedBy>
  <cp:revision>500</cp:revision>
  <dcterms:created xsi:type="dcterms:W3CDTF">2006-08-16T00:00:00Z</dcterms:created>
  <dcterms:modified xsi:type="dcterms:W3CDTF">2020-12-06T06:50:08Z</dcterms:modified>
</cp:coreProperties>
</file>