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6" r:id="rId5"/>
    <p:sldId id="277" r:id="rId6"/>
    <p:sldId id="258" r:id="rId7"/>
    <p:sldId id="262" r:id="rId8"/>
    <p:sldId id="261" r:id="rId9"/>
    <p:sldId id="264" r:id="rId10"/>
    <p:sldId id="263" r:id="rId11"/>
    <p:sldId id="266" r:id="rId12"/>
    <p:sldId id="267" r:id="rId13"/>
    <p:sldId id="259" r:id="rId14"/>
    <p:sldId id="269" r:id="rId15"/>
    <p:sldId id="278" r:id="rId16"/>
    <p:sldId id="271" r:id="rId17"/>
    <p:sldId id="270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34894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097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9224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70968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8575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80739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00307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3014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7598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78683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15404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352DD-74B6-4972-8D0F-A253FE0D9926}" type="datetimeFigureOut">
              <a:rPr lang="en-BM" smtClean="0"/>
              <a:t>12/19/2020</a:t>
            </a:fld>
            <a:endParaRPr lang="en-B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97B0-EABB-4BE3-A670-C229D996DE5A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3084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ngali_Muslim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AE0AD904-BF4B-4ABB-BCB4-1EB9339E55E3}"/>
              </a:ext>
            </a:extLst>
          </p:cNvPr>
          <p:cNvSpPr/>
          <p:nvPr/>
        </p:nvSpPr>
        <p:spPr>
          <a:xfrm>
            <a:off x="3379304" y="291548"/>
            <a:ext cx="5433391" cy="1086678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GB" sz="8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BM" sz="8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AD447-E584-4EB9-B87C-FF62993BB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471738"/>
            <a:ext cx="11877675" cy="577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7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596348" y="4369613"/>
            <a:ext cx="114366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E80C9-5B09-461E-8904-85C6E8220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9" y="586204"/>
            <a:ext cx="4915994" cy="3095087"/>
          </a:xfrm>
          <a:prstGeom prst="round2DiagRect">
            <a:avLst>
              <a:gd name="adj1" fmla="val 16667"/>
              <a:gd name="adj2" fmla="val 42389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A4F23-9FE8-4E49-B5B4-F07AC6BCA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76" y="586204"/>
            <a:ext cx="6518679" cy="3190665"/>
          </a:xfrm>
          <a:prstGeom prst="round2DiagRect">
            <a:avLst>
              <a:gd name="adj1" fmla="val 16667"/>
              <a:gd name="adj2" fmla="val 49169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8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6268278" y="2130360"/>
            <a:ext cx="5923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DD718-BF10-42A9-B0F0-A8FB16B17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7" y="914399"/>
            <a:ext cx="6025211" cy="405516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522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7366821" y="2077278"/>
            <a:ext cx="48251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1D541-CABD-4373-BA68-6F4B08C9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803397"/>
            <a:ext cx="6810229" cy="4683004"/>
          </a:xfrm>
          <a:prstGeom prst="round2DiagRect">
            <a:avLst>
              <a:gd name="adj1" fmla="val 43670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30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39FEFB-DBB1-407E-85E7-7B69AF1F3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72" y="1991965"/>
            <a:ext cx="3543791" cy="4562242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10539-88BB-4CA0-834A-264EA6117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116450"/>
            <a:ext cx="3243292" cy="4032382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5844209" y="1812308"/>
            <a:ext cx="59237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72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72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GB" sz="72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72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6A16F-B7FE-492D-B04A-5DCADBC6856B}"/>
              </a:ext>
            </a:extLst>
          </p:cNvPr>
          <p:cNvSpPr txBox="1"/>
          <p:nvPr/>
        </p:nvSpPr>
        <p:spPr>
          <a:xfrm>
            <a:off x="1085851" y="1655447"/>
            <a:ext cx="246241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AD391-E14E-43AD-832C-2715BCF04B45}"/>
              </a:ext>
            </a:extLst>
          </p:cNvPr>
          <p:cNvSpPr txBox="1"/>
          <p:nvPr/>
        </p:nvSpPr>
        <p:spPr>
          <a:xfrm>
            <a:off x="1474301" y="2967335"/>
            <a:ext cx="1752601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A528B-8531-45A9-B05D-0284E6C2427B}"/>
              </a:ext>
            </a:extLst>
          </p:cNvPr>
          <p:cNvSpPr txBox="1"/>
          <p:nvPr/>
        </p:nvSpPr>
        <p:spPr>
          <a:xfrm>
            <a:off x="1085851" y="4279223"/>
            <a:ext cx="246241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C307C-42B9-419F-AC34-550DF59CB13E}"/>
              </a:ext>
            </a:extLst>
          </p:cNvPr>
          <p:cNvSpPr txBox="1"/>
          <p:nvPr/>
        </p:nvSpPr>
        <p:spPr>
          <a:xfrm>
            <a:off x="1427915" y="5558860"/>
            <a:ext cx="1752601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F9893-34AE-49D8-AA92-319E015904F6}"/>
              </a:ext>
            </a:extLst>
          </p:cNvPr>
          <p:cNvSpPr txBox="1"/>
          <p:nvPr/>
        </p:nvSpPr>
        <p:spPr>
          <a:xfrm>
            <a:off x="1427915" y="67511"/>
            <a:ext cx="9787773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BM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C9903-9F89-448F-AC91-95C2F5616DEC}"/>
              </a:ext>
            </a:extLst>
          </p:cNvPr>
          <p:cNvSpPr txBox="1"/>
          <p:nvPr/>
        </p:nvSpPr>
        <p:spPr>
          <a:xfrm>
            <a:off x="5287616" y="1655448"/>
            <a:ext cx="690438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GB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GB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পড়ানো</a:t>
            </a:r>
            <a:r>
              <a:rPr lang="en-GB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BM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B188E-6A2C-4A10-9DDA-574862F419D3}"/>
              </a:ext>
            </a:extLst>
          </p:cNvPr>
          <p:cNvSpPr txBox="1"/>
          <p:nvPr/>
        </p:nvSpPr>
        <p:spPr>
          <a:xfrm>
            <a:off x="4966250" y="2967335"/>
            <a:ext cx="7521025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</a:t>
            </a:r>
            <a:r>
              <a:rPr lang="en-GB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কাঁচার</a:t>
            </a:r>
            <a:r>
              <a:rPr lang="en-GB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endParaRPr lang="en-BM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A41D3-249F-4A89-BA39-CD2DD21991FB}"/>
              </a:ext>
            </a:extLst>
          </p:cNvPr>
          <p:cNvSpPr txBox="1"/>
          <p:nvPr/>
        </p:nvSpPr>
        <p:spPr>
          <a:xfrm>
            <a:off x="5287619" y="4279223"/>
            <a:ext cx="372386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907A6-6CA8-4ED8-9AA6-0FF8247442E8}"/>
              </a:ext>
            </a:extLst>
          </p:cNvPr>
          <p:cNvSpPr txBox="1"/>
          <p:nvPr/>
        </p:nvSpPr>
        <p:spPr>
          <a:xfrm>
            <a:off x="5347247" y="5559621"/>
            <a:ext cx="4168228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1F5AE18-22F2-4AB4-9390-7DCD44B517A9}"/>
              </a:ext>
            </a:extLst>
          </p:cNvPr>
          <p:cNvSpPr/>
          <p:nvPr/>
        </p:nvSpPr>
        <p:spPr>
          <a:xfrm>
            <a:off x="3548268" y="1828800"/>
            <a:ext cx="1417983" cy="447338"/>
          </a:xfrm>
          <a:prstGeom prst="rightArrow">
            <a:avLst>
              <a:gd name="adj1" fmla="val 50000"/>
              <a:gd name="adj2" fmla="val 115174"/>
            </a:avLst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B3E58C6-D0F3-42E8-924F-26EB4A08203B}"/>
              </a:ext>
            </a:extLst>
          </p:cNvPr>
          <p:cNvSpPr/>
          <p:nvPr/>
        </p:nvSpPr>
        <p:spPr>
          <a:xfrm>
            <a:off x="3548267" y="3065614"/>
            <a:ext cx="1417983" cy="447338"/>
          </a:xfrm>
          <a:prstGeom prst="rightArrow">
            <a:avLst>
              <a:gd name="adj1" fmla="val 50000"/>
              <a:gd name="adj2" fmla="val 115174"/>
            </a:avLst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D119AFE-A5D4-4C1F-A557-53937968BAEE}"/>
              </a:ext>
            </a:extLst>
          </p:cNvPr>
          <p:cNvSpPr/>
          <p:nvPr/>
        </p:nvSpPr>
        <p:spPr>
          <a:xfrm>
            <a:off x="3548267" y="4426227"/>
            <a:ext cx="1417983" cy="447338"/>
          </a:xfrm>
          <a:prstGeom prst="rightArrow">
            <a:avLst>
              <a:gd name="adj1" fmla="val 50000"/>
              <a:gd name="adj2" fmla="val 115174"/>
            </a:avLst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F422222-93C4-454A-A1B5-742063552DAC}"/>
              </a:ext>
            </a:extLst>
          </p:cNvPr>
          <p:cNvSpPr/>
          <p:nvPr/>
        </p:nvSpPr>
        <p:spPr>
          <a:xfrm>
            <a:off x="3548267" y="5796856"/>
            <a:ext cx="1417983" cy="447338"/>
          </a:xfrm>
          <a:prstGeom prst="rightArrow">
            <a:avLst>
              <a:gd name="adj1" fmla="val 50000"/>
              <a:gd name="adj2" fmla="val 115174"/>
            </a:avLst>
          </a:prstGeom>
          <a:solidFill>
            <a:srgbClr val="FFC000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5296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22D237-64FB-4A91-89A8-93AF5C3E04D8}"/>
              </a:ext>
            </a:extLst>
          </p:cNvPr>
          <p:cNvSpPr txBox="1"/>
          <p:nvPr/>
        </p:nvSpPr>
        <p:spPr>
          <a:xfrm>
            <a:off x="2799522" y="3048166"/>
            <a:ext cx="8782878" cy="1446550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4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GB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895F6EE-25D4-4508-92A2-3ADF30F7B83F}"/>
              </a:ext>
            </a:extLst>
          </p:cNvPr>
          <p:cNvSpPr/>
          <p:nvPr/>
        </p:nvSpPr>
        <p:spPr>
          <a:xfrm>
            <a:off x="795130" y="1467760"/>
            <a:ext cx="2968488" cy="4378677"/>
          </a:xfrm>
          <a:prstGeom prst="round2DiagRect">
            <a:avLst>
              <a:gd name="adj1" fmla="val 30530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0E082C-5E77-4D82-906C-2E977465267D}"/>
              </a:ext>
            </a:extLst>
          </p:cNvPr>
          <p:cNvSpPr/>
          <p:nvPr/>
        </p:nvSpPr>
        <p:spPr>
          <a:xfrm>
            <a:off x="3975651" y="3404194"/>
            <a:ext cx="1152939" cy="703980"/>
          </a:xfrm>
          <a:prstGeom prst="rightArrow">
            <a:avLst>
              <a:gd name="adj1" fmla="val 34940"/>
              <a:gd name="adj2" fmla="val 97062"/>
            </a:avLst>
          </a:prstGeom>
          <a:solidFill>
            <a:srgbClr val="E66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1418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6A16F-B7FE-492D-B04A-5DCADBC6856B}"/>
              </a:ext>
            </a:extLst>
          </p:cNvPr>
          <p:cNvSpPr txBox="1"/>
          <p:nvPr/>
        </p:nvSpPr>
        <p:spPr>
          <a:xfrm>
            <a:off x="3215302" y="2998824"/>
            <a:ext cx="91771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AD391-E14E-43AD-832C-2715BCF04B45}"/>
              </a:ext>
            </a:extLst>
          </p:cNvPr>
          <p:cNvSpPr txBox="1"/>
          <p:nvPr/>
        </p:nvSpPr>
        <p:spPr>
          <a:xfrm>
            <a:off x="831566" y="2998824"/>
            <a:ext cx="1752601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F9893-34AE-49D8-AA92-319E015904F6}"/>
              </a:ext>
            </a:extLst>
          </p:cNvPr>
          <p:cNvSpPr txBox="1"/>
          <p:nvPr/>
        </p:nvSpPr>
        <p:spPr>
          <a:xfrm>
            <a:off x="3896133" y="1100131"/>
            <a:ext cx="4671396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BM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B188E-6A2C-4A10-9DDA-574862F419D3}"/>
              </a:ext>
            </a:extLst>
          </p:cNvPr>
          <p:cNvSpPr txBox="1"/>
          <p:nvPr/>
        </p:nvSpPr>
        <p:spPr>
          <a:xfrm>
            <a:off x="8567530" y="2979982"/>
            <a:ext cx="362447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A41D3-249F-4A89-BA39-CD2DD21991FB}"/>
              </a:ext>
            </a:extLst>
          </p:cNvPr>
          <p:cNvSpPr txBox="1"/>
          <p:nvPr/>
        </p:nvSpPr>
        <p:spPr>
          <a:xfrm>
            <a:off x="4764150" y="2998824"/>
            <a:ext cx="85808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2BD8EE-3E1B-4BBB-B15B-6020D61C1CAA}"/>
              </a:ext>
            </a:extLst>
          </p:cNvPr>
          <p:cNvSpPr txBox="1"/>
          <p:nvPr/>
        </p:nvSpPr>
        <p:spPr>
          <a:xfrm>
            <a:off x="6096000" y="2998824"/>
            <a:ext cx="175260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8332E-39A3-43D4-BD06-05BF817822D8}"/>
              </a:ext>
            </a:extLst>
          </p:cNvPr>
          <p:cNvSpPr txBox="1"/>
          <p:nvPr/>
        </p:nvSpPr>
        <p:spPr>
          <a:xfrm>
            <a:off x="3180516" y="4688477"/>
            <a:ext cx="91771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D3317-3826-4B51-A23B-C0040F37CC85}"/>
              </a:ext>
            </a:extLst>
          </p:cNvPr>
          <p:cNvSpPr txBox="1"/>
          <p:nvPr/>
        </p:nvSpPr>
        <p:spPr>
          <a:xfrm>
            <a:off x="831566" y="4688477"/>
            <a:ext cx="1982238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D3CFD1-0130-41D7-85FC-2C5B66272296}"/>
              </a:ext>
            </a:extLst>
          </p:cNvPr>
          <p:cNvSpPr txBox="1"/>
          <p:nvPr/>
        </p:nvSpPr>
        <p:spPr>
          <a:xfrm>
            <a:off x="8215313" y="4669635"/>
            <a:ext cx="3976687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সাধ্য</a:t>
            </a:r>
            <a:r>
              <a:rPr lang="en-GB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BM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6985A2-23D7-4FA3-8065-A72F2B608CF3}"/>
              </a:ext>
            </a:extLst>
          </p:cNvPr>
          <p:cNvSpPr txBox="1"/>
          <p:nvPr/>
        </p:nvSpPr>
        <p:spPr>
          <a:xfrm>
            <a:off x="4764150" y="4688477"/>
            <a:ext cx="85808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5CFA6-6E45-462D-A1EC-085AF76FA95C}"/>
              </a:ext>
            </a:extLst>
          </p:cNvPr>
          <p:cNvSpPr txBox="1"/>
          <p:nvPr/>
        </p:nvSpPr>
        <p:spPr>
          <a:xfrm>
            <a:off x="6096000" y="4688477"/>
            <a:ext cx="175260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4" grpId="0" animBg="1"/>
      <p:bldP spid="16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6A16F-B7FE-492D-B04A-5DCADBC6856B}"/>
              </a:ext>
            </a:extLst>
          </p:cNvPr>
          <p:cNvSpPr txBox="1"/>
          <p:nvPr/>
        </p:nvSpPr>
        <p:spPr>
          <a:xfrm>
            <a:off x="0" y="4384151"/>
            <a:ext cx="305752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endParaRPr lang="en-BM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2AD391-E14E-43AD-832C-2715BCF04B45}"/>
              </a:ext>
            </a:extLst>
          </p:cNvPr>
          <p:cNvSpPr txBox="1"/>
          <p:nvPr/>
        </p:nvSpPr>
        <p:spPr>
          <a:xfrm>
            <a:off x="0" y="3260984"/>
            <a:ext cx="3057525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F9893-34AE-49D8-AA92-319E015904F6}"/>
              </a:ext>
            </a:extLst>
          </p:cNvPr>
          <p:cNvSpPr txBox="1"/>
          <p:nvPr/>
        </p:nvSpPr>
        <p:spPr>
          <a:xfrm>
            <a:off x="4181877" y="1181187"/>
            <a:ext cx="5562198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BM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B188E-6A2C-4A10-9DDA-574862F419D3}"/>
              </a:ext>
            </a:extLst>
          </p:cNvPr>
          <p:cNvSpPr txBox="1"/>
          <p:nvPr/>
        </p:nvSpPr>
        <p:spPr>
          <a:xfrm>
            <a:off x="3188791" y="3260984"/>
            <a:ext cx="9003209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মসজিদের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A41D3-249F-4A89-BA39-CD2DD21991FB}"/>
              </a:ext>
            </a:extLst>
          </p:cNvPr>
          <p:cNvSpPr txBox="1"/>
          <p:nvPr/>
        </p:nvSpPr>
        <p:spPr>
          <a:xfrm>
            <a:off x="0" y="5507318"/>
            <a:ext cx="3057525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endParaRPr lang="en-BM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539E52-A4F0-4B4C-B260-E3101641667A}"/>
              </a:ext>
            </a:extLst>
          </p:cNvPr>
          <p:cNvSpPr txBox="1"/>
          <p:nvPr/>
        </p:nvSpPr>
        <p:spPr>
          <a:xfrm>
            <a:off x="3188791" y="4384151"/>
            <a:ext cx="900320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829A7F-D761-47A3-A934-3809572589B7}"/>
              </a:ext>
            </a:extLst>
          </p:cNvPr>
          <p:cNvSpPr txBox="1"/>
          <p:nvPr/>
        </p:nvSpPr>
        <p:spPr>
          <a:xfrm>
            <a:off x="3188791" y="5615040"/>
            <a:ext cx="921275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GB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05512A42-5172-4678-A4B5-877BA6FA5F53}"/>
              </a:ext>
            </a:extLst>
          </p:cNvPr>
          <p:cNvSpPr/>
          <p:nvPr/>
        </p:nvSpPr>
        <p:spPr>
          <a:xfrm>
            <a:off x="457200" y="145774"/>
            <a:ext cx="3452181" cy="2915373"/>
          </a:xfrm>
          <a:prstGeom prst="round2DiagRect">
            <a:avLst>
              <a:gd name="adj1" fmla="val 30530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BM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C1F9893-34AE-49D8-AA92-319E015904F6}"/>
              </a:ext>
            </a:extLst>
          </p:cNvPr>
          <p:cNvSpPr txBox="1"/>
          <p:nvPr/>
        </p:nvSpPr>
        <p:spPr>
          <a:xfrm>
            <a:off x="553318" y="433728"/>
            <a:ext cx="4801567" cy="563231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৪৪ 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60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0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535BF-7D60-439E-B501-00D12C7EF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32" y="217004"/>
            <a:ext cx="5809073" cy="6423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Arrow: Bent-Up 2">
            <a:extLst>
              <a:ext uri="{FF2B5EF4-FFF2-40B4-BE49-F238E27FC236}">
                <a16:creationId xmlns:a16="http://schemas.microsoft.com/office/drawing/2014/main" id="{26A590F2-6FEC-4208-971E-90D1D535CCA3}"/>
              </a:ext>
            </a:extLst>
          </p:cNvPr>
          <p:cNvSpPr/>
          <p:nvPr/>
        </p:nvSpPr>
        <p:spPr>
          <a:xfrm rot="2871388">
            <a:off x="8084566" y="3148243"/>
            <a:ext cx="476436" cy="756741"/>
          </a:xfrm>
          <a:prstGeom prst="bentUpArrow">
            <a:avLst>
              <a:gd name="adj1" fmla="val 16418"/>
              <a:gd name="adj2" fmla="val 17981"/>
              <a:gd name="adj3" fmla="val 235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655F12-69B8-4BB9-AAF8-08A469DD4C6B}"/>
              </a:ext>
            </a:extLst>
          </p:cNvPr>
          <p:cNvSpPr txBox="1"/>
          <p:nvPr/>
        </p:nvSpPr>
        <p:spPr>
          <a:xfrm>
            <a:off x="242888" y="1526566"/>
            <a:ext cx="12573000" cy="59093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১।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৩।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৪।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কাঠবিড়ালিকে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BM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F9893-34AE-49D8-AA92-319E015904F6}"/>
              </a:ext>
            </a:extLst>
          </p:cNvPr>
          <p:cNvSpPr txBox="1"/>
          <p:nvPr/>
        </p:nvSpPr>
        <p:spPr>
          <a:xfrm>
            <a:off x="3376634" y="81674"/>
            <a:ext cx="9310666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48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BM" sz="48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A363E-4B3C-4B54-B71E-FDF53782E66D}"/>
              </a:ext>
            </a:extLst>
          </p:cNvPr>
          <p:cNvSpPr txBox="1"/>
          <p:nvPr/>
        </p:nvSpPr>
        <p:spPr>
          <a:xfrm>
            <a:off x="1770200" y="1350362"/>
            <a:ext cx="10421800" cy="60016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১।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GB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২।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	 	   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  <a:p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৩।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sz="48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	   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৪।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D2825A48-2A1F-403B-8C3C-358F6779FCFC}"/>
              </a:ext>
            </a:extLst>
          </p:cNvPr>
          <p:cNvSpPr/>
          <p:nvPr/>
        </p:nvSpPr>
        <p:spPr>
          <a:xfrm>
            <a:off x="0" y="0"/>
            <a:ext cx="3540401" cy="1086678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GB" sz="6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BM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0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D9CDD1-3E43-4167-8BD8-5C60924586DC}"/>
              </a:ext>
            </a:extLst>
          </p:cNvPr>
          <p:cNvSpPr txBox="1"/>
          <p:nvPr/>
        </p:nvSpPr>
        <p:spPr>
          <a:xfrm>
            <a:off x="291548" y="443567"/>
            <a:ext cx="6082748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মাহমুদা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রামচন্দ্র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গৌরীপুর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49E62-AB40-42FA-AD14-3051EF98AA34}"/>
              </a:ext>
            </a:extLst>
          </p:cNvPr>
          <p:cNvSpPr txBox="1"/>
          <p:nvPr/>
        </p:nvSpPr>
        <p:spPr>
          <a:xfrm>
            <a:off x="6096000" y="3429000"/>
            <a:ext cx="5605670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GB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GB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C9391-9956-46AB-819A-1AB647DD3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26" y="110700"/>
            <a:ext cx="2994991" cy="3220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32E715-4AC2-4094-B9AC-602723231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28" y="3232957"/>
            <a:ext cx="3817248" cy="4214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66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5EED27B-0340-4EBB-B33A-B9996F3AC65F}"/>
              </a:ext>
            </a:extLst>
          </p:cNvPr>
          <p:cNvSpPr txBox="1"/>
          <p:nvPr/>
        </p:nvSpPr>
        <p:spPr>
          <a:xfrm>
            <a:off x="4729163" y="2823722"/>
            <a:ext cx="7462837" cy="258532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ছেলেবেলায়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33DB4EA-3247-44F9-8AE5-8A953B9C26B0}"/>
              </a:ext>
            </a:extLst>
          </p:cNvPr>
          <p:cNvSpPr/>
          <p:nvPr/>
        </p:nvSpPr>
        <p:spPr>
          <a:xfrm>
            <a:off x="185530" y="291548"/>
            <a:ext cx="3314908" cy="194245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BM" sz="5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0A4EB-6CF9-48AA-AB59-07150CB5A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528888"/>
            <a:ext cx="3757613" cy="2880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578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BF8176-0415-4C6B-ADC9-A092C56FA8D0}"/>
              </a:ext>
            </a:extLst>
          </p:cNvPr>
          <p:cNvSpPr txBox="1"/>
          <p:nvPr/>
        </p:nvSpPr>
        <p:spPr>
          <a:xfrm>
            <a:off x="-157163" y="159027"/>
            <a:ext cx="13058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35D8E-98FA-4AC4-8A9D-8673E7A96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3" y="1243014"/>
            <a:ext cx="12349163" cy="54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A0772-D3C7-4816-BD23-167E3392B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80120" y="1481060"/>
            <a:ext cx="3350116" cy="3567028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36935-CC5D-47D9-8E35-EAC4C05451C6}"/>
              </a:ext>
            </a:extLst>
          </p:cNvPr>
          <p:cNvSpPr txBox="1"/>
          <p:nvPr/>
        </p:nvSpPr>
        <p:spPr>
          <a:xfrm>
            <a:off x="3457576" y="494934"/>
            <a:ext cx="635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97226-9447-4B05-9709-6CC3C91FF1DC}"/>
              </a:ext>
            </a:extLst>
          </p:cNvPr>
          <p:cNvSpPr txBox="1"/>
          <p:nvPr/>
        </p:nvSpPr>
        <p:spPr>
          <a:xfrm>
            <a:off x="2160862" y="5334551"/>
            <a:ext cx="976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C3807-5AA1-441D-A0F2-7EFB595C1D69}"/>
              </a:ext>
            </a:extLst>
          </p:cNvPr>
          <p:cNvSpPr txBox="1"/>
          <p:nvPr/>
        </p:nvSpPr>
        <p:spPr>
          <a:xfrm>
            <a:off x="2160862" y="5333779"/>
            <a:ext cx="9760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17CB5-6758-4939-A4C2-77EA52C29D5B}"/>
              </a:ext>
            </a:extLst>
          </p:cNvPr>
          <p:cNvSpPr txBox="1"/>
          <p:nvPr/>
        </p:nvSpPr>
        <p:spPr>
          <a:xfrm>
            <a:off x="1" y="5326328"/>
            <a:ext cx="1265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ছেলেবেলার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spc="5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GB" sz="4000" b="1" spc="5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BM" sz="4000" b="1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33628D-3017-4DFF-A8D3-884903DD9D59}"/>
              </a:ext>
            </a:extLst>
          </p:cNvPr>
          <p:cNvSpPr txBox="1"/>
          <p:nvPr/>
        </p:nvSpPr>
        <p:spPr>
          <a:xfrm>
            <a:off x="2319131" y="2136338"/>
            <a:ext cx="8401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GB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…….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GB" sz="5400" b="1" dirty="0">
              <a:ln>
                <a:solidFill>
                  <a:srgbClr val="C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C564F-9B9A-45F9-A050-9A89F2E4F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7" y="117038"/>
            <a:ext cx="2757487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16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C07325-FE51-453C-855C-5981289379F5}"/>
              </a:ext>
            </a:extLst>
          </p:cNvPr>
          <p:cNvSpPr txBox="1"/>
          <p:nvPr/>
        </p:nvSpPr>
        <p:spPr>
          <a:xfrm>
            <a:off x="4884669" y="866133"/>
            <a:ext cx="2816294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40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F93350-CDF7-41DF-A781-12940F5DC1D3}"/>
              </a:ext>
            </a:extLst>
          </p:cNvPr>
          <p:cNvSpPr/>
          <p:nvPr/>
        </p:nvSpPr>
        <p:spPr>
          <a:xfrm>
            <a:off x="1364974" y="2025812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২.২.১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6BD37553-C931-4905-A14D-70F67F5D23F1}"/>
              </a:ext>
            </a:extLst>
          </p:cNvPr>
          <p:cNvSpPr/>
          <p:nvPr/>
        </p:nvSpPr>
        <p:spPr>
          <a:xfrm rot="5400000">
            <a:off x="427382" y="2121891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002060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2D2D74C2-6000-4522-9293-AF63BF2A23DF}"/>
              </a:ext>
            </a:extLst>
          </p:cNvPr>
          <p:cNvSpPr/>
          <p:nvPr/>
        </p:nvSpPr>
        <p:spPr>
          <a:xfrm rot="5400000">
            <a:off x="447260" y="3089297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D9ED81-7890-428A-BFCC-5DE50B38233A}"/>
              </a:ext>
            </a:extLst>
          </p:cNvPr>
          <p:cNvSpPr/>
          <p:nvPr/>
        </p:nvSpPr>
        <p:spPr>
          <a:xfrm>
            <a:off x="1404730" y="2990139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2800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F883E9-7C37-4B77-B603-02AAA5E0AAF5}"/>
              </a:ext>
            </a:extLst>
          </p:cNvPr>
          <p:cNvSpPr/>
          <p:nvPr/>
        </p:nvSpPr>
        <p:spPr>
          <a:xfrm>
            <a:off x="1364973" y="3947540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২.৫.৪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DAC1C1F8-481B-45FF-B53B-254BE3CFFE53}"/>
              </a:ext>
            </a:extLst>
          </p:cNvPr>
          <p:cNvSpPr/>
          <p:nvPr/>
        </p:nvSpPr>
        <p:spPr>
          <a:xfrm rot="5400000">
            <a:off x="447259" y="4033615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AF86DE-E42F-4C4B-A77B-13A70F283559}"/>
              </a:ext>
            </a:extLst>
          </p:cNvPr>
          <p:cNvSpPr/>
          <p:nvPr/>
        </p:nvSpPr>
        <p:spPr>
          <a:xfrm>
            <a:off x="1384851" y="4904942"/>
            <a:ext cx="10389705" cy="7686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১.৪.২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8003E74-7C3F-44AF-A7E6-E137500C398A}"/>
              </a:ext>
            </a:extLst>
          </p:cNvPr>
          <p:cNvSpPr/>
          <p:nvPr/>
        </p:nvSpPr>
        <p:spPr>
          <a:xfrm rot="5400000">
            <a:off x="427381" y="5001020"/>
            <a:ext cx="1033670" cy="841513"/>
          </a:xfrm>
          <a:prstGeom prst="chevron">
            <a:avLst>
              <a:gd name="adj" fmla="val 33750"/>
            </a:avLst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5789907" y="410705"/>
            <a:ext cx="5923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D07FFC-8E6B-4448-8436-B9BF1F79B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8" y="289679"/>
            <a:ext cx="4530482" cy="2899509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10A74E-5BFF-4578-AF04-0CE7379B7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1" y="3550026"/>
            <a:ext cx="4564909" cy="301829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000758-2C7F-45D4-85D4-528971BE9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3489511"/>
            <a:ext cx="4711926" cy="313932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48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6400800" y="2367171"/>
            <a:ext cx="5923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ডাঁশা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B0106-1718-4098-A7A5-5FE56738C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5" b="13096"/>
          <a:stretch/>
        </p:blipFill>
        <p:spPr>
          <a:xfrm>
            <a:off x="424069" y="551723"/>
            <a:ext cx="6244910" cy="4593715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9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5711687" y="1586843"/>
            <a:ext cx="59237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তরতর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46C023-053C-4DCB-B528-FF05F1290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2" y="185228"/>
            <a:ext cx="4373379" cy="315070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F240C9-3E23-425F-9D66-43D54A5A7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3" y="3664335"/>
            <a:ext cx="4373378" cy="3008437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31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C590C2-DF40-41CB-A8AE-59D0BA4436A1}"/>
              </a:ext>
            </a:extLst>
          </p:cNvPr>
          <p:cNvSpPr txBox="1"/>
          <p:nvPr/>
        </p:nvSpPr>
        <p:spPr>
          <a:xfrm>
            <a:off x="781878" y="3879647"/>
            <a:ext cx="5923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হতাম</a:t>
            </a:r>
            <a:r>
              <a:rPr lang="en-GB" sz="6600" b="1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66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1B82B-F53B-4FB4-AA32-49A480A5F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11075"/>
            <a:ext cx="4956314" cy="3304209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C9B52-8F58-432E-AE82-D25243011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43" y="220345"/>
            <a:ext cx="4785391" cy="3208655"/>
          </a:xfrm>
          <a:prstGeom prst="round2DiagRect">
            <a:avLst>
              <a:gd name="adj1" fmla="val 14189"/>
              <a:gd name="adj2" fmla="val 5000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602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Lotus</cp:lastModifiedBy>
  <cp:revision>70</cp:revision>
  <dcterms:created xsi:type="dcterms:W3CDTF">2020-05-13T15:01:01Z</dcterms:created>
  <dcterms:modified xsi:type="dcterms:W3CDTF">2020-12-19T18:03:58Z</dcterms:modified>
</cp:coreProperties>
</file>