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8"/>
  </p:notesMasterIdLst>
  <p:sldIdLst>
    <p:sldId id="260" r:id="rId2"/>
    <p:sldId id="261" r:id="rId3"/>
    <p:sldId id="317" r:id="rId4"/>
    <p:sldId id="325" r:id="rId5"/>
    <p:sldId id="263" r:id="rId6"/>
    <p:sldId id="327" r:id="rId7"/>
    <p:sldId id="328" r:id="rId8"/>
    <p:sldId id="330" r:id="rId9"/>
    <p:sldId id="331" r:id="rId10"/>
    <p:sldId id="329" r:id="rId11"/>
    <p:sldId id="315" r:id="rId12"/>
    <p:sldId id="316" r:id="rId13"/>
    <p:sldId id="332" r:id="rId14"/>
    <p:sldId id="333" r:id="rId15"/>
    <p:sldId id="334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0" clrIdx="0">
    <p:extLst>
      <p:ext uri="{19B8F6BF-5375-455C-9EA6-DF929625EA0E}">
        <p15:presenceInfo xmlns:p15="http://schemas.microsoft.com/office/powerpoint/2012/main" xmlns="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CD4EB-F807-46F5-9E54-520025B86F2E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6ECAD8-B8BE-493D-8362-9A8CB77BDDE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175B919-AF03-456A-8DC8-46FC19C16466}" type="parTrans" cxnId="{C5D95E4D-C17F-4E9E-9AF5-27AEC19AD52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30D231-C593-4270-A646-88B607B8E45B}" type="sibTrans" cxnId="{C5D95E4D-C17F-4E9E-9AF5-27AEC19AD52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3E0E74-7D8E-4FB4-A746-17710CA84FC6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১৯৪৪</a:t>
          </a:r>
        </a:p>
      </dgm:t>
    </dgm:pt>
    <dgm:pt modelId="{1278555F-C5D7-479E-B7D4-A74808AA8E10}" type="parTrans" cxnId="{794D1DF7-6782-4E83-A02E-1A7BB18ADD0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62D994C-5C1D-46A8-BAD6-A8CBDA88CCA6}" type="sibTrans" cxnId="{794D1DF7-6782-4E83-A02E-1A7BB18ADD0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C2656EF-9635-4BB6-AAC6-DD710E5792A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জন্মস্থান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সিরাজগঞ্জ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457B0F3-4ACC-4937-9561-FA4AD9C1E951}" type="parTrans" cxnId="{ED141715-E9DE-4B61-ACFC-0A5BD91BC5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862C305-7E56-4E2E-BED2-9F0F4D6666E1}" type="sibTrans" cxnId="{ED141715-E9DE-4B61-ACFC-0A5BD91BC5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1E402F8-5021-4C66-B82E-76E02917DAA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উল্লেখযোগ্য আধুনিক কবি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5014050-BA29-42B8-A007-90DA90BAF81B}" type="parTrans" cxnId="{42A45DB5-E43E-4510-856B-DA3787E2618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70BF002-657A-48A9-B822-772A5EAD6A8C}" type="sibTrans" cxnId="{42A45DB5-E43E-4510-856B-DA3787E2618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BF0EEE2-FFF6-47D0-9F5C-EF7FA14D2753}">
      <dgm:prSet phldrT="[Text]" custT="1"/>
      <dgm:spPr/>
      <dgm:t>
        <a:bodyPr/>
        <a:lstStyle/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কাব্যগ্রন্থ</a:t>
          </a:r>
        </a:p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এই গৃহ এই সন্ন্যাস, ছবি আঁকা পাখির বাসা, সরষে ফুলের নদী ইত্যাদি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575B6418-0187-47DB-9826-DF394252018C}" type="parTrans" cxnId="{67937FCE-E9A5-4AF7-981E-7365E828134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AAE6D08-5A8C-4A10-BAB8-99EA29C434E4}" type="sibTrans" cxnId="{67937FCE-E9A5-4AF7-981E-7365E828134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56409C-9D54-4212-B90F-31A4D6471AE1}" type="pres">
      <dgm:prSet presAssocID="{067CD4EB-F807-46F5-9E54-520025B86F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B0A29-4342-4814-A270-796B10EAB154}" type="pres">
      <dgm:prSet presAssocID="{E26ECAD8-B8BE-493D-8362-9A8CB77BDDE9}" presName="centerShape" presStyleLbl="node0" presStyleIdx="0" presStyleCnt="1" custScaleX="145882" custScaleY="118164"/>
      <dgm:spPr/>
      <dgm:t>
        <a:bodyPr/>
        <a:lstStyle/>
        <a:p>
          <a:endParaRPr lang="en-US"/>
        </a:p>
      </dgm:t>
    </dgm:pt>
    <dgm:pt modelId="{40F9B487-03D5-4E50-BE92-C4071F9011AE}" type="pres">
      <dgm:prSet presAssocID="{1278555F-C5D7-479E-B7D4-A74808AA8E10}" presName="Name9" presStyleLbl="parChTrans1D2" presStyleIdx="0" presStyleCnt="4"/>
      <dgm:spPr/>
      <dgm:t>
        <a:bodyPr/>
        <a:lstStyle/>
        <a:p>
          <a:endParaRPr lang="en-US"/>
        </a:p>
      </dgm:t>
    </dgm:pt>
    <dgm:pt modelId="{18BBCA07-3148-4442-9E1C-193B52779B27}" type="pres">
      <dgm:prSet presAssocID="{1278555F-C5D7-479E-B7D4-A74808AA8E1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0E5894E-03BB-4FCE-B96C-D0C94819D2AA}" type="pres">
      <dgm:prSet presAssocID="{153E0E74-7D8E-4FB4-A746-17710CA84F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8F12A-0BF4-46FC-9F96-8849CB5E7D45}" type="pres">
      <dgm:prSet presAssocID="{2457B0F3-4ACC-4937-9561-FA4AD9C1E951}" presName="Name9" presStyleLbl="parChTrans1D2" presStyleIdx="1" presStyleCnt="4"/>
      <dgm:spPr/>
      <dgm:t>
        <a:bodyPr/>
        <a:lstStyle/>
        <a:p>
          <a:endParaRPr lang="en-US"/>
        </a:p>
      </dgm:t>
    </dgm:pt>
    <dgm:pt modelId="{499C2300-D974-42A9-8B94-86BEBF4A30DD}" type="pres">
      <dgm:prSet presAssocID="{2457B0F3-4ACC-4937-9561-FA4AD9C1E95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6D1D75C-2F47-4368-8E6D-66F160AC3E8B}" type="pres">
      <dgm:prSet presAssocID="{FC2656EF-9635-4BB6-AAC6-DD710E5792A7}" presName="node" presStyleLbl="node1" presStyleIdx="1" presStyleCnt="4" custRadScaleRad="97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42F14-3AAE-484A-8109-637B72A87A90}" type="pres">
      <dgm:prSet presAssocID="{15014050-BA29-42B8-A007-90DA90BAF81B}" presName="Name9" presStyleLbl="parChTrans1D2" presStyleIdx="2" presStyleCnt="4"/>
      <dgm:spPr/>
      <dgm:t>
        <a:bodyPr/>
        <a:lstStyle/>
        <a:p>
          <a:endParaRPr lang="en-US"/>
        </a:p>
      </dgm:t>
    </dgm:pt>
    <dgm:pt modelId="{4CA6C785-9E39-4367-9787-69150437E790}" type="pres">
      <dgm:prSet presAssocID="{15014050-BA29-42B8-A007-90DA90BAF81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E2434EC-AC25-44B4-BA1C-C6D13389B858}" type="pres">
      <dgm:prSet presAssocID="{71E402F8-5021-4C66-B82E-76E02917DA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99A9D-0439-4849-B182-1DD7CE15B128}" type="pres">
      <dgm:prSet presAssocID="{575B6418-0187-47DB-9826-DF394252018C}" presName="Name9" presStyleLbl="parChTrans1D2" presStyleIdx="3" presStyleCnt="4"/>
      <dgm:spPr/>
      <dgm:t>
        <a:bodyPr/>
        <a:lstStyle/>
        <a:p>
          <a:endParaRPr lang="en-US"/>
        </a:p>
      </dgm:t>
    </dgm:pt>
    <dgm:pt modelId="{32948225-8A5A-4392-9C91-799A498FE7C6}" type="pres">
      <dgm:prSet presAssocID="{575B6418-0187-47DB-9826-DF394252018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A3F8948-0D17-4350-AE50-6C0D63800374}" type="pres">
      <dgm:prSet presAssocID="{6BF0EEE2-FFF6-47D0-9F5C-EF7FA14D2753}" presName="node" presStyleLbl="node1" presStyleIdx="3" presStyleCnt="4" custScaleX="146826" custScaleY="102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D1DF7-6782-4E83-A02E-1A7BB18ADD02}" srcId="{E26ECAD8-B8BE-493D-8362-9A8CB77BDDE9}" destId="{153E0E74-7D8E-4FB4-A746-17710CA84FC6}" srcOrd="0" destOrd="0" parTransId="{1278555F-C5D7-479E-B7D4-A74808AA8E10}" sibTransId="{462D994C-5C1D-46A8-BAD6-A8CBDA88CCA6}"/>
    <dgm:cxn modelId="{BCD6056C-12C3-4519-AA89-63A63038B8AC}" type="presOf" srcId="{1278555F-C5D7-479E-B7D4-A74808AA8E10}" destId="{18BBCA07-3148-4442-9E1C-193B52779B27}" srcOrd="1" destOrd="0" presId="urn:microsoft.com/office/officeart/2005/8/layout/radial1"/>
    <dgm:cxn modelId="{82E79242-A41F-4E71-9C84-ADE82E79B0DA}" type="presOf" srcId="{1278555F-C5D7-479E-B7D4-A74808AA8E10}" destId="{40F9B487-03D5-4E50-BE92-C4071F9011AE}" srcOrd="0" destOrd="0" presId="urn:microsoft.com/office/officeart/2005/8/layout/radial1"/>
    <dgm:cxn modelId="{BBFC76F5-F0DF-4660-93B9-3239E9B0212A}" type="presOf" srcId="{153E0E74-7D8E-4FB4-A746-17710CA84FC6}" destId="{20E5894E-03BB-4FCE-B96C-D0C94819D2AA}" srcOrd="0" destOrd="0" presId="urn:microsoft.com/office/officeart/2005/8/layout/radial1"/>
    <dgm:cxn modelId="{04E1E9FF-08DB-4F7A-A34C-29E9A35A8E98}" type="presOf" srcId="{2457B0F3-4ACC-4937-9561-FA4AD9C1E951}" destId="{EB58F12A-0BF4-46FC-9F96-8849CB5E7D45}" srcOrd="0" destOrd="0" presId="urn:microsoft.com/office/officeart/2005/8/layout/radial1"/>
    <dgm:cxn modelId="{ED141715-E9DE-4B61-ACFC-0A5BD91BC5A8}" srcId="{E26ECAD8-B8BE-493D-8362-9A8CB77BDDE9}" destId="{FC2656EF-9635-4BB6-AAC6-DD710E5792A7}" srcOrd="1" destOrd="0" parTransId="{2457B0F3-4ACC-4937-9561-FA4AD9C1E951}" sibTransId="{6862C305-7E56-4E2E-BED2-9F0F4D6666E1}"/>
    <dgm:cxn modelId="{0623FD29-706B-4304-B748-D30556D933A4}" type="presOf" srcId="{067CD4EB-F807-46F5-9E54-520025B86F2E}" destId="{6C56409C-9D54-4212-B90F-31A4D6471AE1}" srcOrd="0" destOrd="0" presId="urn:microsoft.com/office/officeart/2005/8/layout/radial1"/>
    <dgm:cxn modelId="{78A6AD40-CCD6-422C-8B41-969B41EC7F21}" type="presOf" srcId="{E26ECAD8-B8BE-493D-8362-9A8CB77BDDE9}" destId="{F3FB0A29-4342-4814-A270-796B10EAB154}" srcOrd="0" destOrd="0" presId="urn:microsoft.com/office/officeart/2005/8/layout/radial1"/>
    <dgm:cxn modelId="{86721A20-0923-4174-B28A-1BBAEF6C6576}" type="presOf" srcId="{FC2656EF-9635-4BB6-AAC6-DD710E5792A7}" destId="{D6D1D75C-2F47-4368-8E6D-66F160AC3E8B}" srcOrd="0" destOrd="0" presId="urn:microsoft.com/office/officeart/2005/8/layout/radial1"/>
    <dgm:cxn modelId="{26506C08-312E-48C7-9D20-CB9CBAFD31D9}" type="presOf" srcId="{6BF0EEE2-FFF6-47D0-9F5C-EF7FA14D2753}" destId="{DA3F8948-0D17-4350-AE50-6C0D63800374}" srcOrd="0" destOrd="0" presId="urn:microsoft.com/office/officeart/2005/8/layout/radial1"/>
    <dgm:cxn modelId="{971FAD49-176E-4CBF-8CC1-2076248077EB}" type="presOf" srcId="{575B6418-0187-47DB-9826-DF394252018C}" destId="{AD299A9D-0439-4849-B182-1DD7CE15B128}" srcOrd="0" destOrd="0" presId="urn:microsoft.com/office/officeart/2005/8/layout/radial1"/>
    <dgm:cxn modelId="{188E71B1-378B-476E-B6D1-B36450BCBBD9}" type="presOf" srcId="{71E402F8-5021-4C66-B82E-76E02917DAAA}" destId="{EE2434EC-AC25-44B4-BA1C-C6D13389B858}" srcOrd="0" destOrd="0" presId="urn:microsoft.com/office/officeart/2005/8/layout/radial1"/>
    <dgm:cxn modelId="{CECD77D9-7256-408C-BC36-EFCDC22E69F2}" type="presOf" srcId="{2457B0F3-4ACC-4937-9561-FA4AD9C1E951}" destId="{499C2300-D974-42A9-8B94-86BEBF4A30DD}" srcOrd="1" destOrd="0" presId="urn:microsoft.com/office/officeart/2005/8/layout/radial1"/>
    <dgm:cxn modelId="{69E504AE-870E-4BC6-8616-E4737691D002}" type="presOf" srcId="{15014050-BA29-42B8-A007-90DA90BAF81B}" destId="{14342F14-3AAE-484A-8109-637B72A87A90}" srcOrd="0" destOrd="0" presId="urn:microsoft.com/office/officeart/2005/8/layout/radial1"/>
    <dgm:cxn modelId="{67937FCE-E9A5-4AF7-981E-7365E8281344}" srcId="{E26ECAD8-B8BE-493D-8362-9A8CB77BDDE9}" destId="{6BF0EEE2-FFF6-47D0-9F5C-EF7FA14D2753}" srcOrd="3" destOrd="0" parTransId="{575B6418-0187-47DB-9826-DF394252018C}" sibTransId="{6AAE6D08-5A8C-4A10-BAB8-99EA29C434E4}"/>
    <dgm:cxn modelId="{B3991BFF-692A-42E1-B214-9EDE05FE12CD}" type="presOf" srcId="{15014050-BA29-42B8-A007-90DA90BAF81B}" destId="{4CA6C785-9E39-4367-9787-69150437E790}" srcOrd="1" destOrd="0" presId="urn:microsoft.com/office/officeart/2005/8/layout/radial1"/>
    <dgm:cxn modelId="{42A45DB5-E43E-4510-856B-DA3787E2618C}" srcId="{E26ECAD8-B8BE-493D-8362-9A8CB77BDDE9}" destId="{71E402F8-5021-4C66-B82E-76E02917DAAA}" srcOrd="2" destOrd="0" parTransId="{15014050-BA29-42B8-A007-90DA90BAF81B}" sibTransId="{170BF002-657A-48A9-B822-772A5EAD6A8C}"/>
    <dgm:cxn modelId="{C5D95E4D-C17F-4E9E-9AF5-27AEC19AD52A}" srcId="{067CD4EB-F807-46F5-9E54-520025B86F2E}" destId="{E26ECAD8-B8BE-493D-8362-9A8CB77BDDE9}" srcOrd="0" destOrd="0" parTransId="{A175B919-AF03-456A-8DC8-46FC19C16466}" sibTransId="{5C30D231-C593-4270-A646-88B607B8E45B}"/>
    <dgm:cxn modelId="{A3C5DB13-660F-469D-98A6-ED3D26854F7E}" type="presOf" srcId="{575B6418-0187-47DB-9826-DF394252018C}" destId="{32948225-8A5A-4392-9C91-799A498FE7C6}" srcOrd="1" destOrd="0" presId="urn:microsoft.com/office/officeart/2005/8/layout/radial1"/>
    <dgm:cxn modelId="{16F5197F-FAC3-494C-98B2-0E0D39A6CF10}" type="presParOf" srcId="{6C56409C-9D54-4212-B90F-31A4D6471AE1}" destId="{F3FB0A29-4342-4814-A270-796B10EAB154}" srcOrd="0" destOrd="0" presId="urn:microsoft.com/office/officeart/2005/8/layout/radial1"/>
    <dgm:cxn modelId="{849F266A-C7BC-48E3-8F15-901A01F57151}" type="presParOf" srcId="{6C56409C-9D54-4212-B90F-31A4D6471AE1}" destId="{40F9B487-03D5-4E50-BE92-C4071F9011AE}" srcOrd="1" destOrd="0" presId="urn:microsoft.com/office/officeart/2005/8/layout/radial1"/>
    <dgm:cxn modelId="{8D561E4E-F539-43E2-A089-AFA3B440886D}" type="presParOf" srcId="{40F9B487-03D5-4E50-BE92-C4071F9011AE}" destId="{18BBCA07-3148-4442-9E1C-193B52779B27}" srcOrd="0" destOrd="0" presId="urn:microsoft.com/office/officeart/2005/8/layout/radial1"/>
    <dgm:cxn modelId="{E1D0CFCF-1F78-4F83-8E44-19FB2A787340}" type="presParOf" srcId="{6C56409C-9D54-4212-B90F-31A4D6471AE1}" destId="{20E5894E-03BB-4FCE-B96C-D0C94819D2AA}" srcOrd="2" destOrd="0" presId="urn:microsoft.com/office/officeart/2005/8/layout/radial1"/>
    <dgm:cxn modelId="{1C70EB7F-C674-4DF3-B315-D44F5C998B58}" type="presParOf" srcId="{6C56409C-9D54-4212-B90F-31A4D6471AE1}" destId="{EB58F12A-0BF4-46FC-9F96-8849CB5E7D45}" srcOrd="3" destOrd="0" presId="urn:microsoft.com/office/officeart/2005/8/layout/radial1"/>
    <dgm:cxn modelId="{A8040978-A38D-4A3F-89C6-008AE6F2DBB3}" type="presParOf" srcId="{EB58F12A-0BF4-46FC-9F96-8849CB5E7D45}" destId="{499C2300-D974-42A9-8B94-86BEBF4A30DD}" srcOrd="0" destOrd="0" presId="urn:microsoft.com/office/officeart/2005/8/layout/radial1"/>
    <dgm:cxn modelId="{F52E80B2-5FD5-40FE-8282-C2A2A0DF520F}" type="presParOf" srcId="{6C56409C-9D54-4212-B90F-31A4D6471AE1}" destId="{D6D1D75C-2F47-4368-8E6D-66F160AC3E8B}" srcOrd="4" destOrd="0" presId="urn:microsoft.com/office/officeart/2005/8/layout/radial1"/>
    <dgm:cxn modelId="{EF9974A7-A1B8-4038-B90C-8732C01F1E9C}" type="presParOf" srcId="{6C56409C-9D54-4212-B90F-31A4D6471AE1}" destId="{14342F14-3AAE-484A-8109-637B72A87A90}" srcOrd="5" destOrd="0" presId="urn:microsoft.com/office/officeart/2005/8/layout/radial1"/>
    <dgm:cxn modelId="{E88199CE-6179-4172-B3CD-DED59F817B19}" type="presParOf" srcId="{14342F14-3AAE-484A-8109-637B72A87A90}" destId="{4CA6C785-9E39-4367-9787-69150437E790}" srcOrd="0" destOrd="0" presId="urn:microsoft.com/office/officeart/2005/8/layout/radial1"/>
    <dgm:cxn modelId="{5E0126F2-9CE6-4FA3-AF0E-45FA458B51D6}" type="presParOf" srcId="{6C56409C-9D54-4212-B90F-31A4D6471AE1}" destId="{EE2434EC-AC25-44B4-BA1C-C6D13389B858}" srcOrd="6" destOrd="0" presId="urn:microsoft.com/office/officeart/2005/8/layout/radial1"/>
    <dgm:cxn modelId="{BD2B9B96-E9F0-4FE3-B7D8-272C106DB9C6}" type="presParOf" srcId="{6C56409C-9D54-4212-B90F-31A4D6471AE1}" destId="{AD299A9D-0439-4849-B182-1DD7CE15B128}" srcOrd="7" destOrd="0" presId="urn:microsoft.com/office/officeart/2005/8/layout/radial1"/>
    <dgm:cxn modelId="{750B84E3-54B2-42DC-A224-A172A5059C20}" type="presParOf" srcId="{AD299A9D-0439-4849-B182-1DD7CE15B128}" destId="{32948225-8A5A-4392-9C91-799A498FE7C6}" srcOrd="0" destOrd="0" presId="urn:microsoft.com/office/officeart/2005/8/layout/radial1"/>
    <dgm:cxn modelId="{2B2BC76A-9DC2-4EA9-AAF3-D547B85448D4}" type="presParOf" srcId="{6C56409C-9D54-4212-B90F-31A4D6471AE1}" destId="{DA3F8948-0D17-4350-AE50-6C0D63800374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9D94-6199-46EF-A8F3-DC60E1CF25A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BB78-5710-4C64-BA8B-D6486A20E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553233-5DDA-4714-BC8C-514E547BD4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C1EB43-CA6F-474B-AC7C-4EF7DDD66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9865" y="165057"/>
            <a:ext cx="4144772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296" y="1733951"/>
            <a:ext cx="5983195" cy="4487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120" y="293914"/>
            <a:ext cx="280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2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366" y="613955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4" name="Picture 2" descr="Eight bangla class-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147" y="1747580"/>
            <a:ext cx="5448390" cy="409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588" y="840289"/>
            <a:ext cx="10097589" cy="495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908" y="1083199"/>
            <a:ext cx="9496698" cy="4577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4984" y="901338"/>
            <a:ext cx="283464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8514" y="2259873"/>
            <a:ext cx="6779623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মহাদেব সাহা কতসালে জন্মগ্রহণ করেন?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শব্দার্থ বলঃ নির্ঝর, উপমা, নূপুর, শিলালিপি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মহাদেব সাহা লিখিত একটি কাব্যগ্রন্থের নাম বল?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অক্ষরের কাছে আমরা কী শিখি?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984" y="901338"/>
            <a:ext cx="283464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2" y="2129246"/>
            <a:ext cx="621792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‘এই ভাষা দিয়ে গান লিখে নিয়ে যুদ্ধ করেছি জয়’ ব্যাখ্যা কর।</a:t>
            </a: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984" y="901338"/>
            <a:ext cx="283464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8513" y="2259873"/>
            <a:ext cx="6871063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মহাদেব সাহা কোথায় জন্মগ্রহণ করেন?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শব্দার্থ বলঃ নির্ঝর, রূপকথা, অপরূপ, অক্ষর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মহাদেব সাহা লিখিত একটি কাব্যগ্রন্থের নাম বল?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এই অক্ষরে মাকে মনে পড়ে-কেন?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কেড়াইয়া নৌকা – সুনামগঞ্জের খবর » আঁধারচেরা আলোর ঝল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90" y="200025"/>
            <a:ext cx="11737967" cy="64865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71665" y="1343026"/>
            <a:ext cx="2700337" cy="164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75364" y="906607"/>
            <a:ext cx="3586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619" y="4016978"/>
            <a:ext cx="657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মুহিবুর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IN" sz="3200" dirty="0" smtClean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200" dirty="0" smtClean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https://scontent.fdac6-1.fna.fbcdn.net/v/t1.0-9/117599849_1231000123913055_8901050998358601745_n.jpg?_nc_cat=106&amp;_nc_sid=8bfeb9&amp;_nc_ohc=opTAre97tFUAX87bOGK&amp;_nc_ht=scontent.fdac6-1.fna&amp;oh=29dd6d9172725b3b78f729a5425c0294&amp;oe=5F82B02B"/>
          <p:cNvPicPr>
            <a:picLocks noChangeAspect="1" noChangeArrowheads="1"/>
          </p:cNvPicPr>
          <p:nvPr/>
        </p:nvPicPr>
        <p:blipFill>
          <a:blip r:embed="rId2"/>
          <a:srcRect l="4017" t="11146" r="3792" b="7568"/>
          <a:stretch>
            <a:fillRect/>
          </a:stretch>
        </p:blipFill>
        <p:spPr bwMode="auto">
          <a:xfrm>
            <a:off x="1985555" y="1019342"/>
            <a:ext cx="2325188" cy="2612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/>
          <p:nvPr/>
        </p:nvCxnSpPr>
        <p:spPr>
          <a:xfrm rot="5400000">
            <a:off x="3986213" y="2743201"/>
            <a:ext cx="3886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পাল তোলা নৌকার দৃশ্য - Village scenery drawing step by step - YouTube"/>
          <p:cNvPicPr>
            <a:picLocks noChangeAspect="1" noChangeArrowheads="1"/>
          </p:cNvPicPr>
          <p:nvPr/>
        </p:nvPicPr>
        <p:blipFill>
          <a:blip r:embed="rId3"/>
          <a:srcRect l="4466" t="1736" r="6003"/>
          <a:stretch>
            <a:fillRect/>
          </a:stretch>
        </p:blipFill>
        <p:spPr bwMode="auto">
          <a:xfrm>
            <a:off x="6561230" y="2944988"/>
            <a:ext cx="3993559" cy="246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72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আন্তর্জাতিক মাতৃভাষা দিবস আ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1100" y="3384305"/>
            <a:ext cx="4045048" cy="2368923"/>
          </a:xfrm>
          <a:prstGeom prst="rect">
            <a:avLst/>
          </a:prstGeom>
          <a:noFill/>
        </p:spPr>
      </p:pic>
      <p:pic>
        <p:nvPicPr>
          <p:cNvPr id="3" name="Picture 4" descr="ভাষা আন্দোলনের আদ্যেপান্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108" y="822960"/>
            <a:ext cx="3727239" cy="2097904"/>
          </a:xfrm>
          <a:prstGeom prst="rect">
            <a:avLst/>
          </a:prstGeom>
          <a:noFill/>
        </p:spPr>
      </p:pic>
      <p:pic>
        <p:nvPicPr>
          <p:cNvPr id="16386" name="Picture 2" descr="বাংলা বর্ণমালা শিক্ষা for Android - APK 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1874" y="554401"/>
            <a:ext cx="2808515" cy="2508070"/>
          </a:xfrm>
          <a:prstGeom prst="rect">
            <a:avLst/>
          </a:prstGeom>
          <a:noFill/>
        </p:spPr>
      </p:pic>
      <p:pic>
        <p:nvPicPr>
          <p:cNvPr id="16392" name="Picture 8" descr="অক্ষর | 923431 | কালের কণ্ঠ | kalerkantho"/>
          <p:cNvPicPr>
            <a:picLocks noChangeAspect="1" noChangeArrowheads="1"/>
          </p:cNvPicPr>
          <p:nvPr/>
        </p:nvPicPr>
        <p:blipFill>
          <a:blip r:embed="rId5"/>
          <a:srcRect l="19200"/>
          <a:stretch>
            <a:fillRect/>
          </a:stretch>
        </p:blipFill>
        <p:spPr bwMode="auto">
          <a:xfrm>
            <a:off x="1881051" y="3568733"/>
            <a:ext cx="3283181" cy="2453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3773" y="574766"/>
            <a:ext cx="10149837" cy="5324792"/>
            <a:chOff x="734853" y="429142"/>
            <a:chExt cx="10667686" cy="5718610"/>
          </a:xfrm>
        </p:grpSpPr>
        <p:pic>
          <p:nvPicPr>
            <p:cNvPr id="3" name="Picture 2" descr="অক্ষর | 923431 | কালের কণ্ঠ | kalerkanth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4853" y="2312125"/>
              <a:ext cx="10667686" cy="3835627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762310" y="429142"/>
              <a:ext cx="10585313" cy="188298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/>
                <a:t> </a:t>
              </a:r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অক্ষরে</a:t>
              </a:r>
            </a:p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মহাদেব সাহা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556" y="2338512"/>
            <a:ext cx="10838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এই পাঠশেষে শিক্ষা</a:t>
            </a:r>
            <a:r>
              <a:rPr lang="bn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র্থীরা</a:t>
            </a:r>
            <a:r>
              <a:rPr lang="bn-BD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-----</a:t>
            </a:r>
            <a:endParaRPr lang="bn-IN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BD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কবি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মহাদেব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বলতে পারবে।</a:t>
            </a:r>
            <a:endParaRPr lang="bn-IN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২। ‘এই অক্ষরে’ কবিতাটি শুদ্ধ উচ্চারণে আবৃত্তি করতে পারবে।</a:t>
            </a: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‘এই অক্ষরে’  কবিতার নতুন শব্দের অর্থ বলতে পারবে।</a:t>
            </a: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৪। ‘এই অক্ষরে’ কবিতার টীকা অংশ ব্যাখা করতে পারবে।</a:t>
            </a:r>
            <a:endParaRPr lang="bn-BD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417" y="973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0556" y="1165694"/>
            <a:ext cx="347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40560" y="8372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4297" y="574766"/>
            <a:ext cx="240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B0A29-4342-4814-A270-796B10EA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3FB0A29-4342-4814-A270-796B10EA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F9B487-03D5-4E50-BE92-C4071F901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0F9B487-03D5-4E50-BE92-C4071F901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E5894E-03BB-4FCE-B96C-D0C94819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0E5894E-03BB-4FCE-B96C-D0C94819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8F12A-0BF4-46FC-9F96-8849CB5E7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EB58F12A-0BF4-46FC-9F96-8849CB5E7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D1D75C-2F47-4368-8E6D-66F160AC3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6D1D75C-2F47-4368-8E6D-66F160AC3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342F14-3AAE-484A-8109-637B72A87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14342F14-3AAE-484A-8109-637B72A87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2434EC-AC25-44B4-BA1C-C6D13389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E2434EC-AC25-44B4-BA1C-C6D13389B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299A9D-0439-4849-B182-1DD7CE15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D299A9D-0439-4849-B182-1DD7CE15B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3F8948-0D17-4350-AE50-6C0D63800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A3F8948-0D17-4350-AE50-6C0D63800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064" y="836023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নেওয়া হবে ২৫ হাজার শিক্ষক | 163125 | কালের কণ্ঠ | kalerkant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808" y="2011677"/>
            <a:ext cx="5055330" cy="337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068" y="774383"/>
            <a:ext cx="7120074" cy="523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5932" y="336509"/>
            <a:ext cx="6096000" cy="5875289"/>
            <a:chOff x="2825932" y="336509"/>
            <a:chExt cx="6096000" cy="5875289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1840" y="1645920"/>
              <a:ext cx="4522080" cy="45658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2825932" y="336509"/>
              <a:ext cx="6096000" cy="11387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এই অক্ষরে</a:t>
              </a:r>
            </a:p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মহাদেব সাহা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203</Words>
  <Application>Microsoft Office PowerPoint</Application>
  <PresentationFormat>Custom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240</cp:revision>
  <dcterms:created xsi:type="dcterms:W3CDTF">2014-09-03T02:38:43Z</dcterms:created>
  <dcterms:modified xsi:type="dcterms:W3CDTF">2020-12-19T17:55:24Z</dcterms:modified>
</cp:coreProperties>
</file>