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75" r:id="rId3"/>
    <p:sldId id="257" r:id="rId4"/>
    <p:sldId id="258" r:id="rId5"/>
    <p:sldId id="263" r:id="rId6"/>
    <p:sldId id="264" r:id="rId7"/>
    <p:sldId id="266" r:id="rId8"/>
    <p:sldId id="259" r:id="rId9"/>
    <p:sldId id="260" r:id="rId10"/>
    <p:sldId id="261" r:id="rId11"/>
    <p:sldId id="265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A7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45AC-F666-4BF8-89F8-AFBB56BB9F45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AD3A1-0594-46D4-8E59-2FDFE0D68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curtain&#10;&#10;Description generated with high confidence">
            <a:extLst>
              <a:ext uri="{FF2B5EF4-FFF2-40B4-BE49-F238E27FC236}">
                <a16:creationId xmlns:a16="http://schemas.microsoft.com/office/drawing/2014/main" id="{93F7B023-7B08-4B99-B567-BF8F4BA8DC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43"/>
          <a:stretch/>
        </p:blipFill>
        <p:spPr>
          <a:xfrm>
            <a:off x="378726" y="1114006"/>
            <a:ext cx="8612874" cy="51343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5C3B615-6B60-401D-B053-6C3F07B87C2A}"/>
              </a:ext>
            </a:extLst>
          </p:cNvPr>
          <p:cNvSpPr/>
          <p:nvPr/>
        </p:nvSpPr>
        <p:spPr>
          <a:xfrm>
            <a:off x="385549" y="141275"/>
            <a:ext cx="8372902" cy="726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 জ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ঠে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ত ম</a:t>
            </a:r>
          </a:p>
          <a:p>
            <a:pPr algn="ctr"/>
            <a:endParaRPr lang="en-US" sz="1350" dirty="0"/>
          </a:p>
        </p:txBody>
      </p:sp>
      <p:pic>
        <p:nvPicPr>
          <p:cNvPr id="5" name="Picture 4" descr="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2" y="1114006"/>
            <a:ext cx="8788398" cy="555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9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2" y="304799"/>
            <a:ext cx="8483598" cy="6362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52400"/>
            <a:ext cx="6248400" cy="25908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5400" dirty="0" err="1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5400" dirty="0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5400" dirty="0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পড়াবো</a:t>
            </a:r>
            <a:endParaRPr lang="en-US" sz="5400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5400" dirty="0" err="1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5400" dirty="0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শামসুর রহমানের </a:t>
            </a:r>
          </a:p>
          <a:p>
            <a:r>
              <a:rPr lang="bn-BD" sz="5400" dirty="0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      ট্রেন নামক কবিতাটি </a:t>
            </a:r>
            <a:endParaRPr lang="en-US" sz="5400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386" name="Picture 2" descr="K:\549539_378703668866339_37597558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895600"/>
            <a:ext cx="6248400" cy="360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600200"/>
            <a:ext cx="47244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ভিডিও টি দেখ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990600"/>
            <a:ext cx="7239000" cy="341632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তারপর প্রমিত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কয়েকবার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আবৃওি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শুনাব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স্বরে কবিতাটি আবৃওি করাব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590800"/>
            <a:ext cx="6477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যুক্তবর্ণ ভেঙ্গে লিখিবে 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419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ট্রেন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4419600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ট্র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44196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44196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ট</a:t>
            </a:r>
            <a:endParaRPr lang="en-US" sz="5400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44196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44958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(র ফলা)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47244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457200"/>
            <a:ext cx="6629400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দলীয় ও একক ভাবে কবিতাটি আবৃ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ত্তি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করবে।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066800"/>
            <a:ext cx="7772400" cy="45243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কবিতাটির নাম কী তা বল? </a:t>
            </a:r>
          </a:p>
          <a:p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কবিতাটি কে লিখেছে?</a:t>
            </a:r>
          </a:p>
          <a:p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ট্রেন কখন চলে?</a:t>
            </a:r>
          </a:p>
          <a:p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ট্রেন কেমন শব্দ করে?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990600"/>
            <a:ext cx="7924800" cy="313932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দুর্বল শিশু চিহ্নিত করে পারগ শিশুর মাধ্যমে নিরাময়ের ব্যবস্থা নিব।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57200"/>
            <a:ext cx="6248400" cy="186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004_kad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438400"/>
            <a:ext cx="63246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C57D471-4557-4455-B0B7-F7F7AF9FABFB}"/>
              </a:ext>
            </a:extLst>
          </p:cNvPr>
          <p:cNvSpPr/>
          <p:nvPr/>
        </p:nvSpPr>
        <p:spPr>
          <a:xfrm>
            <a:off x="491320" y="2013898"/>
            <a:ext cx="8188656" cy="133066"/>
          </a:xfrm>
          <a:prstGeom prst="rect">
            <a:avLst/>
          </a:prstGeom>
          <a:gradFill>
            <a:gsLst>
              <a:gs pos="40706">
                <a:srgbClr val="E3ECBC"/>
              </a:gs>
              <a:gs pos="23014">
                <a:srgbClr val="EDF3D4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rgbClr val="00B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4BA5C32-A59D-4187-8832-B86136603A1C}"/>
              </a:ext>
            </a:extLst>
          </p:cNvPr>
          <p:cNvGrpSpPr/>
          <p:nvPr/>
        </p:nvGrpSpPr>
        <p:grpSpPr>
          <a:xfrm>
            <a:off x="-323398" y="1770796"/>
            <a:ext cx="996287" cy="2848118"/>
            <a:chOff x="5650172" y="1218061"/>
            <a:chExt cx="1328383" cy="3797491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129C0DB3-20B9-4A96-B40E-F6313DD11950}"/>
                </a:ext>
              </a:extLst>
            </p:cNvPr>
            <p:cNvSpPr/>
            <p:nvPr/>
          </p:nvSpPr>
          <p:spPr>
            <a:xfrm rot="17994592">
              <a:off x="5950423" y="4135271"/>
              <a:ext cx="914400" cy="84616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endParaRPr lang="en-US" sz="135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C85B3F4-AAE9-4CAF-B6EC-CC13ED83D47F}"/>
                </a:ext>
              </a:extLst>
            </p:cNvPr>
            <p:cNvSpPr/>
            <p:nvPr/>
          </p:nvSpPr>
          <p:spPr>
            <a:xfrm>
              <a:off x="5937525" y="1218061"/>
              <a:ext cx="818117" cy="815454"/>
            </a:xfrm>
            <a:custGeom>
              <a:avLst/>
              <a:gdLst>
                <a:gd name="connsiteX0" fmla="*/ 304051 w 622499"/>
                <a:gd name="connsiteY0" fmla="*/ 0 h 665330"/>
                <a:gd name="connsiteX1" fmla="*/ 622499 w 622499"/>
                <a:gd name="connsiteY1" fmla="*/ 332665 h 665330"/>
                <a:gd name="connsiteX2" fmla="*/ 304051 w 622499"/>
                <a:gd name="connsiteY2" fmla="*/ 665330 h 665330"/>
                <a:gd name="connsiteX3" fmla="*/ 10628 w 622499"/>
                <a:gd name="connsiteY3" fmla="*/ 462153 h 665330"/>
                <a:gd name="connsiteX4" fmla="*/ 5495 w 622499"/>
                <a:gd name="connsiteY4" fmla="*/ 435591 h 665330"/>
                <a:gd name="connsiteX5" fmla="*/ 179260 w 622499"/>
                <a:gd name="connsiteY5" fmla="*/ 435591 h 665330"/>
                <a:gd name="connsiteX6" fmla="*/ 191463 w 622499"/>
                <a:gd name="connsiteY6" fmla="*/ 455307 h 665330"/>
                <a:gd name="connsiteX7" fmla="*/ 304051 w 622499"/>
                <a:gd name="connsiteY7" fmla="*/ 506106 h 665330"/>
                <a:gd name="connsiteX8" fmla="*/ 463275 w 622499"/>
                <a:gd name="connsiteY8" fmla="*/ 332665 h 665330"/>
                <a:gd name="connsiteX9" fmla="*/ 304051 w 622499"/>
                <a:gd name="connsiteY9" fmla="*/ 159224 h 665330"/>
                <a:gd name="connsiteX10" fmla="*/ 191463 w 622499"/>
                <a:gd name="connsiteY10" fmla="*/ 210024 h 665330"/>
                <a:gd name="connsiteX11" fmla="*/ 161663 w 622499"/>
                <a:gd name="connsiteY11" fmla="*/ 258170 h 665330"/>
                <a:gd name="connsiteX12" fmla="*/ 0 w 622499"/>
                <a:gd name="connsiteY12" fmla="*/ 258170 h 665330"/>
                <a:gd name="connsiteX13" fmla="*/ 10628 w 622499"/>
                <a:gd name="connsiteY13" fmla="*/ 203177 h 665330"/>
                <a:gd name="connsiteX14" fmla="*/ 304051 w 622499"/>
                <a:gd name="connsiteY14" fmla="*/ 0 h 66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2499" h="665330">
                  <a:moveTo>
                    <a:pt x="304051" y="0"/>
                  </a:moveTo>
                  <a:cubicBezTo>
                    <a:pt x="479925" y="0"/>
                    <a:pt x="622499" y="148939"/>
                    <a:pt x="622499" y="332665"/>
                  </a:cubicBezTo>
                  <a:cubicBezTo>
                    <a:pt x="622499" y="516391"/>
                    <a:pt x="479925" y="665330"/>
                    <a:pt x="304051" y="665330"/>
                  </a:cubicBezTo>
                  <a:cubicBezTo>
                    <a:pt x="172146" y="665330"/>
                    <a:pt x="58972" y="581552"/>
                    <a:pt x="10628" y="462153"/>
                  </a:cubicBezTo>
                  <a:lnTo>
                    <a:pt x="5495" y="435591"/>
                  </a:lnTo>
                  <a:lnTo>
                    <a:pt x="179260" y="435591"/>
                  </a:lnTo>
                  <a:lnTo>
                    <a:pt x="191463" y="455307"/>
                  </a:lnTo>
                  <a:cubicBezTo>
                    <a:pt x="220277" y="486693"/>
                    <a:pt x="260083" y="506106"/>
                    <a:pt x="304051" y="506106"/>
                  </a:cubicBezTo>
                  <a:cubicBezTo>
                    <a:pt x="391988" y="506106"/>
                    <a:pt x="463275" y="428454"/>
                    <a:pt x="463275" y="332665"/>
                  </a:cubicBezTo>
                  <a:cubicBezTo>
                    <a:pt x="463275" y="236876"/>
                    <a:pt x="391988" y="159224"/>
                    <a:pt x="304051" y="159224"/>
                  </a:cubicBezTo>
                  <a:cubicBezTo>
                    <a:pt x="260083" y="159224"/>
                    <a:pt x="220277" y="178637"/>
                    <a:pt x="191463" y="210024"/>
                  </a:cubicBezTo>
                  <a:lnTo>
                    <a:pt x="161663" y="258170"/>
                  </a:lnTo>
                  <a:lnTo>
                    <a:pt x="0" y="258170"/>
                  </a:lnTo>
                  <a:lnTo>
                    <a:pt x="10628" y="203177"/>
                  </a:lnTo>
                  <a:cubicBezTo>
                    <a:pt x="58972" y="83778"/>
                    <a:pt x="172146" y="0"/>
                    <a:pt x="304051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EF32ED7-8AC8-4AC9-B0E5-1974F8A28AC8}"/>
                </a:ext>
              </a:extLst>
            </p:cNvPr>
            <p:cNvGrpSpPr/>
            <p:nvPr/>
          </p:nvGrpSpPr>
          <p:grpSpPr>
            <a:xfrm>
              <a:off x="5650172" y="2333766"/>
              <a:ext cx="1328383" cy="1801527"/>
              <a:chOff x="5650172" y="2333766"/>
              <a:chExt cx="1328383" cy="1801527"/>
            </a:xfrm>
            <a:solidFill>
              <a:srgbClr val="C00000"/>
            </a:solidFill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063F2EC4-371A-45E5-97A8-5B2DFD0E619E}"/>
                  </a:ext>
                </a:extLst>
              </p:cNvPr>
              <p:cNvGrpSpPr/>
              <p:nvPr/>
            </p:nvGrpSpPr>
            <p:grpSpPr>
              <a:xfrm rot="2701249">
                <a:off x="5650173" y="2333765"/>
                <a:ext cx="1328382" cy="1328383"/>
                <a:chOff x="4230806" y="3002506"/>
                <a:chExt cx="1328382" cy="1328383"/>
              </a:xfrm>
              <a:grpFill/>
            </p:grpSpPr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1934EA8A-DA9E-4F07-BEE3-47CD600FD920}"/>
                    </a:ext>
                  </a:extLst>
                </p:cNvPr>
                <p:cNvSpPr/>
                <p:nvPr/>
              </p:nvSpPr>
              <p:spPr>
                <a:xfrm>
                  <a:off x="4230806" y="30025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EA2B548C-20BA-45F6-9734-CAEFC04DB7CF}"/>
                    </a:ext>
                  </a:extLst>
                </p:cNvPr>
                <p:cNvSpPr/>
                <p:nvPr/>
              </p:nvSpPr>
              <p:spPr>
                <a:xfrm>
                  <a:off x="4383206" y="31549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A27CD243-37B1-4105-B377-1EF347631AF0}"/>
                    </a:ext>
                  </a:extLst>
                </p:cNvPr>
                <p:cNvSpPr/>
                <p:nvPr/>
              </p:nvSpPr>
              <p:spPr>
                <a:xfrm>
                  <a:off x="4535606" y="33073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9D1B9C83-DB83-4296-89D5-3557CF31848B}"/>
                    </a:ext>
                  </a:extLst>
                </p:cNvPr>
                <p:cNvSpPr/>
                <p:nvPr/>
              </p:nvSpPr>
              <p:spPr>
                <a:xfrm>
                  <a:off x="4688006" y="34597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59C1A5C1-23A6-4D00-A6C4-F125C4AAD6B1}"/>
                    </a:ext>
                  </a:extLst>
                </p:cNvPr>
                <p:cNvSpPr/>
                <p:nvPr/>
              </p:nvSpPr>
              <p:spPr>
                <a:xfrm>
                  <a:off x="4840406" y="36121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48E94C66-4E7A-4A35-9B02-F0F6ACF2192E}"/>
                    </a:ext>
                  </a:extLst>
                </p:cNvPr>
                <p:cNvSpPr/>
                <p:nvPr/>
              </p:nvSpPr>
              <p:spPr>
                <a:xfrm>
                  <a:off x="4992806" y="37645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A607AFE8-5968-4AB8-ADE4-811E11570A79}"/>
                    </a:ext>
                  </a:extLst>
                </p:cNvPr>
                <p:cNvSpPr/>
                <p:nvPr/>
              </p:nvSpPr>
              <p:spPr>
                <a:xfrm>
                  <a:off x="5145206" y="39169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8BAEE818-3920-4E40-A3CC-C81AC792AC4C}"/>
                    </a:ext>
                  </a:extLst>
                </p:cNvPr>
                <p:cNvSpPr/>
                <p:nvPr/>
              </p:nvSpPr>
              <p:spPr>
                <a:xfrm>
                  <a:off x="5297606" y="40693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35008B31-358E-4DBD-8471-40679DB97925}"/>
                    </a:ext>
                  </a:extLst>
                </p:cNvPr>
                <p:cNvSpPr/>
                <p:nvPr/>
              </p:nvSpPr>
              <p:spPr>
                <a:xfrm>
                  <a:off x="5450006" y="42217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D07D83F5-C70A-4B4F-A861-F501BFE024CF}"/>
                  </a:ext>
                </a:extLst>
              </p:cNvPr>
              <p:cNvSpPr/>
              <p:nvPr/>
            </p:nvSpPr>
            <p:spPr>
              <a:xfrm rot="2701249">
                <a:off x="6261735" y="4026110"/>
                <a:ext cx="109182" cy="10918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CDDBA20-1ACD-4D6E-83B5-D86D9EF82B07}"/>
              </a:ext>
            </a:extLst>
          </p:cNvPr>
          <p:cNvGrpSpPr/>
          <p:nvPr/>
        </p:nvGrpSpPr>
        <p:grpSpPr>
          <a:xfrm>
            <a:off x="-891916" y="1772500"/>
            <a:ext cx="996287" cy="2848118"/>
            <a:chOff x="5650172" y="1218061"/>
            <a:chExt cx="1328383" cy="3797491"/>
          </a:xfrm>
          <a:solidFill>
            <a:srgbClr val="002060"/>
          </a:solidFill>
        </p:grpSpPr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97BE30D7-14EF-4B44-88BF-C4B06257DDC9}"/>
                </a:ext>
              </a:extLst>
            </p:cNvPr>
            <p:cNvSpPr/>
            <p:nvPr/>
          </p:nvSpPr>
          <p:spPr>
            <a:xfrm rot="17994592">
              <a:off x="5950423" y="4135271"/>
              <a:ext cx="914400" cy="846161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s-IN" sz="27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endParaRPr lang="en-US" sz="135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241DFBB-0414-4D90-BBC7-2E247282FB75}"/>
                </a:ext>
              </a:extLst>
            </p:cNvPr>
            <p:cNvSpPr/>
            <p:nvPr/>
          </p:nvSpPr>
          <p:spPr>
            <a:xfrm>
              <a:off x="5937525" y="1218061"/>
              <a:ext cx="818117" cy="815454"/>
            </a:xfrm>
            <a:custGeom>
              <a:avLst/>
              <a:gdLst>
                <a:gd name="connsiteX0" fmla="*/ 304051 w 622499"/>
                <a:gd name="connsiteY0" fmla="*/ 0 h 665330"/>
                <a:gd name="connsiteX1" fmla="*/ 622499 w 622499"/>
                <a:gd name="connsiteY1" fmla="*/ 332665 h 665330"/>
                <a:gd name="connsiteX2" fmla="*/ 304051 w 622499"/>
                <a:gd name="connsiteY2" fmla="*/ 665330 h 665330"/>
                <a:gd name="connsiteX3" fmla="*/ 10628 w 622499"/>
                <a:gd name="connsiteY3" fmla="*/ 462153 h 665330"/>
                <a:gd name="connsiteX4" fmla="*/ 5495 w 622499"/>
                <a:gd name="connsiteY4" fmla="*/ 435591 h 665330"/>
                <a:gd name="connsiteX5" fmla="*/ 179260 w 622499"/>
                <a:gd name="connsiteY5" fmla="*/ 435591 h 665330"/>
                <a:gd name="connsiteX6" fmla="*/ 191463 w 622499"/>
                <a:gd name="connsiteY6" fmla="*/ 455307 h 665330"/>
                <a:gd name="connsiteX7" fmla="*/ 304051 w 622499"/>
                <a:gd name="connsiteY7" fmla="*/ 506106 h 665330"/>
                <a:gd name="connsiteX8" fmla="*/ 463275 w 622499"/>
                <a:gd name="connsiteY8" fmla="*/ 332665 h 665330"/>
                <a:gd name="connsiteX9" fmla="*/ 304051 w 622499"/>
                <a:gd name="connsiteY9" fmla="*/ 159224 h 665330"/>
                <a:gd name="connsiteX10" fmla="*/ 191463 w 622499"/>
                <a:gd name="connsiteY10" fmla="*/ 210024 h 665330"/>
                <a:gd name="connsiteX11" fmla="*/ 161663 w 622499"/>
                <a:gd name="connsiteY11" fmla="*/ 258170 h 665330"/>
                <a:gd name="connsiteX12" fmla="*/ 0 w 622499"/>
                <a:gd name="connsiteY12" fmla="*/ 258170 h 665330"/>
                <a:gd name="connsiteX13" fmla="*/ 10628 w 622499"/>
                <a:gd name="connsiteY13" fmla="*/ 203177 h 665330"/>
                <a:gd name="connsiteX14" fmla="*/ 304051 w 622499"/>
                <a:gd name="connsiteY14" fmla="*/ 0 h 66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2499" h="665330">
                  <a:moveTo>
                    <a:pt x="304051" y="0"/>
                  </a:moveTo>
                  <a:cubicBezTo>
                    <a:pt x="479925" y="0"/>
                    <a:pt x="622499" y="148939"/>
                    <a:pt x="622499" y="332665"/>
                  </a:cubicBezTo>
                  <a:cubicBezTo>
                    <a:pt x="622499" y="516391"/>
                    <a:pt x="479925" y="665330"/>
                    <a:pt x="304051" y="665330"/>
                  </a:cubicBezTo>
                  <a:cubicBezTo>
                    <a:pt x="172146" y="665330"/>
                    <a:pt x="58972" y="581552"/>
                    <a:pt x="10628" y="462153"/>
                  </a:cubicBezTo>
                  <a:lnTo>
                    <a:pt x="5495" y="435591"/>
                  </a:lnTo>
                  <a:lnTo>
                    <a:pt x="179260" y="435591"/>
                  </a:lnTo>
                  <a:lnTo>
                    <a:pt x="191463" y="455307"/>
                  </a:lnTo>
                  <a:cubicBezTo>
                    <a:pt x="220277" y="486693"/>
                    <a:pt x="260083" y="506106"/>
                    <a:pt x="304051" y="506106"/>
                  </a:cubicBezTo>
                  <a:cubicBezTo>
                    <a:pt x="391988" y="506106"/>
                    <a:pt x="463275" y="428454"/>
                    <a:pt x="463275" y="332665"/>
                  </a:cubicBezTo>
                  <a:cubicBezTo>
                    <a:pt x="463275" y="236876"/>
                    <a:pt x="391988" y="159224"/>
                    <a:pt x="304051" y="159224"/>
                  </a:cubicBezTo>
                  <a:cubicBezTo>
                    <a:pt x="260083" y="159224"/>
                    <a:pt x="220277" y="178637"/>
                    <a:pt x="191463" y="210024"/>
                  </a:cubicBezTo>
                  <a:lnTo>
                    <a:pt x="161663" y="258170"/>
                  </a:lnTo>
                  <a:lnTo>
                    <a:pt x="0" y="258170"/>
                  </a:lnTo>
                  <a:lnTo>
                    <a:pt x="10628" y="203177"/>
                  </a:lnTo>
                  <a:cubicBezTo>
                    <a:pt x="58972" y="83778"/>
                    <a:pt x="172146" y="0"/>
                    <a:pt x="30405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AA7553C5-C0ED-4336-BE68-A861E69FF515}"/>
                </a:ext>
              </a:extLst>
            </p:cNvPr>
            <p:cNvGrpSpPr/>
            <p:nvPr/>
          </p:nvGrpSpPr>
          <p:grpSpPr>
            <a:xfrm>
              <a:off x="5650172" y="2333766"/>
              <a:ext cx="1328383" cy="1801527"/>
              <a:chOff x="5650172" y="2333766"/>
              <a:chExt cx="1328383" cy="1801527"/>
            </a:xfrm>
            <a:grpFill/>
          </p:grpSpPr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A6113CA9-A745-4149-8E8E-9DE4ABAF2241}"/>
                  </a:ext>
                </a:extLst>
              </p:cNvPr>
              <p:cNvGrpSpPr/>
              <p:nvPr/>
            </p:nvGrpSpPr>
            <p:grpSpPr>
              <a:xfrm rot="2701249">
                <a:off x="5650173" y="2333765"/>
                <a:ext cx="1328382" cy="1328383"/>
                <a:chOff x="4230806" y="3002506"/>
                <a:chExt cx="1328382" cy="1328383"/>
              </a:xfrm>
              <a:grpFill/>
            </p:grpSpPr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8F992DBE-C776-42F2-B344-50C8749862AD}"/>
                    </a:ext>
                  </a:extLst>
                </p:cNvPr>
                <p:cNvSpPr/>
                <p:nvPr/>
              </p:nvSpPr>
              <p:spPr>
                <a:xfrm>
                  <a:off x="4230806" y="30025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62F22A74-FE2A-45F4-8469-54AB23D8C7E9}"/>
                    </a:ext>
                  </a:extLst>
                </p:cNvPr>
                <p:cNvSpPr/>
                <p:nvPr/>
              </p:nvSpPr>
              <p:spPr>
                <a:xfrm>
                  <a:off x="4383206" y="31549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13A6819F-5059-4A27-B59E-4C6F5E0FA848}"/>
                    </a:ext>
                  </a:extLst>
                </p:cNvPr>
                <p:cNvSpPr/>
                <p:nvPr/>
              </p:nvSpPr>
              <p:spPr>
                <a:xfrm>
                  <a:off x="4535606" y="33073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A60E8106-74E8-4AFB-BF99-8A76441188F3}"/>
                    </a:ext>
                  </a:extLst>
                </p:cNvPr>
                <p:cNvSpPr/>
                <p:nvPr/>
              </p:nvSpPr>
              <p:spPr>
                <a:xfrm>
                  <a:off x="4688006" y="34597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F8601707-4DB2-4F66-8779-B2A6DE714ABB}"/>
                    </a:ext>
                  </a:extLst>
                </p:cNvPr>
                <p:cNvSpPr/>
                <p:nvPr/>
              </p:nvSpPr>
              <p:spPr>
                <a:xfrm>
                  <a:off x="4840406" y="36121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DD94F2BC-E220-48A2-AF23-60C380924348}"/>
                    </a:ext>
                  </a:extLst>
                </p:cNvPr>
                <p:cNvSpPr/>
                <p:nvPr/>
              </p:nvSpPr>
              <p:spPr>
                <a:xfrm>
                  <a:off x="4992806" y="37645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09CB48C6-02D4-4D95-ABE6-AA89B15A033A}"/>
                    </a:ext>
                  </a:extLst>
                </p:cNvPr>
                <p:cNvSpPr/>
                <p:nvPr/>
              </p:nvSpPr>
              <p:spPr>
                <a:xfrm>
                  <a:off x="5145206" y="39169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19E5C24F-0DEB-4DA5-BB5E-8AAC0807A3DD}"/>
                    </a:ext>
                  </a:extLst>
                </p:cNvPr>
                <p:cNvSpPr/>
                <p:nvPr/>
              </p:nvSpPr>
              <p:spPr>
                <a:xfrm>
                  <a:off x="5297606" y="40693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E6BA29C0-2BEF-475D-849F-F81A242ECDDA}"/>
                    </a:ext>
                  </a:extLst>
                </p:cNvPr>
                <p:cNvSpPr/>
                <p:nvPr/>
              </p:nvSpPr>
              <p:spPr>
                <a:xfrm>
                  <a:off x="5450006" y="42217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D7DDB2C5-2CBD-43AC-BE8D-BC296F637E8C}"/>
                  </a:ext>
                </a:extLst>
              </p:cNvPr>
              <p:cNvSpPr/>
              <p:nvPr/>
            </p:nvSpPr>
            <p:spPr>
              <a:xfrm rot="2701249">
                <a:off x="6261735" y="4026110"/>
                <a:ext cx="109182" cy="10918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A5470A2-9964-4129-B969-4C0E2B63BAE7}"/>
              </a:ext>
            </a:extLst>
          </p:cNvPr>
          <p:cNvGrpSpPr/>
          <p:nvPr/>
        </p:nvGrpSpPr>
        <p:grpSpPr>
          <a:xfrm>
            <a:off x="-1484804" y="1772500"/>
            <a:ext cx="996287" cy="2848118"/>
            <a:chOff x="5650172" y="1218061"/>
            <a:chExt cx="1328383" cy="3797491"/>
          </a:xfrm>
        </p:grpSpPr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8AC2AE70-858C-4C3C-9FB0-D3EDD217E5E7}"/>
                </a:ext>
              </a:extLst>
            </p:cNvPr>
            <p:cNvSpPr/>
            <p:nvPr/>
          </p:nvSpPr>
          <p:spPr>
            <a:xfrm rot="17994592">
              <a:off x="5950423" y="4135271"/>
              <a:ext cx="914400" cy="84616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s-IN" sz="27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US" sz="135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9C7E809-0A3E-48F8-8D2C-691ACE0A1EA2}"/>
                </a:ext>
              </a:extLst>
            </p:cNvPr>
            <p:cNvSpPr/>
            <p:nvPr/>
          </p:nvSpPr>
          <p:spPr>
            <a:xfrm>
              <a:off x="5937525" y="1218061"/>
              <a:ext cx="818117" cy="815454"/>
            </a:xfrm>
            <a:custGeom>
              <a:avLst/>
              <a:gdLst>
                <a:gd name="connsiteX0" fmla="*/ 304051 w 622499"/>
                <a:gd name="connsiteY0" fmla="*/ 0 h 665330"/>
                <a:gd name="connsiteX1" fmla="*/ 622499 w 622499"/>
                <a:gd name="connsiteY1" fmla="*/ 332665 h 665330"/>
                <a:gd name="connsiteX2" fmla="*/ 304051 w 622499"/>
                <a:gd name="connsiteY2" fmla="*/ 665330 h 665330"/>
                <a:gd name="connsiteX3" fmla="*/ 10628 w 622499"/>
                <a:gd name="connsiteY3" fmla="*/ 462153 h 665330"/>
                <a:gd name="connsiteX4" fmla="*/ 5495 w 622499"/>
                <a:gd name="connsiteY4" fmla="*/ 435591 h 665330"/>
                <a:gd name="connsiteX5" fmla="*/ 179260 w 622499"/>
                <a:gd name="connsiteY5" fmla="*/ 435591 h 665330"/>
                <a:gd name="connsiteX6" fmla="*/ 191463 w 622499"/>
                <a:gd name="connsiteY6" fmla="*/ 455307 h 665330"/>
                <a:gd name="connsiteX7" fmla="*/ 304051 w 622499"/>
                <a:gd name="connsiteY7" fmla="*/ 506106 h 665330"/>
                <a:gd name="connsiteX8" fmla="*/ 463275 w 622499"/>
                <a:gd name="connsiteY8" fmla="*/ 332665 h 665330"/>
                <a:gd name="connsiteX9" fmla="*/ 304051 w 622499"/>
                <a:gd name="connsiteY9" fmla="*/ 159224 h 665330"/>
                <a:gd name="connsiteX10" fmla="*/ 191463 w 622499"/>
                <a:gd name="connsiteY10" fmla="*/ 210024 h 665330"/>
                <a:gd name="connsiteX11" fmla="*/ 161663 w 622499"/>
                <a:gd name="connsiteY11" fmla="*/ 258170 h 665330"/>
                <a:gd name="connsiteX12" fmla="*/ 0 w 622499"/>
                <a:gd name="connsiteY12" fmla="*/ 258170 h 665330"/>
                <a:gd name="connsiteX13" fmla="*/ 10628 w 622499"/>
                <a:gd name="connsiteY13" fmla="*/ 203177 h 665330"/>
                <a:gd name="connsiteX14" fmla="*/ 304051 w 622499"/>
                <a:gd name="connsiteY14" fmla="*/ 0 h 66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2499" h="665330">
                  <a:moveTo>
                    <a:pt x="304051" y="0"/>
                  </a:moveTo>
                  <a:cubicBezTo>
                    <a:pt x="479925" y="0"/>
                    <a:pt x="622499" y="148939"/>
                    <a:pt x="622499" y="332665"/>
                  </a:cubicBezTo>
                  <a:cubicBezTo>
                    <a:pt x="622499" y="516391"/>
                    <a:pt x="479925" y="665330"/>
                    <a:pt x="304051" y="665330"/>
                  </a:cubicBezTo>
                  <a:cubicBezTo>
                    <a:pt x="172146" y="665330"/>
                    <a:pt x="58972" y="581552"/>
                    <a:pt x="10628" y="462153"/>
                  </a:cubicBezTo>
                  <a:lnTo>
                    <a:pt x="5495" y="435591"/>
                  </a:lnTo>
                  <a:lnTo>
                    <a:pt x="179260" y="435591"/>
                  </a:lnTo>
                  <a:lnTo>
                    <a:pt x="191463" y="455307"/>
                  </a:lnTo>
                  <a:cubicBezTo>
                    <a:pt x="220277" y="486693"/>
                    <a:pt x="260083" y="506106"/>
                    <a:pt x="304051" y="506106"/>
                  </a:cubicBezTo>
                  <a:cubicBezTo>
                    <a:pt x="391988" y="506106"/>
                    <a:pt x="463275" y="428454"/>
                    <a:pt x="463275" y="332665"/>
                  </a:cubicBezTo>
                  <a:cubicBezTo>
                    <a:pt x="463275" y="236876"/>
                    <a:pt x="391988" y="159224"/>
                    <a:pt x="304051" y="159224"/>
                  </a:cubicBezTo>
                  <a:cubicBezTo>
                    <a:pt x="260083" y="159224"/>
                    <a:pt x="220277" y="178637"/>
                    <a:pt x="191463" y="210024"/>
                  </a:cubicBezTo>
                  <a:lnTo>
                    <a:pt x="161663" y="258170"/>
                  </a:lnTo>
                  <a:lnTo>
                    <a:pt x="0" y="258170"/>
                  </a:lnTo>
                  <a:lnTo>
                    <a:pt x="10628" y="203177"/>
                  </a:lnTo>
                  <a:cubicBezTo>
                    <a:pt x="58972" y="83778"/>
                    <a:pt x="172146" y="0"/>
                    <a:pt x="304051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B106F87C-3BA3-4BF9-A980-DC3562080F87}"/>
                </a:ext>
              </a:extLst>
            </p:cNvPr>
            <p:cNvGrpSpPr/>
            <p:nvPr/>
          </p:nvGrpSpPr>
          <p:grpSpPr>
            <a:xfrm>
              <a:off x="5650172" y="2333766"/>
              <a:ext cx="1328383" cy="1801527"/>
              <a:chOff x="5650172" y="2333766"/>
              <a:chExt cx="1328383" cy="1801527"/>
            </a:xfrm>
            <a:solidFill>
              <a:srgbClr val="C00000"/>
            </a:solidFill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B96D389E-7BA3-4626-A577-6617EC5356B1}"/>
                  </a:ext>
                </a:extLst>
              </p:cNvPr>
              <p:cNvGrpSpPr/>
              <p:nvPr/>
            </p:nvGrpSpPr>
            <p:grpSpPr>
              <a:xfrm rot="2701249">
                <a:off x="5650173" y="2333765"/>
                <a:ext cx="1328382" cy="1328383"/>
                <a:chOff x="4230806" y="3002506"/>
                <a:chExt cx="1328382" cy="1328383"/>
              </a:xfrm>
              <a:grpFill/>
            </p:grpSpPr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E21A3E6B-6531-4CF0-AC66-A5EA4A44AB97}"/>
                    </a:ext>
                  </a:extLst>
                </p:cNvPr>
                <p:cNvSpPr/>
                <p:nvPr/>
              </p:nvSpPr>
              <p:spPr>
                <a:xfrm>
                  <a:off x="4230806" y="30025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D60F48B5-4566-40A7-B76A-F0DF9A370324}"/>
                    </a:ext>
                  </a:extLst>
                </p:cNvPr>
                <p:cNvSpPr/>
                <p:nvPr/>
              </p:nvSpPr>
              <p:spPr>
                <a:xfrm>
                  <a:off x="4383206" y="31549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:a16="http://schemas.microsoft.com/office/drawing/2014/main" id="{3709F8CC-9F65-4C23-A943-10C9D2243E13}"/>
                    </a:ext>
                  </a:extLst>
                </p:cNvPr>
                <p:cNvSpPr/>
                <p:nvPr/>
              </p:nvSpPr>
              <p:spPr>
                <a:xfrm>
                  <a:off x="4535606" y="33073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DB1E0992-1011-4E14-A26D-F8C91416D0F2}"/>
                    </a:ext>
                  </a:extLst>
                </p:cNvPr>
                <p:cNvSpPr/>
                <p:nvPr/>
              </p:nvSpPr>
              <p:spPr>
                <a:xfrm>
                  <a:off x="4688006" y="34597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B4AD8E55-FB85-4C4C-B31F-9408BA833C49}"/>
                    </a:ext>
                  </a:extLst>
                </p:cNvPr>
                <p:cNvSpPr/>
                <p:nvPr/>
              </p:nvSpPr>
              <p:spPr>
                <a:xfrm>
                  <a:off x="4840406" y="36121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63A33928-30F5-4A3E-A3E3-FF07236A5EDC}"/>
                    </a:ext>
                  </a:extLst>
                </p:cNvPr>
                <p:cNvSpPr/>
                <p:nvPr/>
              </p:nvSpPr>
              <p:spPr>
                <a:xfrm>
                  <a:off x="4992806" y="37645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70C0A884-F2AD-4BAC-A068-3A1841EC1F48}"/>
                    </a:ext>
                  </a:extLst>
                </p:cNvPr>
                <p:cNvSpPr/>
                <p:nvPr/>
              </p:nvSpPr>
              <p:spPr>
                <a:xfrm>
                  <a:off x="5145206" y="39169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15B9FD3F-27A0-424B-8027-ADBC2CE9E276}"/>
                    </a:ext>
                  </a:extLst>
                </p:cNvPr>
                <p:cNvSpPr/>
                <p:nvPr/>
              </p:nvSpPr>
              <p:spPr>
                <a:xfrm>
                  <a:off x="5297606" y="40693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C2E8353B-0DB4-440D-ABCD-6E30EF2273C8}"/>
                    </a:ext>
                  </a:extLst>
                </p:cNvPr>
                <p:cNvSpPr/>
                <p:nvPr/>
              </p:nvSpPr>
              <p:spPr>
                <a:xfrm>
                  <a:off x="5450006" y="42217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21A62679-152F-4C9F-9C24-CB3AB480E0AF}"/>
                  </a:ext>
                </a:extLst>
              </p:cNvPr>
              <p:cNvSpPr/>
              <p:nvPr/>
            </p:nvSpPr>
            <p:spPr>
              <a:xfrm rot="2701249">
                <a:off x="6261735" y="4026110"/>
                <a:ext cx="109182" cy="10918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D82894C-9895-4BE2-8DF0-D994D5590B8B}"/>
              </a:ext>
            </a:extLst>
          </p:cNvPr>
          <p:cNvGrpSpPr/>
          <p:nvPr/>
        </p:nvGrpSpPr>
        <p:grpSpPr>
          <a:xfrm>
            <a:off x="-2074109" y="1763968"/>
            <a:ext cx="996287" cy="2848118"/>
            <a:chOff x="5650172" y="1218061"/>
            <a:chExt cx="1328383" cy="3797491"/>
          </a:xfrm>
        </p:grpSpPr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2A55B2DE-3328-4917-9100-407225A96C89}"/>
                </a:ext>
              </a:extLst>
            </p:cNvPr>
            <p:cNvSpPr/>
            <p:nvPr/>
          </p:nvSpPr>
          <p:spPr>
            <a:xfrm rot="17994592">
              <a:off x="5950423" y="4135271"/>
              <a:ext cx="914400" cy="84616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as-IN" sz="27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7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as-IN" sz="27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endParaRPr lang="en-US" sz="135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013395C-C535-42A9-901E-0A99973274AE}"/>
                </a:ext>
              </a:extLst>
            </p:cNvPr>
            <p:cNvSpPr/>
            <p:nvPr/>
          </p:nvSpPr>
          <p:spPr>
            <a:xfrm>
              <a:off x="5937525" y="1218061"/>
              <a:ext cx="818117" cy="815454"/>
            </a:xfrm>
            <a:custGeom>
              <a:avLst/>
              <a:gdLst>
                <a:gd name="connsiteX0" fmla="*/ 304051 w 622499"/>
                <a:gd name="connsiteY0" fmla="*/ 0 h 665330"/>
                <a:gd name="connsiteX1" fmla="*/ 622499 w 622499"/>
                <a:gd name="connsiteY1" fmla="*/ 332665 h 665330"/>
                <a:gd name="connsiteX2" fmla="*/ 304051 w 622499"/>
                <a:gd name="connsiteY2" fmla="*/ 665330 h 665330"/>
                <a:gd name="connsiteX3" fmla="*/ 10628 w 622499"/>
                <a:gd name="connsiteY3" fmla="*/ 462153 h 665330"/>
                <a:gd name="connsiteX4" fmla="*/ 5495 w 622499"/>
                <a:gd name="connsiteY4" fmla="*/ 435591 h 665330"/>
                <a:gd name="connsiteX5" fmla="*/ 179260 w 622499"/>
                <a:gd name="connsiteY5" fmla="*/ 435591 h 665330"/>
                <a:gd name="connsiteX6" fmla="*/ 191463 w 622499"/>
                <a:gd name="connsiteY6" fmla="*/ 455307 h 665330"/>
                <a:gd name="connsiteX7" fmla="*/ 304051 w 622499"/>
                <a:gd name="connsiteY7" fmla="*/ 506106 h 665330"/>
                <a:gd name="connsiteX8" fmla="*/ 463275 w 622499"/>
                <a:gd name="connsiteY8" fmla="*/ 332665 h 665330"/>
                <a:gd name="connsiteX9" fmla="*/ 304051 w 622499"/>
                <a:gd name="connsiteY9" fmla="*/ 159224 h 665330"/>
                <a:gd name="connsiteX10" fmla="*/ 191463 w 622499"/>
                <a:gd name="connsiteY10" fmla="*/ 210024 h 665330"/>
                <a:gd name="connsiteX11" fmla="*/ 161663 w 622499"/>
                <a:gd name="connsiteY11" fmla="*/ 258170 h 665330"/>
                <a:gd name="connsiteX12" fmla="*/ 0 w 622499"/>
                <a:gd name="connsiteY12" fmla="*/ 258170 h 665330"/>
                <a:gd name="connsiteX13" fmla="*/ 10628 w 622499"/>
                <a:gd name="connsiteY13" fmla="*/ 203177 h 665330"/>
                <a:gd name="connsiteX14" fmla="*/ 304051 w 622499"/>
                <a:gd name="connsiteY14" fmla="*/ 0 h 66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2499" h="665330">
                  <a:moveTo>
                    <a:pt x="304051" y="0"/>
                  </a:moveTo>
                  <a:cubicBezTo>
                    <a:pt x="479925" y="0"/>
                    <a:pt x="622499" y="148939"/>
                    <a:pt x="622499" y="332665"/>
                  </a:cubicBezTo>
                  <a:cubicBezTo>
                    <a:pt x="622499" y="516391"/>
                    <a:pt x="479925" y="665330"/>
                    <a:pt x="304051" y="665330"/>
                  </a:cubicBezTo>
                  <a:cubicBezTo>
                    <a:pt x="172146" y="665330"/>
                    <a:pt x="58972" y="581552"/>
                    <a:pt x="10628" y="462153"/>
                  </a:cubicBezTo>
                  <a:lnTo>
                    <a:pt x="5495" y="435591"/>
                  </a:lnTo>
                  <a:lnTo>
                    <a:pt x="179260" y="435591"/>
                  </a:lnTo>
                  <a:lnTo>
                    <a:pt x="191463" y="455307"/>
                  </a:lnTo>
                  <a:cubicBezTo>
                    <a:pt x="220277" y="486693"/>
                    <a:pt x="260083" y="506106"/>
                    <a:pt x="304051" y="506106"/>
                  </a:cubicBezTo>
                  <a:cubicBezTo>
                    <a:pt x="391988" y="506106"/>
                    <a:pt x="463275" y="428454"/>
                    <a:pt x="463275" y="332665"/>
                  </a:cubicBezTo>
                  <a:cubicBezTo>
                    <a:pt x="463275" y="236876"/>
                    <a:pt x="391988" y="159224"/>
                    <a:pt x="304051" y="159224"/>
                  </a:cubicBezTo>
                  <a:cubicBezTo>
                    <a:pt x="260083" y="159224"/>
                    <a:pt x="220277" y="178637"/>
                    <a:pt x="191463" y="210024"/>
                  </a:cubicBezTo>
                  <a:lnTo>
                    <a:pt x="161663" y="258170"/>
                  </a:lnTo>
                  <a:lnTo>
                    <a:pt x="0" y="258170"/>
                  </a:lnTo>
                  <a:lnTo>
                    <a:pt x="10628" y="203177"/>
                  </a:lnTo>
                  <a:cubicBezTo>
                    <a:pt x="58972" y="83778"/>
                    <a:pt x="172146" y="0"/>
                    <a:pt x="304051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8C7FB92D-35D6-4A8E-A6DB-A38620BF1039}"/>
                </a:ext>
              </a:extLst>
            </p:cNvPr>
            <p:cNvGrpSpPr/>
            <p:nvPr/>
          </p:nvGrpSpPr>
          <p:grpSpPr>
            <a:xfrm>
              <a:off x="5650172" y="2333766"/>
              <a:ext cx="1328383" cy="1801527"/>
              <a:chOff x="5650172" y="2333766"/>
              <a:chExt cx="1328383" cy="1801527"/>
            </a:xfrm>
            <a:solidFill>
              <a:srgbClr val="C00000"/>
            </a:solidFill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2F29E791-4EEB-449A-8008-C3845E2B57AF}"/>
                  </a:ext>
                </a:extLst>
              </p:cNvPr>
              <p:cNvGrpSpPr/>
              <p:nvPr/>
            </p:nvGrpSpPr>
            <p:grpSpPr>
              <a:xfrm rot="2701249">
                <a:off x="5650173" y="2333765"/>
                <a:ext cx="1328382" cy="1328383"/>
                <a:chOff x="4230806" y="3002506"/>
                <a:chExt cx="1328382" cy="1328383"/>
              </a:xfrm>
              <a:grpFill/>
            </p:grpSpPr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id="{6D2EA945-E0D5-45C9-9D9D-452C58CCC593}"/>
                    </a:ext>
                  </a:extLst>
                </p:cNvPr>
                <p:cNvSpPr/>
                <p:nvPr/>
              </p:nvSpPr>
              <p:spPr>
                <a:xfrm>
                  <a:off x="4230806" y="30025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27842673-5563-4C06-A502-3F2432F19597}"/>
                    </a:ext>
                  </a:extLst>
                </p:cNvPr>
                <p:cNvSpPr/>
                <p:nvPr/>
              </p:nvSpPr>
              <p:spPr>
                <a:xfrm>
                  <a:off x="4383206" y="31549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CB525795-9B88-4F5E-89A2-FDA2936C3DF9}"/>
                    </a:ext>
                  </a:extLst>
                </p:cNvPr>
                <p:cNvSpPr/>
                <p:nvPr/>
              </p:nvSpPr>
              <p:spPr>
                <a:xfrm>
                  <a:off x="4535606" y="33073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8D6A2E4A-1858-447E-8AE2-400A33BA3441}"/>
                    </a:ext>
                  </a:extLst>
                </p:cNvPr>
                <p:cNvSpPr/>
                <p:nvPr/>
              </p:nvSpPr>
              <p:spPr>
                <a:xfrm>
                  <a:off x="4688006" y="34597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45848C5B-6CFF-4BFD-B9E0-963B8116DFA3}"/>
                    </a:ext>
                  </a:extLst>
                </p:cNvPr>
                <p:cNvSpPr/>
                <p:nvPr/>
              </p:nvSpPr>
              <p:spPr>
                <a:xfrm>
                  <a:off x="4840406" y="36121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4D53371E-6650-4B2C-A8A3-2C75631F3358}"/>
                    </a:ext>
                  </a:extLst>
                </p:cNvPr>
                <p:cNvSpPr/>
                <p:nvPr/>
              </p:nvSpPr>
              <p:spPr>
                <a:xfrm>
                  <a:off x="4992806" y="37645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5CF55FF7-72F8-42BD-982F-5194A1714EDF}"/>
                    </a:ext>
                  </a:extLst>
                </p:cNvPr>
                <p:cNvSpPr/>
                <p:nvPr/>
              </p:nvSpPr>
              <p:spPr>
                <a:xfrm>
                  <a:off x="5145206" y="39169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60551F8D-4E03-43DB-A6CE-CFAE9CCB98F1}"/>
                    </a:ext>
                  </a:extLst>
                </p:cNvPr>
                <p:cNvSpPr/>
                <p:nvPr/>
              </p:nvSpPr>
              <p:spPr>
                <a:xfrm>
                  <a:off x="5297606" y="40693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B6271F6B-819F-4C12-AF66-2EA0BAD8F493}"/>
                    </a:ext>
                  </a:extLst>
                </p:cNvPr>
                <p:cNvSpPr/>
                <p:nvPr/>
              </p:nvSpPr>
              <p:spPr>
                <a:xfrm>
                  <a:off x="5450006" y="42217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7A8FC891-A917-465C-BE1D-4E0159F649E9}"/>
                  </a:ext>
                </a:extLst>
              </p:cNvPr>
              <p:cNvSpPr/>
              <p:nvPr/>
            </p:nvSpPr>
            <p:spPr>
              <a:xfrm rot="2701249">
                <a:off x="6261735" y="4026110"/>
                <a:ext cx="109182" cy="10918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7AD1E61E-5E06-4EE6-A9E4-1BD746B3FD9D}"/>
              </a:ext>
            </a:extLst>
          </p:cNvPr>
          <p:cNvGrpSpPr/>
          <p:nvPr/>
        </p:nvGrpSpPr>
        <p:grpSpPr>
          <a:xfrm>
            <a:off x="-2592851" y="1762208"/>
            <a:ext cx="996287" cy="2841875"/>
            <a:chOff x="5650172" y="1218061"/>
            <a:chExt cx="1328383" cy="3789167"/>
          </a:xfrm>
        </p:grpSpPr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AB6936A5-1B0E-4085-A67F-A6E60E3D0CCE}"/>
                </a:ext>
              </a:extLst>
            </p:cNvPr>
            <p:cNvSpPr/>
            <p:nvPr/>
          </p:nvSpPr>
          <p:spPr>
            <a:xfrm rot="17994592">
              <a:off x="5993356" y="4209499"/>
              <a:ext cx="757753" cy="837706"/>
            </a:xfrm>
            <a:prstGeom prst="roundRect">
              <a:avLst/>
            </a:pr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0F7DBBB-8770-400E-9689-8842903C25D6}"/>
                </a:ext>
              </a:extLst>
            </p:cNvPr>
            <p:cNvSpPr/>
            <p:nvPr/>
          </p:nvSpPr>
          <p:spPr>
            <a:xfrm>
              <a:off x="5937525" y="1218061"/>
              <a:ext cx="818117" cy="815454"/>
            </a:xfrm>
            <a:custGeom>
              <a:avLst/>
              <a:gdLst>
                <a:gd name="connsiteX0" fmla="*/ 304051 w 622499"/>
                <a:gd name="connsiteY0" fmla="*/ 0 h 665330"/>
                <a:gd name="connsiteX1" fmla="*/ 622499 w 622499"/>
                <a:gd name="connsiteY1" fmla="*/ 332665 h 665330"/>
                <a:gd name="connsiteX2" fmla="*/ 304051 w 622499"/>
                <a:gd name="connsiteY2" fmla="*/ 665330 h 665330"/>
                <a:gd name="connsiteX3" fmla="*/ 10628 w 622499"/>
                <a:gd name="connsiteY3" fmla="*/ 462153 h 665330"/>
                <a:gd name="connsiteX4" fmla="*/ 5495 w 622499"/>
                <a:gd name="connsiteY4" fmla="*/ 435591 h 665330"/>
                <a:gd name="connsiteX5" fmla="*/ 179260 w 622499"/>
                <a:gd name="connsiteY5" fmla="*/ 435591 h 665330"/>
                <a:gd name="connsiteX6" fmla="*/ 191463 w 622499"/>
                <a:gd name="connsiteY6" fmla="*/ 455307 h 665330"/>
                <a:gd name="connsiteX7" fmla="*/ 304051 w 622499"/>
                <a:gd name="connsiteY7" fmla="*/ 506106 h 665330"/>
                <a:gd name="connsiteX8" fmla="*/ 463275 w 622499"/>
                <a:gd name="connsiteY8" fmla="*/ 332665 h 665330"/>
                <a:gd name="connsiteX9" fmla="*/ 304051 w 622499"/>
                <a:gd name="connsiteY9" fmla="*/ 159224 h 665330"/>
                <a:gd name="connsiteX10" fmla="*/ 191463 w 622499"/>
                <a:gd name="connsiteY10" fmla="*/ 210024 h 665330"/>
                <a:gd name="connsiteX11" fmla="*/ 161663 w 622499"/>
                <a:gd name="connsiteY11" fmla="*/ 258170 h 665330"/>
                <a:gd name="connsiteX12" fmla="*/ 0 w 622499"/>
                <a:gd name="connsiteY12" fmla="*/ 258170 h 665330"/>
                <a:gd name="connsiteX13" fmla="*/ 10628 w 622499"/>
                <a:gd name="connsiteY13" fmla="*/ 203177 h 665330"/>
                <a:gd name="connsiteX14" fmla="*/ 304051 w 622499"/>
                <a:gd name="connsiteY14" fmla="*/ 0 h 66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2499" h="665330">
                  <a:moveTo>
                    <a:pt x="304051" y="0"/>
                  </a:moveTo>
                  <a:cubicBezTo>
                    <a:pt x="479925" y="0"/>
                    <a:pt x="622499" y="148939"/>
                    <a:pt x="622499" y="332665"/>
                  </a:cubicBezTo>
                  <a:cubicBezTo>
                    <a:pt x="622499" y="516391"/>
                    <a:pt x="479925" y="665330"/>
                    <a:pt x="304051" y="665330"/>
                  </a:cubicBezTo>
                  <a:cubicBezTo>
                    <a:pt x="172146" y="665330"/>
                    <a:pt x="58972" y="581552"/>
                    <a:pt x="10628" y="462153"/>
                  </a:cubicBezTo>
                  <a:lnTo>
                    <a:pt x="5495" y="435591"/>
                  </a:lnTo>
                  <a:lnTo>
                    <a:pt x="179260" y="435591"/>
                  </a:lnTo>
                  <a:lnTo>
                    <a:pt x="191463" y="455307"/>
                  </a:lnTo>
                  <a:cubicBezTo>
                    <a:pt x="220277" y="486693"/>
                    <a:pt x="260083" y="506106"/>
                    <a:pt x="304051" y="506106"/>
                  </a:cubicBezTo>
                  <a:cubicBezTo>
                    <a:pt x="391988" y="506106"/>
                    <a:pt x="463275" y="428454"/>
                    <a:pt x="463275" y="332665"/>
                  </a:cubicBezTo>
                  <a:cubicBezTo>
                    <a:pt x="463275" y="236876"/>
                    <a:pt x="391988" y="159224"/>
                    <a:pt x="304051" y="159224"/>
                  </a:cubicBezTo>
                  <a:cubicBezTo>
                    <a:pt x="260083" y="159224"/>
                    <a:pt x="220277" y="178637"/>
                    <a:pt x="191463" y="210024"/>
                  </a:cubicBezTo>
                  <a:lnTo>
                    <a:pt x="161663" y="258170"/>
                  </a:lnTo>
                  <a:lnTo>
                    <a:pt x="0" y="258170"/>
                  </a:lnTo>
                  <a:lnTo>
                    <a:pt x="10628" y="203177"/>
                  </a:lnTo>
                  <a:cubicBezTo>
                    <a:pt x="58972" y="83778"/>
                    <a:pt x="172146" y="0"/>
                    <a:pt x="304051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B112347-C702-4632-89EE-B4EDF033B118}"/>
                </a:ext>
              </a:extLst>
            </p:cNvPr>
            <p:cNvGrpSpPr/>
            <p:nvPr/>
          </p:nvGrpSpPr>
          <p:grpSpPr>
            <a:xfrm>
              <a:off x="5650172" y="2333766"/>
              <a:ext cx="1328383" cy="1801527"/>
              <a:chOff x="5650172" y="2333766"/>
              <a:chExt cx="1328383" cy="1801527"/>
            </a:xfrm>
            <a:solidFill>
              <a:srgbClr val="C00000"/>
            </a:solidFill>
          </p:grpSpPr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B8195803-E05B-4574-A8AC-591746C0F269}"/>
                  </a:ext>
                </a:extLst>
              </p:cNvPr>
              <p:cNvGrpSpPr/>
              <p:nvPr/>
            </p:nvGrpSpPr>
            <p:grpSpPr>
              <a:xfrm rot="2701249">
                <a:off x="5650173" y="2333765"/>
                <a:ext cx="1328382" cy="1328383"/>
                <a:chOff x="4230806" y="3002506"/>
                <a:chExt cx="1328382" cy="1328383"/>
              </a:xfrm>
              <a:grpFill/>
            </p:grpSpPr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F2DDA146-BBA5-4109-A3E7-FB80B8BE0F59}"/>
                    </a:ext>
                  </a:extLst>
                </p:cNvPr>
                <p:cNvSpPr/>
                <p:nvPr/>
              </p:nvSpPr>
              <p:spPr>
                <a:xfrm>
                  <a:off x="4230806" y="30025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340D23AD-7EF1-4D77-8DE1-D4B7D2B142AE}"/>
                    </a:ext>
                  </a:extLst>
                </p:cNvPr>
                <p:cNvSpPr/>
                <p:nvPr/>
              </p:nvSpPr>
              <p:spPr>
                <a:xfrm>
                  <a:off x="4383206" y="31549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9" name="Oval 138">
                  <a:extLst>
                    <a:ext uri="{FF2B5EF4-FFF2-40B4-BE49-F238E27FC236}">
                      <a16:creationId xmlns:a16="http://schemas.microsoft.com/office/drawing/2014/main" id="{A5FF12DD-9410-46CF-A7D0-A40A306E2005}"/>
                    </a:ext>
                  </a:extLst>
                </p:cNvPr>
                <p:cNvSpPr/>
                <p:nvPr/>
              </p:nvSpPr>
              <p:spPr>
                <a:xfrm>
                  <a:off x="4535606" y="33073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2D7AB19B-15E3-40F4-A289-37CC5E320E3F}"/>
                    </a:ext>
                  </a:extLst>
                </p:cNvPr>
                <p:cNvSpPr/>
                <p:nvPr/>
              </p:nvSpPr>
              <p:spPr>
                <a:xfrm>
                  <a:off x="4688006" y="34597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2EC1DB5C-A76C-4AD6-8C7B-A1058D4955A5}"/>
                    </a:ext>
                  </a:extLst>
                </p:cNvPr>
                <p:cNvSpPr/>
                <p:nvPr/>
              </p:nvSpPr>
              <p:spPr>
                <a:xfrm>
                  <a:off x="4840406" y="36121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19B42FC2-F739-4590-91D9-7661E3F75140}"/>
                    </a:ext>
                  </a:extLst>
                </p:cNvPr>
                <p:cNvSpPr/>
                <p:nvPr/>
              </p:nvSpPr>
              <p:spPr>
                <a:xfrm>
                  <a:off x="4992806" y="37645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A808A2B6-3387-4E6D-A035-6FF6AABD753F}"/>
                    </a:ext>
                  </a:extLst>
                </p:cNvPr>
                <p:cNvSpPr/>
                <p:nvPr/>
              </p:nvSpPr>
              <p:spPr>
                <a:xfrm>
                  <a:off x="5145206" y="39169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:a16="http://schemas.microsoft.com/office/drawing/2014/main" id="{CE3AB3B5-C23C-40D6-9F34-CE2F448EB875}"/>
                    </a:ext>
                  </a:extLst>
                </p:cNvPr>
                <p:cNvSpPr/>
                <p:nvPr/>
              </p:nvSpPr>
              <p:spPr>
                <a:xfrm>
                  <a:off x="5297606" y="40693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5" name="Oval 144">
                  <a:extLst>
                    <a:ext uri="{FF2B5EF4-FFF2-40B4-BE49-F238E27FC236}">
                      <a16:creationId xmlns:a16="http://schemas.microsoft.com/office/drawing/2014/main" id="{9A2371F2-1683-4F90-BEE3-8B4FC99F117B}"/>
                    </a:ext>
                  </a:extLst>
                </p:cNvPr>
                <p:cNvSpPr/>
                <p:nvPr/>
              </p:nvSpPr>
              <p:spPr>
                <a:xfrm>
                  <a:off x="5450006" y="4221706"/>
                  <a:ext cx="109182" cy="1091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56D98841-820D-4C4D-B33B-BB594E04B7B9}"/>
                  </a:ext>
                </a:extLst>
              </p:cNvPr>
              <p:cNvSpPr/>
              <p:nvPr/>
            </p:nvSpPr>
            <p:spPr>
              <a:xfrm rot="2701249">
                <a:off x="6261735" y="4026110"/>
                <a:ext cx="109182" cy="10918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6767C6B-205D-4110-8C77-45C0DF949B13}"/>
              </a:ext>
            </a:extLst>
          </p:cNvPr>
          <p:cNvSpPr txBox="1"/>
          <p:nvPr/>
        </p:nvSpPr>
        <p:spPr>
          <a:xfrm>
            <a:off x="320348" y="3146868"/>
            <a:ext cx="3907047" cy="265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5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as-IN" sz="40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  <a:p>
            <a:pPr algn="ctr"/>
            <a:r>
              <a:rPr lang="en-US" sz="405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মঞ্জু</a:t>
            </a:r>
            <a:r>
              <a:rPr lang="en-US" sz="405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কান্তি</a:t>
            </a:r>
            <a:r>
              <a:rPr lang="en-US" sz="405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</a:t>
            </a:r>
            <a:endParaRPr lang="en-US" sz="405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্ষক</a:t>
            </a:r>
            <a:endParaRPr lang="en-US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বিষ্ণুপুর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সোনাগাজী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ফেনি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989224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85185E-6 L 0.80443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21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25E-6 -1.11111E-6 L 0.77891 -0.0020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45" y="-1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2.5E-6 -1.11111E-6 L 0.76406 -0.00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03" y="-11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-4.375E-6 -7.40741E-7 L 0.73633 -0.000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10" y="-2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-3.54167E-6 -3.33333E-6 L 0.68998 0.003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92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09601"/>
            <a:ext cx="6553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বিষয়ঃবাংলা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শ্রেণীঃদ্বিতীয়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সাধারণ পাঠঃট্রেন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বিশেষ পাঠঃ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লাইন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সময়ঃ৪০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1371600"/>
            <a:ext cx="3200400" cy="1015663"/>
          </a:xfrm>
          <a:prstGeom prst="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শুন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990600"/>
            <a:ext cx="8686800" cy="4278094"/>
          </a:xfrm>
          <a:prstGeom prst="rect">
            <a:avLst/>
          </a:prstGeom>
          <a:solidFill>
            <a:srgbClr val="A77979"/>
          </a:solidFill>
        </p:spPr>
        <p:txBody>
          <a:bodyPr wrap="square" rtlCol="0">
            <a:spAutoFit/>
          </a:bodyPr>
          <a:lstStyle/>
          <a:p>
            <a:pPr marL="742950" indent="-742950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9600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3600" u="sng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শিশুরা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শুনবে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742950" indent="-742950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আনন্দ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যুক্তবর্ণ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5052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তোমার মামার বাড়ি কোথায়?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মামার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বাড়িতে কিভাবে যাও?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তোমরা কি ট্রেন দেখেছ?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386" name="Picture 2" descr="C:\Users\Mishu SD\Desktop\class-2\image_597_1756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57200"/>
            <a:ext cx="5718842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49539_378703668866339_375975585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81000"/>
            <a:ext cx="88392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04800"/>
            <a:ext cx="8001000" cy="604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78" y="762000"/>
            <a:ext cx="7786558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205</Words>
  <Application>Microsoft Office PowerPoint</Application>
  <PresentationFormat>On-screen Show (4:3)</PresentationFormat>
  <Paragraphs>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Mishu SD</dc:creator>
  <cp:lastModifiedBy>USER</cp:lastModifiedBy>
  <cp:revision>91</cp:revision>
  <dcterms:created xsi:type="dcterms:W3CDTF">2006-08-16T00:00:00Z</dcterms:created>
  <dcterms:modified xsi:type="dcterms:W3CDTF">2020-12-21T14:49:52Z</dcterms:modified>
</cp:coreProperties>
</file>