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71" r:id="rId4"/>
    <p:sldId id="259" r:id="rId5"/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BDD1A0-1390-477C-B8EB-F32D69CFDE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9DB116-D1B8-47D5-9F7C-78BBC5E8ECE5}">
      <dgm:prSet phldrT="[Text]"/>
      <dgm:spPr/>
      <dgm:t>
        <a:bodyPr/>
        <a:lstStyle/>
        <a:p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সংখ্যা </a:t>
          </a:r>
          <a:r>
            <a:rPr lang="fr-FR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পদ</a:t>
          </a:r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্</a:t>
          </a:r>
          <a:r>
            <a:rPr lang="fr-FR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ধত</a:t>
          </a:r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ি</a:t>
          </a:r>
          <a:endParaRPr lang="en-US" dirty="0"/>
        </a:p>
      </dgm:t>
    </dgm:pt>
    <dgm:pt modelId="{8A1150DF-8B95-4C11-8BF7-C1A8ED145207}" type="parTrans" cxnId="{AB931BA7-EAA8-40E3-A898-6E308E0D8C27}">
      <dgm:prSet/>
      <dgm:spPr/>
      <dgm:t>
        <a:bodyPr/>
        <a:lstStyle/>
        <a:p>
          <a:endParaRPr lang="en-US"/>
        </a:p>
      </dgm:t>
    </dgm:pt>
    <dgm:pt modelId="{AF507523-A2BB-4658-B67D-A539BF484CD4}" type="sibTrans" cxnId="{AB931BA7-EAA8-40E3-A898-6E308E0D8C27}">
      <dgm:prSet/>
      <dgm:spPr/>
      <dgm:t>
        <a:bodyPr/>
        <a:lstStyle/>
        <a:p>
          <a:endParaRPr lang="en-US"/>
        </a:p>
      </dgm:t>
    </dgm:pt>
    <dgm:pt modelId="{FF872617-6AD3-477D-8682-A06628DB4489}">
      <dgm:prSet phldrT="[Text]"/>
      <dgm:spPr/>
      <dgm:t>
        <a:bodyPr/>
        <a:lstStyle/>
        <a:p>
          <a:r>
            <a:rPr lang="fr-FR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পজ</a:t>
          </a:r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ি</a:t>
          </a:r>
          <a:r>
            <a:rPr lang="fr-FR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শন</a:t>
          </a:r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াল</a:t>
          </a:r>
          <a:endParaRPr lang="en-US" dirty="0"/>
        </a:p>
      </dgm:t>
    </dgm:pt>
    <dgm:pt modelId="{4006E694-F946-4FD2-AF73-E6E4EA78A4E7}" type="parTrans" cxnId="{D8253CA7-C2EF-4F08-A829-D4A51DD19DCB}">
      <dgm:prSet/>
      <dgm:spPr/>
      <dgm:t>
        <a:bodyPr/>
        <a:lstStyle/>
        <a:p>
          <a:endParaRPr lang="en-US"/>
        </a:p>
      </dgm:t>
    </dgm:pt>
    <dgm:pt modelId="{F35E9790-D172-4D58-904F-47E1BB052D5A}" type="sibTrans" cxnId="{D8253CA7-C2EF-4F08-A829-D4A51DD19DCB}">
      <dgm:prSet/>
      <dgm:spPr/>
      <dgm:t>
        <a:bodyPr/>
        <a:lstStyle/>
        <a:p>
          <a:endParaRPr lang="en-US"/>
        </a:p>
      </dgm:t>
    </dgm:pt>
    <dgm:pt modelId="{C0FAB10C-7D3E-49B9-97FA-646813D0FFE8}">
      <dgm:prSet phldrT="[Text]"/>
      <dgm:spPr/>
      <dgm:t>
        <a:bodyPr/>
        <a:lstStyle/>
        <a:p>
          <a:r>
            <a:rPr lang="fr-FR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নন</a:t>
          </a:r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-</a:t>
          </a:r>
          <a:r>
            <a:rPr lang="fr-FR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পজ</a:t>
          </a:r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ি</a:t>
          </a:r>
          <a:r>
            <a:rPr lang="fr-FR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শন</a:t>
          </a:r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াল</a:t>
          </a:r>
          <a:endParaRPr lang="en-US" dirty="0"/>
        </a:p>
      </dgm:t>
    </dgm:pt>
    <dgm:pt modelId="{DA0888A7-E73A-4CEC-B6CC-99BF9B70AA9B}" type="parTrans" cxnId="{50A761A9-421B-4BF9-9AEE-D372E5F73997}">
      <dgm:prSet/>
      <dgm:spPr/>
      <dgm:t>
        <a:bodyPr/>
        <a:lstStyle/>
        <a:p>
          <a:endParaRPr lang="en-US"/>
        </a:p>
      </dgm:t>
    </dgm:pt>
    <dgm:pt modelId="{983747A4-7A24-488B-8A5A-2E92E4819337}" type="sibTrans" cxnId="{50A761A9-421B-4BF9-9AEE-D372E5F73997}">
      <dgm:prSet/>
      <dgm:spPr/>
      <dgm:t>
        <a:bodyPr/>
        <a:lstStyle/>
        <a:p>
          <a:endParaRPr lang="en-US"/>
        </a:p>
      </dgm:t>
    </dgm:pt>
    <dgm:pt modelId="{BBB175BE-09A7-44F7-BF36-39166D58D4F3}" type="pres">
      <dgm:prSet presAssocID="{F0BDD1A0-1390-477C-B8EB-F32D69CFDE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284E3D-577B-4AAE-A4C8-D0D1DCC29C48}" type="pres">
      <dgm:prSet presAssocID="{7F9DB116-D1B8-47D5-9F7C-78BBC5E8ECE5}" presName="hierRoot1" presStyleCnt="0"/>
      <dgm:spPr/>
    </dgm:pt>
    <dgm:pt modelId="{B6B8CE17-0096-4522-A586-C53813C116C5}" type="pres">
      <dgm:prSet presAssocID="{7F9DB116-D1B8-47D5-9F7C-78BBC5E8ECE5}" presName="composite" presStyleCnt="0"/>
      <dgm:spPr/>
    </dgm:pt>
    <dgm:pt modelId="{550B890A-BC2E-439C-8745-58CB6CF5A960}" type="pres">
      <dgm:prSet presAssocID="{7F9DB116-D1B8-47D5-9F7C-78BBC5E8ECE5}" presName="background" presStyleLbl="node0" presStyleIdx="0" presStyleCnt="1"/>
      <dgm:spPr/>
    </dgm:pt>
    <dgm:pt modelId="{42386126-A568-4780-A684-4D760E77DB9B}" type="pres">
      <dgm:prSet presAssocID="{7F9DB116-D1B8-47D5-9F7C-78BBC5E8ECE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D48A06-FC4A-46EF-9183-49B5A38EA471}" type="pres">
      <dgm:prSet presAssocID="{7F9DB116-D1B8-47D5-9F7C-78BBC5E8ECE5}" presName="hierChild2" presStyleCnt="0"/>
      <dgm:spPr/>
    </dgm:pt>
    <dgm:pt modelId="{632DBB52-CAF5-40A6-BBAF-50185444DEFF}" type="pres">
      <dgm:prSet presAssocID="{4006E694-F946-4FD2-AF73-E6E4EA78A4E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9A11DB3-CFAE-4CB0-8FF5-3BDB0A22FB2E}" type="pres">
      <dgm:prSet presAssocID="{FF872617-6AD3-477D-8682-A06628DB4489}" presName="hierRoot2" presStyleCnt="0"/>
      <dgm:spPr/>
    </dgm:pt>
    <dgm:pt modelId="{BA67D10E-CE1C-4DA5-ABFB-BBB5AB127D24}" type="pres">
      <dgm:prSet presAssocID="{FF872617-6AD3-477D-8682-A06628DB4489}" presName="composite2" presStyleCnt="0"/>
      <dgm:spPr/>
    </dgm:pt>
    <dgm:pt modelId="{5F55323B-9AC3-4A53-BED7-D91414FF795C}" type="pres">
      <dgm:prSet presAssocID="{FF872617-6AD3-477D-8682-A06628DB4489}" presName="background2" presStyleLbl="node2" presStyleIdx="0" presStyleCnt="2"/>
      <dgm:spPr/>
    </dgm:pt>
    <dgm:pt modelId="{74135A20-B4FF-46B2-8422-06ABD41B44F4}" type="pres">
      <dgm:prSet presAssocID="{FF872617-6AD3-477D-8682-A06628DB4489}" presName="text2" presStyleLbl="fgAcc2" presStyleIdx="0" presStyleCnt="2" custScaleX="140976" custLinFactNeighborY="16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189D18-6132-4AAC-8C00-00BAF7B44CCC}" type="pres">
      <dgm:prSet presAssocID="{FF872617-6AD3-477D-8682-A06628DB4489}" presName="hierChild3" presStyleCnt="0"/>
      <dgm:spPr/>
    </dgm:pt>
    <dgm:pt modelId="{DC986D2D-A495-472F-BCC1-96265E23338E}" type="pres">
      <dgm:prSet presAssocID="{DA0888A7-E73A-4CEC-B6CC-99BF9B70AA9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FD7C950-57FC-4BF5-BD46-575E004F285D}" type="pres">
      <dgm:prSet presAssocID="{C0FAB10C-7D3E-49B9-97FA-646813D0FFE8}" presName="hierRoot2" presStyleCnt="0"/>
      <dgm:spPr/>
    </dgm:pt>
    <dgm:pt modelId="{B6E4740D-F10F-4441-8FBF-8868DAA74338}" type="pres">
      <dgm:prSet presAssocID="{C0FAB10C-7D3E-49B9-97FA-646813D0FFE8}" presName="composite2" presStyleCnt="0"/>
      <dgm:spPr/>
    </dgm:pt>
    <dgm:pt modelId="{C5666F78-B122-47E4-964B-9735951E92DD}" type="pres">
      <dgm:prSet presAssocID="{C0FAB10C-7D3E-49B9-97FA-646813D0FFE8}" presName="background2" presStyleLbl="node2" presStyleIdx="1" presStyleCnt="2"/>
      <dgm:spPr/>
    </dgm:pt>
    <dgm:pt modelId="{2CD5AF96-5437-4242-8AD1-CB99B1359FBE}" type="pres">
      <dgm:prSet presAssocID="{C0FAB10C-7D3E-49B9-97FA-646813D0FFE8}" presName="text2" presStyleLbl="fgAcc2" presStyleIdx="1" presStyleCnt="2" custScaleX="152435" custLinFactNeighborX="-5664" custLinFactNeighborY="1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493FEE-6CBA-41AA-8AD0-A4BE2CDA17ED}" type="pres">
      <dgm:prSet presAssocID="{C0FAB10C-7D3E-49B9-97FA-646813D0FFE8}" presName="hierChild3" presStyleCnt="0"/>
      <dgm:spPr/>
    </dgm:pt>
  </dgm:ptLst>
  <dgm:cxnLst>
    <dgm:cxn modelId="{FFC1F781-6239-4FDB-8D22-662498C0B863}" type="presOf" srcId="{F0BDD1A0-1390-477C-B8EB-F32D69CFDEA5}" destId="{BBB175BE-09A7-44F7-BF36-39166D58D4F3}" srcOrd="0" destOrd="0" presId="urn:microsoft.com/office/officeart/2005/8/layout/hierarchy1"/>
    <dgm:cxn modelId="{50A761A9-421B-4BF9-9AEE-D372E5F73997}" srcId="{7F9DB116-D1B8-47D5-9F7C-78BBC5E8ECE5}" destId="{C0FAB10C-7D3E-49B9-97FA-646813D0FFE8}" srcOrd="1" destOrd="0" parTransId="{DA0888A7-E73A-4CEC-B6CC-99BF9B70AA9B}" sibTransId="{983747A4-7A24-488B-8A5A-2E92E4819337}"/>
    <dgm:cxn modelId="{B520AED9-C93D-4940-AD9D-BA77E51FA662}" type="presOf" srcId="{7F9DB116-D1B8-47D5-9F7C-78BBC5E8ECE5}" destId="{42386126-A568-4780-A684-4D760E77DB9B}" srcOrd="0" destOrd="0" presId="urn:microsoft.com/office/officeart/2005/8/layout/hierarchy1"/>
    <dgm:cxn modelId="{43D801F5-1102-4B43-ACCF-3B1B78416D7F}" type="presOf" srcId="{4006E694-F946-4FD2-AF73-E6E4EA78A4E7}" destId="{632DBB52-CAF5-40A6-BBAF-50185444DEFF}" srcOrd="0" destOrd="0" presId="urn:microsoft.com/office/officeart/2005/8/layout/hierarchy1"/>
    <dgm:cxn modelId="{D8253CA7-C2EF-4F08-A829-D4A51DD19DCB}" srcId="{7F9DB116-D1B8-47D5-9F7C-78BBC5E8ECE5}" destId="{FF872617-6AD3-477D-8682-A06628DB4489}" srcOrd="0" destOrd="0" parTransId="{4006E694-F946-4FD2-AF73-E6E4EA78A4E7}" sibTransId="{F35E9790-D172-4D58-904F-47E1BB052D5A}"/>
    <dgm:cxn modelId="{0DE879FF-E2E3-488B-8F7D-FE732B6BE88B}" type="presOf" srcId="{C0FAB10C-7D3E-49B9-97FA-646813D0FFE8}" destId="{2CD5AF96-5437-4242-8AD1-CB99B1359FBE}" srcOrd="0" destOrd="0" presId="urn:microsoft.com/office/officeart/2005/8/layout/hierarchy1"/>
    <dgm:cxn modelId="{AB931BA7-EAA8-40E3-A898-6E308E0D8C27}" srcId="{F0BDD1A0-1390-477C-B8EB-F32D69CFDEA5}" destId="{7F9DB116-D1B8-47D5-9F7C-78BBC5E8ECE5}" srcOrd="0" destOrd="0" parTransId="{8A1150DF-8B95-4C11-8BF7-C1A8ED145207}" sibTransId="{AF507523-A2BB-4658-B67D-A539BF484CD4}"/>
    <dgm:cxn modelId="{91CA3C70-ABE2-40C5-BDF0-2AA7178D3A7E}" type="presOf" srcId="{FF872617-6AD3-477D-8682-A06628DB4489}" destId="{74135A20-B4FF-46B2-8422-06ABD41B44F4}" srcOrd="0" destOrd="0" presId="urn:microsoft.com/office/officeart/2005/8/layout/hierarchy1"/>
    <dgm:cxn modelId="{D4EA2838-FE4C-45EE-9689-648B7085309D}" type="presOf" srcId="{DA0888A7-E73A-4CEC-B6CC-99BF9B70AA9B}" destId="{DC986D2D-A495-472F-BCC1-96265E23338E}" srcOrd="0" destOrd="0" presId="urn:microsoft.com/office/officeart/2005/8/layout/hierarchy1"/>
    <dgm:cxn modelId="{FEFA2E0C-3F30-4BA5-9B34-DCC5D9FCCD3D}" type="presParOf" srcId="{BBB175BE-09A7-44F7-BF36-39166D58D4F3}" destId="{50284E3D-577B-4AAE-A4C8-D0D1DCC29C48}" srcOrd="0" destOrd="0" presId="urn:microsoft.com/office/officeart/2005/8/layout/hierarchy1"/>
    <dgm:cxn modelId="{34E6BDA8-3C65-47C3-A12E-3C16A10A6AE8}" type="presParOf" srcId="{50284E3D-577B-4AAE-A4C8-D0D1DCC29C48}" destId="{B6B8CE17-0096-4522-A586-C53813C116C5}" srcOrd="0" destOrd="0" presId="urn:microsoft.com/office/officeart/2005/8/layout/hierarchy1"/>
    <dgm:cxn modelId="{BD871D72-C8A1-489E-B896-E2A71F74C442}" type="presParOf" srcId="{B6B8CE17-0096-4522-A586-C53813C116C5}" destId="{550B890A-BC2E-439C-8745-58CB6CF5A960}" srcOrd="0" destOrd="0" presId="urn:microsoft.com/office/officeart/2005/8/layout/hierarchy1"/>
    <dgm:cxn modelId="{7243D8FE-D96A-46BA-9BF1-2B09BDBEF5E6}" type="presParOf" srcId="{B6B8CE17-0096-4522-A586-C53813C116C5}" destId="{42386126-A568-4780-A684-4D760E77DB9B}" srcOrd="1" destOrd="0" presId="urn:microsoft.com/office/officeart/2005/8/layout/hierarchy1"/>
    <dgm:cxn modelId="{92C8AB6D-7816-4496-AA6E-9B7F8D08EDA4}" type="presParOf" srcId="{50284E3D-577B-4AAE-A4C8-D0D1DCC29C48}" destId="{40D48A06-FC4A-46EF-9183-49B5A38EA471}" srcOrd="1" destOrd="0" presId="urn:microsoft.com/office/officeart/2005/8/layout/hierarchy1"/>
    <dgm:cxn modelId="{329F2C5B-40E8-4CD2-A1F4-A50D334463B7}" type="presParOf" srcId="{40D48A06-FC4A-46EF-9183-49B5A38EA471}" destId="{632DBB52-CAF5-40A6-BBAF-50185444DEFF}" srcOrd="0" destOrd="0" presId="urn:microsoft.com/office/officeart/2005/8/layout/hierarchy1"/>
    <dgm:cxn modelId="{5FE2495F-21A9-4EE3-9D02-8D294C656EA9}" type="presParOf" srcId="{40D48A06-FC4A-46EF-9183-49B5A38EA471}" destId="{F9A11DB3-CFAE-4CB0-8FF5-3BDB0A22FB2E}" srcOrd="1" destOrd="0" presId="urn:microsoft.com/office/officeart/2005/8/layout/hierarchy1"/>
    <dgm:cxn modelId="{5127477D-4ACD-41F8-AEDC-2D594E5E8525}" type="presParOf" srcId="{F9A11DB3-CFAE-4CB0-8FF5-3BDB0A22FB2E}" destId="{BA67D10E-CE1C-4DA5-ABFB-BBB5AB127D24}" srcOrd="0" destOrd="0" presId="urn:microsoft.com/office/officeart/2005/8/layout/hierarchy1"/>
    <dgm:cxn modelId="{0B7CA3F8-765C-4626-B13D-89982AE4B14B}" type="presParOf" srcId="{BA67D10E-CE1C-4DA5-ABFB-BBB5AB127D24}" destId="{5F55323B-9AC3-4A53-BED7-D91414FF795C}" srcOrd="0" destOrd="0" presId="urn:microsoft.com/office/officeart/2005/8/layout/hierarchy1"/>
    <dgm:cxn modelId="{CFA0EAD3-2D3B-4839-BD46-A2174CCC5F04}" type="presParOf" srcId="{BA67D10E-CE1C-4DA5-ABFB-BBB5AB127D24}" destId="{74135A20-B4FF-46B2-8422-06ABD41B44F4}" srcOrd="1" destOrd="0" presId="urn:microsoft.com/office/officeart/2005/8/layout/hierarchy1"/>
    <dgm:cxn modelId="{730F2F99-9AAD-4E38-B4CF-AFF4378C4E06}" type="presParOf" srcId="{F9A11DB3-CFAE-4CB0-8FF5-3BDB0A22FB2E}" destId="{2D189D18-6132-4AAC-8C00-00BAF7B44CCC}" srcOrd="1" destOrd="0" presId="urn:microsoft.com/office/officeart/2005/8/layout/hierarchy1"/>
    <dgm:cxn modelId="{CF8A1EA3-FD25-45AF-9CE7-5A3A10879C7B}" type="presParOf" srcId="{40D48A06-FC4A-46EF-9183-49B5A38EA471}" destId="{DC986D2D-A495-472F-BCC1-96265E23338E}" srcOrd="2" destOrd="0" presId="urn:microsoft.com/office/officeart/2005/8/layout/hierarchy1"/>
    <dgm:cxn modelId="{44C87110-F43D-464E-A38A-21666F132612}" type="presParOf" srcId="{40D48A06-FC4A-46EF-9183-49B5A38EA471}" destId="{8FD7C950-57FC-4BF5-BD46-575E004F285D}" srcOrd="3" destOrd="0" presId="urn:microsoft.com/office/officeart/2005/8/layout/hierarchy1"/>
    <dgm:cxn modelId="{AE871BB1-FC1F-414B-BDC2-6F08D0FA660A}" type="presParOf" srcId="{8FD7C950-57FC-4BF5-BD46-575E004F285D}" destId="{B6E4740D-F10F-4441-8FBF-8868DAA74338}" srcOrd="0" destOrd="0" presId="urn:microsoft.com/office/officeart/2005/8/layout/hierarchy1"/>
    <dgm:cxn modelId="{9DD692E0-1505-4ED0-B999-FC0E412395C0}" type="presParOf" srcId="{B6E4740D-F10F-4441-8FBF-8868DAA74338}" destId="{C5666F78-B122-47E4-964B-9735951E92DD}" srcOrd="0" destOrd="0" presId="urn:microsoft.com/office/officeart/2005/8/layout/hierarchy1"/>
    <dgm:cxn modelId="{63B8FDFF-600C-4AA5-B1C1-512280F8BBF5}" type="presParOf" srcId="{B6E4740D-F10F-4441-8FBF-8868DAA74338}" destId="{2CD5AF96-5437-4242-8AD1-CB99B1359FBE}" srcOrd="1" destOrd="0" presId="urn:microsoft.com/office/officeart/2005/8/layout/hierarchy1"/>
    <dgm:cxn modelId="{1B314BB1-B8F6-495D-9BC2-048480E5132C}" type="presParOf" srcId="{8FD7C950-57FC-4BF5-BD46-575E004F285D}" destId="{90493FEE-6CBA-41AA-8AD0-A4BE2CDA17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08D7EE-25D3-4F1C-ACD2-4207BB327F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0D6E0A-AE7B-4058-8263-3CF216CABEA1}">
      <dgm:prSet phldrT="[Text]"/>
      <dgm:spPr/>
      <dgm:t>
        <a:bodyPr/>
        <a:lstStyle/>
        <a:p>
          <a:r>
            <a:rPr lang="fr-FR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পজ</a:t>
          </a:r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ি</a:t>
          </a:r>
          <a:r>
            <a:rPr lang="fr-FR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শন</a:t>
          </a:r>
          <a:r>
            <a:rPr lang="fr-FR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াল</a:t>
          </a:r>
          <a:endParaRPr lang="en-US" dirty="0"/>
        </a:p>
      </dgm:t>
    </dgm:pt>
    <dgm:pt modelId="{30CB7CC5-6FF4-4480-9390-5055544277BC}" type="parTrans" cxnId="{CB293FCE-301C-4CCD-9FF4-37C4301111F7}">
      <dgm:prSet/>
      <dgm:spPr/>
      <dgm:t>
        <a:bodyPr/>
        <a:lstStyle/>
        <a:p>
          <a:endParaRPr lang="en-US"/>
        </a:p>
      </dgm:t>
    </dgm:pt>
    <dgm:pt modelId="{480F160E-4686-4F80-8994-2DC972E3C420}" type="sibTrans" cxnId="{CB293FCE-301C-4CCD-9FF4-37C4301111F7}">
      <dgm:prSet/>
      <dgm:spPr/>
      <dgm:t>
        <a:bodyPr/>
        <a:lstStyle/>
        <a:p>
          <a:endParaRPr lang="en-US"/>
        </a:p>
      </dgm:t>
    </dgm:pt>
    <dgm:pt modelId="{47FF707C-8781-45CA-93F5-913E6841FD30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দশমিক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DB102BE-DD98-49C3-9407-D97F6F0174B2}" type="parTrans" cxnId="{044732DF-6518-4838-8B02-3826F4080F84}">
      <dgm:prSet/>
      <dgm:spPr/>
      <dgm:t>
        <a:bodyPr/>
        <a:lstStyle/>
        <a:p>
          <a:endParaRPr lang="en-US"/>
        </a:p>
      </dgm:t>
    </dgm:pt>
    <dgm:pt modelId="{7D20F21B-3704-4C8D-9CEB-42E0857F7720}" type="sibTrans" cxnId="{044732DF-6518-4838-8B02-3826F4080F84}">
      <dgm:prSet/>
      <dgm:spPr/>
      <dgm:t>
        <a:bodyPr/>
        <a:lstStyle/>
        <a:p>
          <a:endParaRPr lang="en-US"/>
        </a:p>
      </dgm:t>
    </dgm:pt>
    <dgm:pt modelId="{37ACF7FD-454F-4694-A051-54FBD623AAED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বাইনারি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D2AD2C1-4FED-4123-8E8F-66B38712F945}" type="parTrans" cxnId="{0E284854-79B3-4086-9A86-9C02F49D37C5}">
      <dgm:prSet/>
      <dgm:spPr/>
      <dgm:t>
        <a:bodyPr/>
        <a:lstStyle/>
        <a:p>
          <a:endParaRPr lang="en-US"/>
        </a:p>
      </dgm:t>
    </dgm:pt>
    <dgm:pt modelId="{F90F710B-998C-497C-B20B-0A54A187F0F9}" type="sibTrans" cxnId="{0E284854-79B3-4086-9A86-9C02F49D37C5}">
      <dgm:prSet/>
      <dgm:spPr/>
      <dgm:t>
        <a:bodyPr/>
        <a:lstStyle/>
        <a:p>
          <a:endParaRPr lang="en-US"/>
        </a:p>
      </dgm:t>
    </dgm:pt>
    <dgm:pt modelId="{ABA81071-E55B-4F31-96AE-D23DF4195A19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অক্টাল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91EDDA1-91B3-4F6B-9879-8434EB31AB17}" type="parTrans" cxnId="{F3436878-0895-4CA1-BC32-A948EF155693}">
      <dgm:prSet/>
      <dgm:spPr/>
      <dgm:t>
        <a:bodyPr/>
        <a:lstStyle/>
        <a:p>
          <a:endParaRPr lang="en-US"/>
        </a:p>
      </dgm:t>
    </dgm:pt>
    <dgm:pt modelId="{A4CF61C7-9BAA-4D0B-8022-BB569D346E8F}" type="sibTrans" cxnId="{F3436878-0895-4CA1-BC32-A948EF155693}">
      <dgm:prSet/>
      <dgm:spPr/>
      <dgm:t>
        <a:bodyPr/>
        <a:lstStyle/>
        <a:p>
          <a:endParaRPr lang="en-US"/>
        </a:p>
      </dgm:t>
    </dgm:pt>
    <dgm:pt modelId="{C9B36874-9140-483D-8D41-2FB9FE8B6234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হেক্সাডেসিমাল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7261521-ECE4-475A-AEBE-EE72E5F7DDF9}" type="parTrans" cxnId="{EB4ECC1D-FEC1-45F9-98C9-9CC7B353FBF7}">
      <dgm:prSet/>
      <dgm:spPr/>
      <dgm:t>
        <a:bodyPr/>
        <a:lstStyle/>
        <a:p>
          <a:endParaRPr lang="en-US"/>
        </a:p>
      </dgm:t>
    </dgm:pt>
    <dgm:pt modelId="{E40F90B1-689A-4ACE-A584-1B55C0C53FCD}" type="sibTrans" cxnId="{EB4ECC1D-FEC1-45F9-98C9-9CC7B353FBF7}">
      <dgm:prSet/>
      <dgm:spPr/>
      <dgm:t>
        <a:bodyPr/>
        <a:lstStyle/>
        <a:p>
          <a:endParaRPr lang="en-US"/>
        </a:p>
      </dgm:t>
    </dgm:pt>
    <dgm:pt modelId="{ADA618E2-A6FC-487C-B39D-28C60987EFC4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10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FE8D3F1-1817-4118-A369-D13CB6EBA913}" type="parTrans" cxnId="{87348277-9209-449D-81B2-A5EA716F6172}">
      <dgm:prSet/>
      <dgm:spPr/>
      <dgm:t>
        <a:bodyPr/>
        <a:lstStyle/>
        <a:p>
          <a:endParaRPr lang="en-US"/>
        </a:p>
      </dgm:t>
    </dgm:pt>
    <dgm:pt modelId="{73FD348E-E933-4BF6-BCD7-9DD763A04CB3}" type="sibTrans" cxnId="{87348277-9209-449D-81B2-A5EA716F6172}">
      <dgm:prSet/>
      <dgm:spPr/>
      <dgm:t>
        <a:bodyPr/>
        <a:lstStyle/>
        <a:p>
          <a:endParaRPr lang="en-US"/>
        </a:p>
      </dgm:t>
    </dgm:pt>
    <dgm:pt modelId="{E5AE5517-5E70-4F63-B950-24107E6AABD5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AE16E47-61DE-4E40-AC10-04C2534DC4E0}" type="parTrans" cxnId="{BDA08C29-9C84-4A5E-BC43-8187E7BCBF41}">
      <dgm:prSet/>
      <dgm:spPr/>
      <dgm:t>
        <a:bodyPr/>
        <a:lstStyle/>
        <a:p>
          <a:endParaRPr lang="en-US"/>
        </a:p>
      </dgm:t>
    </dgm:pt>
    <dgm:pt modelId="{5D0BD716-AE35-4653-862E-F62F0790231C}" type="sibTrans" cxnId="{BDA08C29-9C84-4A5E-BC43-8187E7BCBF41}">
      <dgm:prSet/>
      <dgm:spPr/>
      <dgm:t>
        <a:bodyPr/>
        <a:lstStyle/>
        <a:p>
          <a:endParaRPr lang="en-US"/>
        </a:p>
      </dgm:t>
    </dgm:pt>
    <dgm:pt modelId="{E5653662-7BD1-4FD8-B25F-411561A2567E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8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FFD03CD-944E-4825-B6C2-D489CFF8526C}" type="parTrans" cxnId="{8CBC1025-56BE-494B-855D-EF36CFD80E99}">
      <dgm:prSet/>
      <dgm:spPr/>
      <dgm:t>
        <a:bodyPr/>
        <a:lstStyle/>
        <a:p>
          <a:endParaRPr lang="en-US"/>
        </a:p>
      </dgm:t>
    </dgm:pt>
    <dgm:pt modelId="{7C290803-2E30-453E-807E-977220245BBA}" type="sibTrans" cxnId="{8CBC1025-56BE-494B-855D-EF36CFD80E99}">
      <dgm:prSet/>
      <dgm:spPr/>
      <dgm:t>
        <a:bodyPr/>
        <a:lstStyle/>
        <a:p>
          <a:endParaRPr lang="en-US"/>
        </a:p>
      </dgm:t>
    </dgm:pt>
    <dgm:pt modelId="{1D939E92-98BB-4795-B236-FEB9C4AC6823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16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155300F-C780-4A76-8DD7-091DF8D80B4E}" type="parTrans" cxnId="{6858C0C7-50C4-4547-9888-4D435291D0C5}">
      <dgm:prSet/>
      <dgm:spPr/>
      <dgm:t>
        <a:bodyPr/>
        <a:lstStyle/>
        <a:p>
          <a:endParaRPr lang="en-US"/>
        </a:p>
      </dgm:t>
    </dgm:pt>
    <dgm:pt modelId="{45E8C782-2AFC-4E15-A0D3-BC7F2DF0795B}" type="sibTrans" cxnId="{6858C0C7-50C4-4547-9888-4D435291D0C5}">
      <dgm:prSet/>
      <dgm:spPr/>
      <dgm:t>
        <a:bodyPr/>
        <a:lstStyle/>
        <a:p>
          <a:endParaRPr lang="en-US"/>
        </a:p>
      </dgm:t>
    </dgm:pt>
    <dgm:pt modelId="{925E84C1-5DC2-40F4-A6EF-005C34E6E139}" type="pres">
      <dgm:prSet presAssocID="{8208D7EE-25D3-4F1C-ACD2-4207BB327F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251B1DD-B717-4FFA-B21A-DCA5952802D2}" type="pres">
      <dgm:prSet presAssocID="{320D6E0A-AE7B-4058-8263-3CF216CABEA1}" presName="hierRoot1" presStyleCnt="0">
        <dgm:presLayoutVars>
          <dgm:hierBranch val="init"/>
        </dgm:presLayoutVars>
      </dgm:prSet>
      <dgm:spPr/>
    </dgm:pt>
    <dgm:pt modelId="{05FC5C9E-BAEC-4595-9078-2B01799CC433}" type="pres">
      <dgm:prSet presAssocID="{320D6E0A-AE7B-4058-8263-3CF216CABEA1}" presName="rootComposite1" presStyleCnt="0"/>
      <dgm:spPr/>
    </dgm:pt>
    <dgm:pt modelId="{B214497B-645B-483F-A6A1-88C8425BE773}" type="pres">
      <dgm:prSet presAssocID="{320D6E0A-AE7B-4058-8263-3CF216CABEA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F46FD-62F0-42EB-9E14-B7835B442A9C}" type="pres">
      <dgm:prSet presAssocID="{320D6E0A-AE7B-4058-8263-3CF216CABEA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1B8B73F-1FA8-4137-B0FB-3F167D3D65D7}" type="pres">
      <dgm:prSet presAssocID="{320D6E0A-AE7B-4058-8263-3CF216CABEA1}" presName="hierChild2" presStyleCnt="0"/>
      <dgm:spPr/>
    </dgm:pt>
    <dgm:pt modelId="{061966B6-F8D1-475F-8D31-269A65B5C27F}" type="pres">
      <dgm:prSet presAssocID="{ADB102BE-DD98-49C3-9407-D97F6F0174B2}" presName="Name37" presStyleLbl="parChTrans1D2" presStyleIdx="0" presStyleCnt="4"/>
      <dgm:spPr/>
      <dgm:t>
        <a:bodyPr/>
        <a:lstStyle/>
        <a:p>
          <a:endParaRPr lang="en-US"/>
        </a:p>
      </dgm:t>
    </dgm:pt>
    <dgm:pt modelId="{BE7C0CF4-E93F-4085-B4AF-A6875A0A5804}" type="pres">
      <dgm:prSet presAssocID="{47FF707C-8781-45CA-93F5-913E6841FD30}" presName="hierRoot2" presStyleCnt="0">
        <dgm:presLayoutVars>
          <dgm:hierBranch val="init"/>
        </dgm:presLayoutVars>
      </dgm:prSet>
      <dgm:spPr/>
    </dgm:pt>
    <dgm:pt modelId="{621188F3-D14A-47F2-8154-C74800DF757A}" type="pres">
      <dgm:prSet presAssocID="{47FF707C-8781-45CA-93F5-913E6841FD30}" presName="rootComposite" presStyleCnt="0"/>
      <dgm:spPr/>
    </dgm:pt>
    <dgm:pt modelId="{361BD566-042B-464B-ADE0-FC420E8A6163}" type="pres">
      <dgm:prSet presAssocID="{47FF707C-8781-45CA-93F5-913E6841FD3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5EEA0A-DF9E-4945-89FB-FDC24A302C72}" type="pres">
      <dgm:prSet presAssocID="{47FF707C-8781-45CA-93F5-913E6841FD30}" presName="rootConnector" presStyleLbl="node2" presStyleIdx="0" presStyleCnt="4"/>
      <dgm:spPr/>
      <dgm:t>
        <a:bodyPr/>
        <a:lstStyle/>
        <a:p>
          <a:endParaRPr lang="en-US"/>
        </a:p>
      </dgm:t>
    </dgm:pt>
    <dgm:pt modelId="{99E56462-1556-4B55-A099-059F776E9143}" type="pres">
      <dgm:prSet presAssocID="{47FF707C-8781-45CA-93F5-913E6841FD30}" presName="hierChild4" presStyleCnt="0"/>
      <dgm:spPr/>
    </dgm:pt>
    <dgm:pt modelId="{53B03018-4887-43B4-AA5B-02C075B37BBF}" type="pres">
      <dgm:prSet presAssocID="{AFE8D3F1-1817-4118-A369-D13CB6EBA913}" presName="Name37" presStyleLbl="parChTrans1D3" presStyleIdx="0" presStyleCnt="4"/>
      <dgm:spPr/>
      <dgm:t>
        <a:bodyPr/>
        <a:lstStyle/>
        <a:p>
          <a:endParaRPr lang="en-US"/>
        </a:p>
      </dgm:t>
    </dgm:pt>
    <dgm:pt modelId="{B5AC9489-2E94-4EB6-92CA-A1C98AE7CAFB}" type="pres">
      <dgm:prSet presAssocID="{ADA618E2-A6FC-487C-B39D-28C60987EFC4}" presName="hierRoot2" presStyleCnt="0">
        <dgm:presLayoutVars>
          <dgm:hierBranch val="init"/>
        </dgm:presLayoutVars>
      </dgm:prSet>
      <dgm:spPr/>
    </dgm:pt>
    <dgm:pt modelId="{E1C51821-593A-4D1E-98C2-D875BF8A37E0}" type="pres">
      <dgm:prSet presAssocID="{ADA618E2-A6FC-487C-B39D-28C60987EFC4}" presName="rootComposite" presStyleCnt="0"/>
      <dgm:spPr/>
    </dgm:pt>
    <dgm:pt modelId="{9651FE92-2A38-4979-8364-F3400D285A62}" type="pres">
      <dgm:prSet presAssocID="{ADA618E2-A6FC-487C-B39D-28C60987EFC4}" presName="rootText" presStyleLbl="node3" presStyleIdx="0" presStyleCnt="4" custScaleX="510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7C9D4A-28FF-44AD-A47B-5A5AAA3F4620}" type="pres">
      <dgm:prSet presAssocID="{ADA618E2-A6FC-487C-B39D-28C60987EFC4}" presName="rootConnector" presStyleLbl="node3" presStyleIdx="0" presStyleCnt="4"/>
      <dgm:spPr/>
      <dgm:t>
        <a:bodyPr/>
        <a:lstStyle/>
        <a:p>
          <a:endParaRPr lang="en-US"/>
        </a:p>
      </dgm:t>
    </dgm:pt>
    <dgm:pt modelId="{93DC52B5-F832-41E1-A225-AAFF936232B3}" type="pres">
      <dgm:prSet presAssocID="{ADA618E2-A6FC-487C-B39D-28C60987EFC4}" presName="hierChild4" presStyleCnt="0"/>
      <dgm:spPr/>
    </dgm:pt>
    <dgm:pt modelId="{E27C5E17-4FA5-4A64-B560-546F54D88B0D}" type="pres">
      <dgm:prSet presAssocID="{ADA618E2-A6FC-487C-B39D-28C60987EFC4}" presName="hierChild5" presStyleCnt="0"/>
      <dgm:spPr/>
    </dgm:pt>
    <dgm:pt modelId="{EE99730F-6047-490F-9155-3ED14EE0194B}" type="pres">
      <dgm:prSet presAssocID="{47FF707C-8781-45CA-93F5-913E6841FD30}" presName="hierChild5" presStyleCnt="0"/>
      <dgm:spPr/>
    </dgm:pt>
    <dgm:pt modelId="{F9459CE0-CDB3-4A6A-91BE-72369FFEEDB4}" type="pres">
      <dgm:prSet presAssocID="{4D2AD2C1-4FED-4123-8E8F-66B38712F94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FD0B7C7-512B-4109-8746-4AA1D4D18008}" type="pres">
      <dgm:prSet presAssocID="{37ACF7FD-454F-4694-A051-54FBD623AAED}" presName="hierRoot2" presStyleCnt="0">
        <dgm:presLayoutVars>
          <dgm:hierBranch val="init"/>
        </dgm:presLayoutVars>
      </dgm:prSet>
      <dgm:spPr/>
    </dgm:pt>
    <dgm:pt modelId="{D06D221E-4585-4D9B-80A5-D1D9DD044F96}" type="pres">
      <dgm:prSet presAssocID="{37ACF7FD-454F-4694-A051-54FBD623AAED}" presName="rootComposite" presStyleCnt="0"/>
      <dgm:spPr/>
    </dgm:pt>
    <dgm:pt modelId="{29C8BCD7-2D06-4F22-8BFC-925BCA0F7948}" type="pres">
      <dgm:prSet presAssocID="{37ACF7FD-454F-4694-A051-54FBD623AAE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859E6D-2431-4EFF-A1B3-48F53D945F1B}" type="pres">
      <dgm:prSet presAssocID="{37ACF7FD-454F-4694-A051-54FBD623AAED}" presName="rootConnector" presStyleLbl="node2" presStyleIdx="1" presStyleCnt="4"/>
      <dgm:spPr/>
      <dgm:t>
        <a:bodyPr/>
        <a:lstStyle/>
        <a:p>
          <a:endParaRPr lang="en-US"/>
        </a:p>
      </dgm:t>
    </dgm:pt>
    <dgm:pt modelId="{31AE60FF-8D5E-4836-B5DC-DE458FEA0E23}" type="pres">
      <dgm:prSet presAssocID="{37ACF7FD-454F-4694-A051-54FBD623AAED}" presName="hierChild4" presStyleCnt="0"/>
      <dgm:spPr/>
    </dgm:pt>
    <dgm:pt modelId="{D6C30FE7-9384-447E-9230-311AA66F58A7}" type="pres">
      <dgm:prSet presAssocID="{2AE16E47-61DE-4E40-AC10-04C2534DC4E0}" presName="Name37" presStyleLbl="parChTrans1D3" presStyleIdx="1" presStyleCnt="4"/>
      <dgm:spPr/>
      <dgm:t>
        <a:bodyPr/>
        <a:lstStyle/>
        <a:p>
          <a:endParaRPr lang="en-US"/>
        </a:p>
      </dgm:t>
    </dgm:pt>
    <dgm:pt modelId="{D364C92C-FE1E-4ACC-9E74-87BBC6A75704}" type="pres">
      <dgm:prSet presAssocID="{E5AE5517-5E70-4F63-B950-24107E6AABD5}" presName="hierRoot2" presStyleCnt="0">
        <dgm:presLayoutVars>
          <dgm:hierBranch val="init"/>
        </dgm:presLayoutVars>
      </dgm:prSet>
      <dgm:spPr/>
    </dgm:pt>
    <dgm:pt modelId="{9BF68440-EC89-4E6F-9E53-34FA6CBBB19D}" type="pres">
      <dgm:prSet presAssocID="{E5AE5517-5E70-4F63-B950-24107E6AABD5}" presName="rootComposite" presStyleCnt="0"/>
      <dgm:spPr/>
    </dgm:pt>
    <dgm:pt modelId="{266AE098-35A9-4E58-AE78-EA492EB5E2AB}" type="pres">
      <dgm:prSet presAssocID="{E5AE5517-5E70-4F63-B950-24107E6AABD5}" presName="rootText" presStyleLbl="node3" presStyleIdx="1" presStyleCnt="4" custScaleX="481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D44C24-58FD-4889-ADB3-C0E0E6E352F1}" type="pres">
      <dgm:prSet presAssocID="{E5AE5517-5E70-4F63-B950-24107E6AABD5}" presName="rootConnector" presStyleLbl="node3" presStyleIdx="1" presStyleCnt="4"/>
      <dgm:spPr/>
      <dgm:t>
        <a:bodyPr/>
        <a:lstStyle/>
        <a:p>
          <a:endParaRPr lang="en-US"/>
        </a:p>
      </dgm:t>
    </dgm:pt>
    <dgm:pt modelId="{DC16E9C5-DEA4-4006-8CCF-F563C79094F1}" type="pres">
      <dgm:prSet presAssocID="{E5AE5517-5E70-4F63-B950-24107E6AABD5}" presName="hierChild4" presStyleCnt="0"/>
      <dgm:spPr/>
    </dgm:pt>
    <dgm:pt modelId="{2F827932-21B3-4327-A68B-0FC4865776CA}" type="pres">
      <dgm:prSet presAssocID="{E5AE5517-5E70-4F63-B950-24107E6AABD5}" presName="hierChild5" presStyleCnt="0"/>
      <dgm:spPr/>
    </dgm:pt>
    <dgm:pt modelId="{E6BF4AFE-A306-448D-B3B3-1B980BF05E52}" type="pres">
      <dgm:prSet presAssocID="{37ACF7FD-454F-4694-A051-54FBD623AAED}" presName="hierChild5" presStyleCnt="0"/>
      <dgm:spPr/>
    </dgm:pt>
    <dgm:pt modelId="{883AB517-6953-4DB2-ABAC-7342558822AD}" type="pres">
      <dgm:prSet presAssocID="{491EDDA1-91B3-4F6B-9879-8434EB31AB1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887FBD50-FE40-4CEB-8D0B-C96A198BD784}" type="pres">
      <dgm:prSet presAssocID="{ABA81071-E55B-4F31-96AE-D23DF4195A19}" presName="hierRoot2" presStyleCnt="0">
        <dgm:presLayoutVars>
          <dgm:hierBranch val="init"/>
        </dgm:presLayoutVars>
      </dgm:prSet>
      <dgm:spPr/>
    </dgm:pt>
    <dgm:pt modelId="{A20255AA-D5B9-40C1-98E1-3B99782FA4A0}" type="pres">
      <dgm:prSet presAssocID="{ABA81071-E55B-4F31-96AE-D23DF4195A19}" presName="rootComposite" presStyleCnt="0"/>
      <dgm:spPr/>
    </dgm:pt>
    <dgm:pt modelId="{2D279F84-B462-4D1E-935D-9675197FDE1A}" type="pres">
      <dgm:prSet presAssocID="{ABA81071-E55B-4F31-96AE-D23DF4195A1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80DF8B-E8DF-4E40-B3EB-807CD9912387}" type="pres">
      <dgm:prSet presAssocID="{ABA81071-E55B-4F31-96AE-D23DF4195A19}" presName="rootConnector" presStyleLbl="node2" presStyleIdx="2" presStyleCnt="4"/>
      <dgm:spPr/>
      <dgm:t>
        <a:bodyPr/>
        <a:lstStyle/>
        <a:p>
          <a:endParaRPr lang="en-US"/>
        </a:p>
      </dgm:t>
    </dgm:pt>
    <dgm:pt modelId="{DBAFE45D-C3E6-451D-891D-6145ADBBE5CE}" type="pres">
      <dgm:prSet presAssocID="{ABA81071-E55B-4F31-96AE-D23DF4195A19}" presName="hierChild4" presStyleCnt="0"/>
      <dgm:spPr/>
    </dgm:pt>
    <dgm:pt modelId="{55C3B0E0-175D-4C4F-B677-89E09E38A9AD}" type="pres">
      <dgm:prSet presAssocID="{4FFD03CD-944E-4825-B6C2-D489CFF8526C}" presName="Name37" presStyleLbl="parChTrans1D3" presStyleIdx="2" presStyleCnt="4"/>
      <dgm:spPr/>
      <dgm:t>
        <a:bodyPr/>
        <a:lstStyle/>
        <a:p>
          <a:endParaRPr lang="en-US"/>
        </a:p>
      </dgm:t>
    </dgm:pt>
    <dgm:pt modelId="{587A3E44-DEB7-484F-BFC0-46E181577119}" type="pres">
      <dgm:prSet presAssocID="{E5653662-7BD1-4FD8-B25F-411561A2567E}" presName="hierRoot2" presStyleCnt="0">
        <dgm:presLayoutVars>
          <dgm:hierBranch val="init"/>
        </dgm:presLayoutVars>
      </dgm:prSet>
      <dgm:spPr/>
    </dgm:pt>
    <dgm:pt modelId="{A8E21FE3-D2BB-4126-932A-08317ACFEF2B}" type="pres">
      <dgm:prSet presAssocID="{E5653662-7BD1-4FD8-B25F-411561A2567E}" presName="rootComposite" presStyleCnt="0"/>
      <dgm:spPr/>
    </dgm:pt>
    <dgm:pt modelId="{2866F9B3-0D52-4A63-AAC1-DCC2E4461261}" type="pres">
      <dgm:prSet presAssocID="{E5653662-7BD1-4FD8-B25F-411561A2567E}" presName="rootText" presStyleLbl="node3" presStyleIdx="2" presStyleCnt="4" custScaleX="45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488E5F-3B8E-4B15-A2C7-BDACEE06C720}" type="pres">
      <dgm:prSet presAssocID="{E5653662-7BD1-4FD8-B25F-411561A2567E}" presName="rootConnector" presStyleLbl="node3" presStyleIdx="2" presStyleCnt="4"/>
      <dgm:spPr/>
      <dgm:t>
        <a:bodyPr/>
        <a:lstStyle/>
        <a:p>
          <a:endParaRPr lang="en-US"/>
        </a:p>
      </dgm:t>
    </dgm:pt>
    <dgm:pt modelId="{A7C08A4C-BBF1-4873-819D-0DECF954D88D}" type="pres">
      <dgm:prSet presAssocID="{E5653662-7BD1-4FD8-B25F-411561A2567E}" presName="hierChild4" presStyleCnt="0"/>
      <dgm:spPr/>
    </dgm:pt>
    <dgm:pt modelId="{7C1737B3-5819-4AA7-AFE5-DB0B876DEDE4}" type="pres">
      <dgm:prSet presAssocID="{E5653662-7BD1-4FD8-B25F-411561A2567E}" presName="hierChild5" presStyleCnt="0"/>
      <dgm:spPr/>
    </dgm:pt>
    <dgm:pt modelId="{26D5C89E-6269-47A4-AFA4-A52731C57514}" type="pres">
      <dgm:prSet presAssocID="{ABA81071-E55B-4F31-96AE-D23DF4195A19}" presName="hierChild5" presStyleCnt="0"/>
      <dgm:spPr/>
    </dgm:pt>
    <dgm:pt modelId="{33A4573A-BBAE-41C7-94EA-B290D3B5BD21}" type="pres">
      <dgm:prSet presAssocID="{B7261521-ECE4-475A-AEBE-EE72E5F7DDF9}" presName="Name37" presStyleLbl="parChTrans1D2" presStyleIdx="3" presStyleCnt="4"/>
      <dgm:spPr/>
      <dgm:t>
        <a:bodyPr/>
        <a:lstStyle/>
        <a:p>
          <a:endParaRPr lang="en-US"/>
        </a:p>
      </dgm:t>
    </dgm:pt>
    <dgm:pt modelId="{074D5832-6FFA-4691-994E-B19663077AE7}" type="pres">
      <dgm:prSet presAssocID="{C9B36874-9140-483D-8D41-2FB9FE8B6234}" presName="hierRoot2" presStyleCnt="0">
        <dgm:presLayoutVars>
          <dgm:hierBranch val="init"/>
        </dgm:presLayoutVars>
      </dgm:prSet>
      <dgm:spPr/>
    </dgm:pt>
    <dgm:pt modelId="{42AB6876-75F0-4877-8EF4-6A6E4D8246F6}" type="pres">
      <dgm:prSet presAssocID="{C9B36874-9140-483D-8D41-2FB9FE8B6234}" presName="rootComposite" presStyleCnt="0"/>
      <dgm:spPr/>
    </dgm:pt>
    <dgm:pt modelId="{1AB6C0BA-DC5F-48FD-9340-98AADB388AD2}" type="pres">
      <dgm:prSet presAssocID="{C9B36874-9140-483D-8D41-2FB9FE8B623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8E08BC-CD47-47D9-9F72-33757CDDDAD3}" type="pres">
      <dgm:prSet presAssocID="{C9B36874-9140-483D-8D41-2FB9FE8B6234}" presName="rootConnector" presStyleLbl="node2" presStyleIdx="3" presStyleCnt="4"/>
      <dgm:spPr/>
      <dgm:t>
        <a:bodyPr/>
        <a:lstStyle/>
        <a:p>
          <a:endParaRPr lang="en-US"/>
        </a:p>
      </dgm:t>
    </dgm:pt>
    <dgm:pt modelId="{8E98BC30-8419-49C4-952D-F44621595B45}" type="pres">
      <dgm:prSet presAssocID="{C9B36874-9140-483D-8D41-2FB9FE8B6234}" presName="hierChild4" presStyleCnt="0"/>
      <dgm:spPr/>
    </dgm:pt>
    <dgm:pt modelId="{EDE62C8B-73F3-4A19-B49A-E00A0AD4F7EE}" type="pres">
      <dgm:prSet presAssocID="{8155300F-C780-4A76-8DD7-091DF8D80B4E}" presName="Name37" presStyleLbl="parChTrans1D3" presStyleIdx="3" presStyleCnt="4"/>
      <dgm:spPr/>
      <dgm:t>
        <a:bodyPr/>
        <a:lstStyle/>
        <a:p>
          <a:endParaRPr lang="en-US"/>
        </a:p>
      </dgm:t>
    </dgm:pt>
    <dgm:pt modelId="{4FBF2607-DFD2-472D-ABC9-A414993ED53F}" type="pres">
      <dgm:prSet presAssocID="{1D939E92-98BB-4795-B236-FEB9C4AC6823}" presName="hierRoot2" presStyleCnt="0">
        <dgm:presLayoutVars>
          <dgm:hierBranch val="init"/>
        </dgm:presLayoutVars>
      </dgm:prSet>
      <dgm:spPr/>
    </dgm:pt>
    <dgm:pt modelId="{F7EF85D0-00FA-400A-A448-CFAED4507BEF}" type="pres">
      <dgm:prSet presAssocID="{1D939E92-98BB-4795-B236-FEB9C4AC6823}" presName="rootComposite" presStyleCnt="0"/>
      <dgm:spPr/>
    </dgm:pt>
    <dgm:pt modelId="{AD243595-08C2-423A-9C94-A5D457C6FC9E}" type="pres">
      <dgm:prSet presAssocID="{1D939E92-98BB-4795-B236-FEB9C4AC6823}" presName="rootText" presStyleLbl="node3" presStyleIdx="3" presStyleCnt="4" custScaleX="416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587D76-35A3-4CB8-9AA7-B3E3A5409B62}" type="pres">
      <dgm:prSet presAssocID="{1D939E92-98BB-4795-B236-FEB9C4AC6823}" presName="rootConnector" presStyleLbl="node3" presStyleIdx="3" presStyleCnt="4"/>
      <dgm:spPr/>
      <dgm:t>
        <a:bodyPr/>
        <a:lstStyle/>
        <a:p>
          <a:endParaRPr lang="en-US"/>
        </a:p>
      </dgm:t>
    </dgm:pt>
    <dgm:pt modelId="{7900E4CA-979C-4B3E-ADD0-356CB480A74C}" type="pres">
      <dgm:prSet presAssocID="{1D939E92-98BB-4795-B236-FEB9C4AC6823}" presName="hierChild4" presStyleCnt="0"/>
      <dgm:spPr/>
    </dgm:pt>
    <dgm:pt modelId="{EA97D90B-BB9E-4897-8474-FF5482AC2AD4}" type="pres">
      <dgm:prSet presAssocID="{1D939E92-98BB-4795-B236-FEB9C4AC6823}" presName="hierChild5" presStyleCnt="0"/>
      <dgm:spPr/>
    </dgm:pt>
    <dgm:pt modelId="{BDAC0622-0BED-4B6C-AC2E-9F2EA162956A}" type="pres">
      <dgm:prSet presAssocID="{C9B36874-9140-483D-8D41-2FB9FE8B6234}" presName="hierChild5" presStyleCnt="0"/>
      <dgm:spPr/>
    </dgm:pt>
    <dgm:pt modelId="{09EED87A-237E-46F6-BBF6-3142D2A7463C}" type="pres">
      <dgm:prSet presAssocID="{320D6E0A-AE7B-4058-8263-3CF216CABEA1}" presName="hierChild3" presStyleCnt="0"/>
      <dgm:spPr/>
    </dgm:pt>
  </dgm:ptLst>
  <dgm:cxnLst>
    <dgm:cxn modelId="{897A6DA0-5D07-4F2C-AAA2-6BBF7272F041}" type="presOf" srcId="{2AE16E47-61DE-4E40-AC10-04C2534DC4E0}" destId="{D6C30FE7-9384-447E-9230-311AA66F58A7}" srcOrd="0" destOrd="0" presId="urn:microsoft.com/office/officeart/2005/8/layout/orgChart1"/>
    <dgm:cxn modelId="{21D19F77-A9E5-4DE6-A476-80D5845D94AF}" type="presOf" srcId="{ADB102BE-DD98-49C3-9407-D97F6F0174B2}" destId="{061966B6-F8D1-475F-8D31-269A65B5C27F}" srcOrd="0" destOrd="0" presId="urn:microsoft.com/office/officeart/2005/8/layout/orgChart1"/>
    <dgm:cxn modelId="{42396654-4F75-446A-8999-25B2C1F2C9F8}" type="presOf" srcId="{320D6E0A-AE7B-4058-8263-3CF216CABEA1}" destId="{485F46FD-62F0-42EB-9E14-B7835B442A9C}" srcOrd="1" destOrd="0" presId="urn:microsoft.com/office/officeart/2005/8/layout/orgChart1"/>
    <dgm:cxn modelId="{CB293FCE-301C-4CCD-9FF4-37C4301111F7}" srcId="{8208D7EE-25D3-4F1C-ACD2-4207BB327F6B}" destId="{320D6E0A-AE7B-4058-8263-3CF216CABEA1}" srcOrd="0" destOrd="0" parTransId="{30CB7CC5-6FF4-4480-9390-5055544277BC}" sibTransId="{480F160E-4686-4F80-8994-2DC972E3C420}"/>
    <dgm:cxn modelId="{39A9DA8F-02D7-4D88-8873-3C699078324C}" type="presOf" srcId="{ADA618E2-A6FC-487C-B39D-28C60987EFC4}" destId="{9651FE92-2A38-4979-8364-F3400D285A62}" srcOrd="0" destOrd="0" presId="urn:microsoft.com/office/officeart/2005/8/layout/orgChart1"/>
    <dgm:cxn modelId="{B04791E4-F149-4F8E-B324-8E2B6B666CAC}" type="presOf" srcId="{37ACF7FD-454F-4694-A051-54FBD623AAED}" destId="{29C8BCD7-2D06-4F22-8BFC-925BCA0F7948}" srcOrd="0" destOrd="0" presId="urn:microsoft.com/office/officeart/2005/8/layout/orgChart1"/>
    <dgm:cxn modelId="{2BF746CE-F6B9-4C7E-AAC7-B8DB93111E93}" type="presOf" srcId="{4D2AD2C1-4FED-4123-8E8F-66B38712F945}" destId="{F9459CE0-CDB3-4A6A-91BE-72369FFEEDB4}" srcOrd="0" destOrd="0" presId="urn:microsoft.com/office/officeart/2005/8/layout/orgChart1"/>
    <dgm:cxn modelId="{EF154EB8-ACAA-424B-93F7-2051E71F02D2}" type="presOf" srcId="{B7261521-ECE4-475A-AEBE-EE72E5F7DDF9}" destId="{33A4573A-BBAE-41C7-94EA-B290D3B5BD21}" srcOrd="0" destOrd="0" presId="urn:microsoft.com/office/officeart/2005/8/layout/orgChart1"/>
    <dgm:cxn modelId="{22E5F128-C4A7-472B-98AD-61CF35532995}" type="presOf" srcId="{37ACF7FD-454F-4694-A051-54FBD623AAED}" destId="{81859E6D-2431-4EFF-A1B3-48F53D945F1B}" srcOrd="1" destOrd="0" presId="urn:microsoft.com/office/officeart/2005/8/layout/orgChart1"/>
    <dgm:cxn modelId="{EFA7484F-F88C-46BE-B0BF-5378C1949C2F}" type="presOf" srcId="{491EDDA1-91B3-4F6B-9879-8434EB31AB17}" destId="{883AB517-6953-4DB2-ABAC-7342558822AD}" srcOrd="0" destOrd="0" presId="urn:microsoft.com/office/officeart/2005/8/layout/orgChart1"/>
    <dgm:cxn modelId="{86DC67C4-E40A-4A5A-9D8B-70DCCEEC8EBE}" type="presOf" srcId="{8208D7EE-25D3-4F1C-ACD2-4207BB327F6B}" destId="{925E84C1-5DC2-40F4-A6EF-005C34E6E139}" srcOrd="0" destOrd="0" presId="urn:microsoft.com/office/officeart/2005/8/layout/orgChart1"/>
    <dgm:cxn modelId="{7ADD6377-FDC5-40BB-A70D-65CB086C0B92}" type="presOf" srcId="{1D939E92-98BB-4795-B236-FEB9C4AC6823}" destId="{06587D76-35A3-4CB8-9AA7-B3E3A5409B62}" srcOrd="1" destOrd="0" presId="urn:microsoft.com/office/officeart/2005/8/layout/orgChart1"/>
    <dgm:cxn modelId="{102138F2-D8F9-4BE1-8205-BFF94DF075D5}" type="presOf" srcId="{ADA618E2-A6FC-487C-B39D-28C60987EFC4}" destId="{057C9D4A-28FF-44AD-A47B-5A5AAA3F4620}" srcOrd="1" destOrd="0" presId="urn:microsoft.com/office/officeart/2005/8/layout/orgChart1"/>
    <dgm:cxn modelId="{E6B89540-598A-4751-B74F-4518A502D064}" type="presOf" srcId="{8155300F-C780-4A76-8DD7-091DF8D80B4E}" destId="{EDE62C8B-73F3-4A19-B49A-E00A0AD4F7EE}" srcOrd="0" destOrd="0" presId="urn:microsoft.com/office/officeart/2005/8/layout/orgChart1"/>
    <dgm:cxn modelId="{0A3AB913-8D2A-43B6-8EB0-2CE4CAE970DF}" type="presOf" srcId="{ABA81071-E55B-4F31-96AE-D23DF4195A19}" destId="{2D279F84-B462-4D1E-935D-9675197FDE1A}" srcOrd="0" destOrd="0" presId="urn:microsoft.com/office/officeart/2005/8/layout/orgChart1"/>
    <dgm:cxn modelId="{072CFE4C-5A25-45BF-A9E3-C6722B6CC184}" type="presOf" srcId="{47FF707C-8781-45CA-93F5-913E6841FD30}" destId="{361BD566-042B-464B-ADE0-FC420E8A6163}" srcOrd="0" destOrd="0" presId="urn:microsoft.com/office/officeart/2005/8/layout/orgChart1"/>
    <dgm:cxn modelId="{F5A6C683-414A-48E7-AD99-1215BBB155A1}" type="presOf" srcId="{47FF707C-8781-45CA-93F5-913E6841FD30}" destId="{0E5EEA0A-DF9E-4945-89FB-FDC24A302C72}" srcOrd="1" destOrd="0" presId="urn:microsoft.com/office/officeart/2005/8/layout/orgChart1"/>
    <dgm:cxn modelId="{DE43FBC8-CC5E-4598-9537-5BE82D2E0B5A}" type="presOf" srcId="{C9B36874-9140-483D-8D41-2FB9FE8B6234}" destId="{7B8E08BC-CD47-47D9-9F72-33757CDDDAD3}" srcOrd="1" destOrd="0" presId="urn:microsoft.com/office/officeart/2005/8/layout/orgChart1"/>
    <dgm:cxn modelId="{48A51B46-4F09-4FCA-A0AC-4EF2CFF5AE0A}" type="presOf" srcId="{E5653662-7BD1-4FD8-B25F-411561A2567E}" destId="{7D488E5F-3B8E-4B15-A2C7-BDACEE06C720}" srcOrd="1" destOrd="0" presId="urn:microsoft.com/office/officeart/2005/8/layout/orgChart1"/>
    <dgm:cxn modelId="{8CBC1025-56BE-494B-855D-EF36CFD80E99}" srcId="{ABA81071-E55B-4F31-96AE-D23DF4195A19}" destId="{E5653662-7BD1-4FD8-B25F-411561A2567E}" srcOrd="0" destOrd="0" parTransId="{4FFD03CD-944E-4825-B6C2-D489CFF8526C}" sibTransId="{7C290803-2E30-453E-807E-977220245BBA}"/>
    <dgm:cxn modelId="{BDA08C29-9C84-4A5E-BC43-8187E7BCBF41}" srcId="{37ACF7FD-454F-4694-A051-54FBD623AAED}" destId="{E5AE5517-5E70-4F63-B950-24107E6AABD5}" srcOrd="0" destOrd="0" parTransId="{2AE16E47-61DE-4E40-AC10-04C2534DC4E0}" sibTransId="{5D0BD716-AE35-4653-862E-F62F0790231C}"/>
    <dgm:cxn modelId="{0E284854-79B3-4086-9A86-9C02F49D37C5}" srcId="{320D6E0A-AE7B-4058-8263-3CF216CABEA1}" destId="{37ACF7FD-454F-4694-A051-54FBD623AAED}" srcOrd="1" destOrd="0" parTransId="{4D2AD2C1-4FED-4123-8E8F-66B38712F945}" sibTransId="{F90F710B-998C-497C-B20B-0A54A187F0F9}"/>
    <dgm:cxn modelId="{87348277-9209-449D-81B2-A5EA716F6172}" srcId="{47FF707C-8781-45CA-93F5-913E6841FD30}" destId="{ADA618E2-A6FC-487C-B39D-28C60987EFC4}" srcOrd="0" destOrd="0" parTransId="{AFE8D3F1-1817-4118-A369-D13CB6EBA913}" sibTransId="{73FD348E-E933-4BF6-BCD7-9DD763A04CB3}"/>
    <dgm:cxn modelId="{6858C0C7-50C4-4547-9888-4D435291D0C5}" srcId="{C9B36874-9140-483D-8D41-2FB9FE8B6234}" destId="{1D939E92-98BB-4795-B236-FEB9C4AC6823}" srcOrd="0" destOrd="0" parTransId="{8155300F-C780-4A76-8DD7-091DF8D80B4E}" sibTransId="{45E8C782-2AFC-4E15-A0D3-BC7F2DF0795B}"/>
    <dgm:cxn modelId="{B8479238-E7F2-4642-A2EF-A4F21A7EA663}" type="presOf" srcId="{ABA81071-E55B-4F31-96AE-D23DF4195A19}" destId="{9280DF8B-E8DF-4E40-B3EB-807CD9912387}" srcOrd="1" destOrd="0" presId="urn:microsoft.com/office/officeart/2005/8/layout/orgChart1"/>
    <dgm:cxn modelId="{CCB16252-92FD-4104-B8DE-A974F1A53E2E}" type="presOf" srcId="{320D6E0A-AE7B-4058-8263-3CF216CABEA1}" destId="{B214497B-645B-483F-A6A1-88C8425BE773}" srcOrd="0" destOrd="0" presId="urn:microsoft.com/office/officeart/2005/8/layout/orgChart1"/>
    <dgm:cxn modelId="{044732DF-6518-4838-8B02-3826F4080F84}" srcId="{320D6E0A-AE7B-4058-8263-3CF216CABEA1}" destId="{47FF707C-8781-45CA-93F5-913E6841FD30}" srcOrd="0" destOrd="0" parTransId="{ADB102BE-DD98-49C3-9407-D97F6F0174B2}" sibTransId="{7D20F21B-3704-4C8D-9CEB-42E0857F7720}"/>
    <dgm:cxn modelId="{723BB435-C539-4B24-BE7B-9FEAB1720BA9}" type="presOf" srcId="{C9B36874-9140-483D-8D41-2FB9FE8B6234}" destId="{1AB6C0BA-DC5F-48FD-9340-98AADB388AD2}" srcOrd="0" destOrd="0" presId="urn:microsoft.com/office/officeart/2005/8/layout/orgChart1"/>
    <dgm:cxn modelId="{BA047C88-D7C4-4395-95D2-B4174D28231E}" type="presOf" srcId="{AFE8D3F1-1817-4118-A369-D13CB6EBA913}" destId="{53B03018-4887-43B4-AA5B-02C075B37BBF}" srcOrd="0" destOrd="0" presId="urn:microsoft.com/office/officeart/2005/8/layout/orgChart1"/>
    <dgm:cxn modelId="{EB4ECC1D-FEC1-45F9-98C9-9CC7B353FBF7}" srcId="{320D6E0A-AE7B-4058-8263-3CF216CABEA1}" destId="{C9B36874-9140-483D-8D41-2FB9FE8B6234}" srcOrd="3" destOrd="0" parTransId="{B7261521-ECE4-475A-AEBE-EE72E5F7DDF9}" sibTransId="{E40F90B1-689A-4ACE-A584-1B55C0C53FCD}"/>
    <dgm:cxn modelId="{F7930595-493F-49A2-905F-EEB2942E18B8}" type="presOf" srcId="{1D939E92-98BB-4795-B236-FEB9C4AC6823}" destId="{AD243595-08C2-423A-9C94-A5D457C6FC9E}" srcOrd="0" destOrd="0" presId="urn:microsoft.com/office/officeart/2005/8/layout/orgChart1"/>
    <dgm:cxn modelId="{960AC3F1-79B9-48A4-A77C-BA2EC14B7136}" type="presOf" srcId="{E5653662-7BD1-4FD8-B25F-411561A2567E}" destId="{2866F9B3-0D52-4A63-AAC1-DCC2E4461261}" srcOrd="0" destOrd="0" presId="urn:microsoft.com/office/officeart/2005/8/layout/orgChart1"/>
    <dgm:cxn modelId="{E654D28D-4D61-4932-9B63-3C76D17948C0}" type="presOf" srcId="{E5AE5517-5E70-4F63-B950-24107E6AABD5}" destId="{04D44C24-58FD-4889-ADB3-C0E0E6E352F1}" srcOrd="1" destOrd="0" presId="urn:microsoft.com/office/officeart/2005/8/layout/orgChart1"/>
    <dgm:cxn modelId="{F3436878-0895-4CA1-BC32-A948EF155693}" srcId="{320D6E0A-AE7B-4058-8263-3CF216CABEA1}" destId="{ABA81071-E55B-4F31-96AE-D23DF4195A19}" srcOrd="2" destOrd="0" parTransId="{491EDDA1-91B3-4F6B-9879-8434EB31AB17}" sibTransId="{A4CF61C7-9BAA-4D0B-8022-BB569D346E8F}"/>
    <dgm:cxn modelId="{53D58198-65F6-4EE5-9D6A-1025C524A6BF}" type="presOf" srcId="{4FFD03CD-944E-4825-B6C2-D489CFF8526C}" destId="{55C3B0E0-175D-4C4F-B677-89E09E38A9AD}" srcOrd="0" destOrd="0" presId="urn:microsoft.com/office/officeart/2005/8/layout/orgChart1"/>
    <dgm:cxn modelId="{21EFEB4C-5010-4D3E-B0FB-F487DF04D05E}" type="presOf" srcId="{E5AE5517-5E70-4F63-B950-24107E6AABD5}" destId="{266AE098-35A9-4E58-AE78-EA492EB5E2AB}" srcOrd="0" destOrd="0" presId="urn:microsoft.com/office/officeart/2005/8/layout/orgChart1"/>
    <dgm:cxn modelId="{00BB1447-492F-4C5E-BD18-2665AA969B24}" type="presParOf" srcId="{925E84C1-5DC2-40F4-A6EF-005C34E6E139}" destId="{E251B1DD-B717-4FFA-B21A-DCA5952802D2}" srcOrd="0" destOrd="0" presId="urn:microsoft.com/office/officeart/2005/8/layout/orgChart1"/>
    <dgm:cxn modelId="{9EACBB0B-5868-4971-9396-DA8B7FA330A2}" type="presParOf" srcId="{E251B1DD-B717-4FFA-B21A-DCA5952802D2}" destId="{05FC5C9E-BAEC-4595-9078-2B01799CC433}" srcOrd="0" destOrd="0" presId="urn:microsoft.com/office/officeart/2005/8/layout/orgChart1"/>
    <dgm:cxn modelId="{83C71B95-D4D4-43F1-BF7F-B864061D46BF}" type="presParOf" srcId="{05FC5C9E-BAEC-4595-9078-2B01799CC433}" destId="{B214497B-645B-483F-A6A1-88C8425BE773}" srcOrd="0" destOrd="0" presId="urn:microsoft.com/office/officeart/2005/8/layout/orgChart1"/>
    <dgm:cxn modelId="{795BA049-4D88-4AB7-ABF0-192FA3ED0B4E}" type="presParOf" srcId="{05FC5C9E-BAEC-4595-9078-2B01799CC433}" destId="{485F46FD-62F0-42EB-9E14-B7835B442A9C}" srcOrd="1" destOrd="0" presId="urn:microsoft.com/office/officeart/2005/8/layout/orgChart1"/>
    <dgm:cxn modelId="{25AE1B2F-95B5-4D97-95DD-334D3E14E308}" type="presParOf" srcId="{E251B1DD-B717-4FFA-B21A-DCA5952802D2}" destId="{21B8B73F-1FA8-4137-B0FB-3F167D3D65D7}" srcOrd="1" destOrd="0" presId="urn:microsoft.com/office/officeart/2005/8/layout/orgChart1"/>
    <dgm:cxn modelId="{4E28D14A-0552-4B04-A572-FAEBBC68211C}" type="presParOf" srcId="{21B8B73F-1FA8-4137-B0FB-3F167D3D65D7}" destId="{061966B6-F8D1-475F-8D31-269A65B5C27F}" srcOrd="0" destOrd="0" presId="urn:microsoft.com/office/officeart/2005/8/layout/orgChart1"/>
    <dgm:cxn modelId="{E7C6A0C4-F055-4516-B732-F6995F00F245}" type="presParOf" srcId="{21B8B73F-1FA8-4137-B0FB-3F167D3D65D7}" destId="{BE7C0CF4-E93F-4085-B4AF-A6875A0A5804}" srcOrd="1" destOrd="0" presId="urn:microsoft.com/office/officeart/2005/8/layout/orgChart1"/>
    <dgm:cxn modelId="{D11181C3-B3A5-4220-A6AD-2CA70DDC9918}" type="presParOf" srcId="{BE7C0CF4-E93F-4085-B4AF-A6875A0A5804}" destId="{621188F3-D14A-47F2-8154-C74800DF757A}" srcOrd="0" destOrd="0" presId="urn:microsoft.com/office/officeart/2005/8/layout/orgChart1"/>
    <dgm:cxn modelId="{52854152-03CF-4063-99E4-AB164EE803D0}" type="presParOf" srcId="{621188F3-D14A-47F2-8154-C74800DF757A}" destId="{361BD566-042B-464B-ADE0-FC420E8A6163}" srcOrd="0" destOrd="0" presId="urn:microsoft.com/office/officeart/2005/8/layout/orgChart1"/>
    <dgm:cxn modelId="{9521C88A-B303-4C94-B7CB-13B5497AB11D}" type="presParOf" srcId="{621188F3-D14A-47F2-8154-C74800DF757A}" destId="{0E5EEA0A-DF9E-4945-89FB-FDC24A302C72}" srcOrd="1" destOrd="0" presId="urn:microsoft.com/office/officeart/2005/8/layout/orgChart1"/>
    <dgm:cxn modelId="{8D12ACBE-846F-4303-90CE-6724A135FE23}" type="presParOf" srcId="{BE7C0CF4-E93F-4085-B4AF-A6875A0A5804}" destId="{99E56462-1556-4B55-A099-059F776E9143}" srcOrd="1" destOrd="0" presId="urn:microsoft.com/office/officeart/2005/8/layout/orgChart1"/>
    <dgm:cxn modelId="{7BBFFB49-94BD-4D5A-963C-D1ADBC3B34D6}" type="presParOf" srcId="{99E56462-1556-4B55-A099-059F776E9143}" destId="{53B03018-4887-43B4-AA5B-02C075B37BBF}" srcOrd="0" destOrd="0" presId="urn:microsoft.com/office/officeart/2005/8/layout/orgChart1"/>
    <dgm:cxn modelId="{570BBCBE-6450-4201-B0BF-005BAAC1BECD}" type="presParOf" srcId="{99E56462-1556-4B55-A099-059F776E9143}" destId="{B5AC9489-2E94-4EB6-92CA-A1C98AE7CAFB}" srcOrd="1" destOrd="0" presId="urn:microsoft.com/office/officeart/2005/8/layout/orgChart1"/>
    <dgm:cxn modelId="{43D6071D-DCB3-4F65-876E-9EF8A2287065}" type="presParOf" srcId="{B5AC9489-2E94-4EB6-92CA-A1C98AE7CAFB}" destId="{E1C51821-593A-4D1E-98C2-D875BF8A37E0}" srcOrd="0" destOrd="0" presId="urn:microsoft.com/office/officeart/2005/8/layout/orgChart1"/>
    <dgm:cxn modelId="{69E6AC70-F437-4A83-9CB3-71CF01630F63}" type="presParOf" srcId="{E1C51821-593A-4D1E-98C2-D875BF8A37E0}" destId="{9651FE92-2A38-4979-8364-F3400D285A62}" srcOrd="0" destOrd="0" presId="urn:microsoft.com/office/officeart/2005/8/layout/orgChart1"/>
    <dgm:cxn modelId="{89367C70-5F1C-4BB6-841C-9FB568B7C481}" type="presParOf" srcId="{E1C51821-593A-4D1E-98C2-D875BF8A37E0}" destId="{057C9D4A-28FF-44AD-A47B-5A5AAA3F4620}" srcOrd="1" destOrd="0" presId="urn:microsoft.com/office/officeart/2005/8/layout/orgChart1"/>
    <dgm:cxn modelId="{3F6865A8-E5AF-4EC5-B6A6-F9E7093BEEA7}" type="presParOf" srcId="{B5AC9489-2E94-4EB6-92CA-A1C98AE7CAFB}" destId="{93DC52B5-F832-41E1-A225-AAFF936232B3}" srcOrd="1" destOrd="0" presId="urn:microsoft.com/office/officeart/2005/8/layout/orgChart1"/>
    <dgm:cxn modelId="{8683296A-4FAE-49F1-B1D5-A5DCA3CDAA11}" type="presParOf" srcId="{B5AC9489-2E94-4EB6-92CA-A1C98AE7CAFB}" destId="{E27C5E17-4FA5-4A64-B560-546F54D88B0D}" srcOrd="2" destOrd="0" presId="urn:microsoft.com/office/officeart/2005/8/layout/orgChart1"/>
    <dgm:cxn modelId="{8D043C59-2696-4D93-8716-F324A1B0AF41}" type="presParOf" srcId="{BE7C0CF4-E93F-4085-B4AF-A6875A0A5804}" destId="{EE99730F-6047-490F-9155-3ED14EE0194B}" srcOrd="2" destOrd="0" presId="urn:microsoft.com/office/officeart/2005/8/layout/orgChart1"/>
    <dgm:cxn modelId="{CB9773AA-61B2-475B-986B-2915123A312B}" type="presParOf" srcId="{21B8B73F-1FA8-4137-B0FB-3F167D3D65D7}" destId="{F9459CE0-CDB3-4A6A-91BE-72369FFEEDB4}" srcOrd="2" destOrd="0" presId="urn:microsoft.com/office/officeart/2005/8/layout/orgChart1"/>
    <dgm:cxn modelId="{E0C7CBA8-7DAD-49D8-884B-3DA6901D7E46}" type="presParOf" srcId="{21B8B73F-1FA8-4137-B0FB-3F167D3D65D7}" destId="{2FD0B7C7-512B-4109-8746-4AA1D4D18008}" srcOrd="3" destOrd="0" presId="urn:microsoft.com/office/officeart/2005/8/layout/orgChart1"/>
    <dgm:cxn modelId="{1906B033-1E15-45A2-ABA2-18BE9300FD19}" type="presParOf" srcId="{2FD0B7C7-512B-4109-8746-4AA1D4D18008}" destId="{D06D221E-4585-4D9B-80A5-D1D9DD044F96}" srcOrd="0" destOrd="0" presId="urn:microsoft.com/office/officeart/2005/8/layout/orgChart1"/>
    <dgm:cxn modelId="{795AC5A9-A1D2-4044-A11E-4B9B64CCCF3A}" type="presParOf" srcId="{D06D221E-4585-4D9B-80A5-D1D9DD044F96}" destId="{29C8BCD7-2D06-4F22-8BFC-925BCA0F7948}" srcOrd="0" destOrd="0" presId="urn:microsoft.com/office/officeart/2005/8/layout/orgChart1"/>
    <dgm:cxn modelId="{FA60630D-4CEB-4890-A11D-AA2EA0686E28}" type="presParOf" srcId="{D06D221E-4585-4D9B-80A5-D1D9DD044F96}" destId="{81859E6D-2431-4EFF-A1B3-48F53D945F1B}" srcOrd="1" destOrd="0" presId="urn:microsoft.com/office/officeart/2005/8/layout/orgChart1"/>
    <dgm:cxn modelId="{6E8811D8-5E6D-4867-9649-AA9FC409FD84}" type="presParOf" srcId="{2FD0B7C7-512B-4109-8746-4AA1D4D18008}" destId="{31AE60FF-8D5E-4836-B5DC-DE458FEA0E23}" srcOrd="1" destOrd="0" presId="urn:microsoft.com/office/officeart/2005/8/layout/orgChart1"/>
    <dgm:cxn modelId="{99378860-B9B3-4CC3-8C1E-F9F614707734}" type="presParOf" srcId="{31AE60FF-8D5E-4836-B5DC-DE458FEA0E23}" destId="{D6C30FE7-9384-447E-9230-311AA66F58A7}" srcOrd="0" destOrd="0" presId="urn:microsoft.com/office/officeart/2005/8/layout/orgChart1"/>
    <dgm:cxn modelId="{29637724-4AB3-464A-BC6F-0D61CE4D20EF}" type="presParOf" srcId="{31AE60FF-8D5E-4836-B5DC-DE458FEA0E23}" destId="{D364C92C-FE1E-4ACC-9E74-87BBC6A75704}" srcOrd="1" destOrd="0" presId="urn:microsoft.com/office/officeart/2005/8/layout/orgChart1"/>
    <dgm:cxn modelId="{F45D5EBB-88EE-4D69-BCD8-683F15EFD758}" type="presParOf" srcId="{D364C92C-FE1E-4ACC-9E74-87BBC6A75704}" destId="{9BF68440-EC89-4E6F-9E53-34FA6CBBB19D}" srcOrd="0" destOrd="0" presId="urn:microsoft.com/office/officeart/2005/8/layout/orgChart1"/>
    <dgm:cxn modelId="{21744812-26C4-41E0-AD53-2A60561FC93A}" type="presParOf" srcId="{9BF68440-EC89-4E6F-9E53-34FA6CBBB19D}" destId="{266AE098-35A9-4E58-AE78-EA492EB5E2AB}" srcOrd="0" destOrd="0" presId="urn:microsoft.com/office/officeart/2005/8/layout/orgChart1"/>
    <dgm:cxn modelId="{66FBCFE5-AB8E-4BA4-8F52-0F7570FAF29D}" type="presParOf" srcId="{9BF68440-EC89-4E6F-9E53-34FA6CBBB19D}" destId="{04D44C24-58FD-4889-ADB3-C0E0E6E352F1}" srcOrd="1" destOrd="0" presId="urn:microsoft.com/office/officeart/2005/8/layout/orgChart1"/>
    <dgm:cxn modelId="{F2A5C700-51BA-4BE3-85BA-E4C6338F740A}" type="presParOf" srcId="{D364C92C-FE1E-4ACC-9E74-87BBC6A75704}" destId="{DC16E9C5-DEA4-4006-8CCF-F563C79094F1}" srcOrd="1" destOrd="0" presId="urn:microsoft.com/office/officeart/2005/8/layout/orgChart1"/>
    <dgm:cxn modelId="{64B0C887-DB1F-4C6E-BD21-4E9E97D6510E}" type="presParOf" srcId="{D364C92C-FE1E-4ACC-9E74-87BBC6A75704}" destId="{2F827932-21B3-4327-A68B-0FC4865776CA}" srcOrd="2" destOrd="0" presId="urn:microsoft.com/office/officeart/2005/8/layout/orgChart1"/>
    <dgm:cxn modelId="{A5DD5121-D78C-41E2-92F0-A78BFCB8CF36}" type="presParOf" srcId="{2FD0B7C7-512B-4109-8746-4AA1D4D18008}" destId="{E6BF4AFE-A306-448D-B3B3-1B980BF05E52}" srcOrd="2" destOrd="0" presId="urn:microsoft.com/office/officeart/2005/8/layout/orgChart1"/>
    <dgm:cxn modelId="{BB5BAF97-9FF6-469B-8095-F58C0A7BB096}" type="presParOf" srcId="{21B8B73F-1FA8-4137-B0FB-3F167D3D65D7}" destId="{883AB517-6953-4DB2-ABAC-7342558822AD}" srcOrd="4" destOrd="0" presId="urn:microsoft.com/office/officeart/2005/8/layout/orgChart1"/>
    <dgm:cxn modelId="{839C363C-E7A1-40D1-A045-95256BDDF9B0}" type="presParOf" srcId="{21B8B73F-1FA8-4137-B0FB-3F167D3D65D7}" destId="{887FBD50-FE40-4CEB-8D0B-C96A198BD784}" srcOrd="5" destOrd="0" presId="urn:microsoft.com/office/officeart/2005/8/layout/orgChart1"/>
    <dgm:cxn modelId="{B3124C7E-F3AB-43BF-B465-01E6233DB32B}" type="presParOf" srcId="{887FBD50-FE40-4CEB-8D0B-C96A198BD784}" destId="{A20255AA-D5B9-40C1-98E1-3B99782FA4A0}" srcOrd="0" destOrd="0" presId="urn:microsoft.com/office/officeart/2005/8/layout/orgChart1"/>
    <dgm:cxn modelId="{AE9186F8-C49D-4A5C-9B55-857F93E97610}" type="presParOf" srcId="{A20255AA-D5B9-40C1-98E1-3B99782FA4A0}" destId="{2D279F84-B462-4D1E-935D-9675197FDE1A}" srcOrd="0" destOrd="0" presId="urn:microsoft.com/office/officeart/2005/8/layout/orgChart1"/>
    <dgm:cxn modelId="{DE33B407-F60D-41F6-AA3B-D097C0BDBF58}" type="presParOf" srcId="{A20255AA-D5B9-40C1-98E1-3B99782FA4A0}" destId="{9280DF8B-E8DF-4E40-B3EB-807CD9912387}" srcOrd="1" destOrd="0" presId="urn:microsoft.com/office/officeart/2005/8/layout/orgChart1"/>
    <dgm:cxn modelId="{7FA3FC13-AC08-4894-B3FC-07F166394FDD}" type="presParOf" srcId="{887FBD50-FE40-4CEB-8D0B-C96A198BD784}" destId="{DBAFE45D-C3E6-451D-891D-6145ADBBE5CE}" srcOrd="1" destOrd="0" presId="urn:microsoft.com/office/officeart/2005/8/layout/orgChart1"/>
    <dgm:cxn modelId="{3E8F5C34-1318-4C5E-A405-75BD3405DF47}" type="presParOf" srcId="{DBAFE45D-C3E6-451D-891D-6145ADBBE5CE}" destId="{55C3B0E0-175D-4C4F-B677-89E09E38A9AD}" srcOrd="0" destOrd="0" presId="urn:microsoft.com/office/officeart/2005/8/layout/orgChart1"/>
    <dgm:cxn modelId="{B25BC41F-D61B-4631-BAF8-736A5DE7EABF}" type="presParOf" srcId="{DBAFE45D-C3E6-451D-891D-6145ADBBE5CE}" destId="{587A3E44-DEB7-484F-BFC0-46E181577119}" srcOrd="1" destOrd="0" presId="urn:microsoft.com/office/officeart/2005/8/layout/orgChart1"/>
    <dgm:cxn modelId="{A6EF1933-A93C-40DC-AC5C-236850164EB0}" type="presParOf" srcId="{587A3E44-DEB7-484F-BFC0-46E181577119}" destId="{A8E21FE3-D2BB-4126-932A-08317ACFEF2B}" srcOrd="0" destOrd="0" presId="urn:microsoft.com/office/officeart/2005/8/layout/orgChart1"/>
    <dgm:cxn modelId="{6183DDD4-559F-44B0-92DD-614EE3A54777}" type="presParOf" srcId="{A8E21FE3-D2BB-4126-932A-08317ACFEF2B}" destId="{2866F9B3-0D52-4A63-AAC1-DCC2E4461261}" srcOrd="0" destOrd="0" presId="urn:microsoft.com/office/officeart/2005/8/layout/orgChart1"/>
    <dgm:cxn modelId="{7D04F6A2-D3B7-4FE5-AD20-5D6B741D189C}" type="presParOf" srcId="{A8E21FE3-D2BB-4126-932A-08317ACFEF2B}" destId="{7D488E5F-3B8E-4B15-A2C7-BDACEE06C720}" srcOrd="1" destOrd="0" presId="urn:microsoft.com/office/officeart/2005/8/layout/orgChart1"/>
    <dgm:cxn modelId="{0002B35D-3E9F-4320-8C4B-B0D16D19E01B}" type="presParOf" srcId="{587A3E44-DEB7-484F-BFC0-46E181577119}" destId="{A7C08A4C-BBF1-4873-819D-0DECF954D88D}" srcOrd="1" destOrd="0" presId="urn:microsoft.com/office/officeart/2005/8/layout/orgChart1"/>
    <dgm:cxn modelId="{1DE086CD-CDB7-403D-A24A-8961CFB88996}" type="presParOf" srcId="{587A3E44-DEB7-484F-BFC0-46E181577119}" destId="{7C1737B3-5819-4AA7-AFE5-DB0B876DEDE4}" srcOrd="2" destOrd="0" presId="urn:microsoft.com/office/officeart/2005/8/layout/orgChart1"/>
    <dgm:cxn modelId="{35EDFB88-BA72-4F05-B052-9FD7DF431DCF}" type="presParOf" srcId="{887FBD50-FE40-4CEB-8D0B-C96A198BD784}" destId="{26D5C89E-6269-47A4-AFA4-A52731C57514}" srcOrd="2" destOrd="0" presId="urn:microsoft.com/office/officeart/2005/8/layout/orgChart1"/>
    <dgm:cxn modelId="{D8E32AA1-6AD1-407E-AF0A-F97245592D0C}" type="presParOf" srcId="{21B8B73F-1FA8-4137-B0FB-3F167D3D65D7}" destId="{33A4573A-BBAE-41C7-94EA-B290D3B5BD21}" srcOrd="6" destOrd="0" presId="urn:microsoft.com/office/officeart/2005/8/layout/orgChart1"/>
    <dgm:cxn modelId="{8AD4B980-D760-4513-B6F6-034A80041649}" type="presParOf" srcId="{21B8B73F-1FA8-4137-B0FB-3F167D3D65D7}" destId="{074D5832-6FFA-4691-994E-B19663077AE7}" srcOrd="7" destOrd="0" presId="urn:microsoft.com/office/officeart/2005/8/layout/orgChart1"/>
    <dgm:cxn modelId="{5B9D825D-9423-41BA-9B9B-D993FB358CB1}" type="presParOf" srcId="{074D5832-6FFA-4691-994E-B19663077AE7}" destId="{42AB6876-75F0-4877-8EF4-6A6E4D8246F6}" srcOrd="0" destOrd="0" presId="urn:microsoft.com/office/officeart/2005/8/layout/orgChart1"/>
    <dgm:cxn modelId="{97D029B3-9BFC-4CC7-8BC2-BBFF66A20B5F}" type="presParOf" srcId="{42AB6876-75F0-4877-8EF4-6A6E4D8246F6}" destId="{1AB6C0BA-DC5F-48FD-9340-98AADB388AD2}" srcOrd="0" destOrd="0" presId="urn:microsoft.com/office/officeart/2005/8/layout/orgChart1"/>
    <dgm:cxn modelId="{F8FE5575-2895-4612-8EEF-46A00D9625A2}" type="presParOf" srcId="{42AB6876-75F0-4877-8EF4-6A6E4D8246F6}" destId="{7B8E08BC-CD47-47D9-9F72-33757CDDDAD3}" srcOrd="1" destOrd="0" presId="urn:microsoft.com/office/officeart/2005/8/layout/orgChart1"/>
    <dgm:cxn modelId="{7C83D677-74B8-4387-B86D-FCEBE3C8DAA8}" type="presParOf" srcId="{074D5832-6FFA-4691-994E-B19663077AE7}" destId="{8E98BC30-8419-49C4-952D-F44621595B45}" srcOrd="1" destOrd="0" presId="urn:microsoft.com/office/officeart/2005/8/layout/orgChart1"/>
    <dgm:cxn modelId="{D51F31CE-21E5-4273-997C-DD2E14114434}" type="presParOf" srcId="{8E98BC30-8419-49C4-952D-F44621595B45}" destId="{EDE62C8B-73F3-4A19-B49A-E00A0AD4F7EE}" srcOrd="0" destOrd="0" presId="urn:microsoft.com/office/officeart/2005/8/layout/orgChart1"/>
    <dgm:cxn modelId="{98BC5EB4-2A33-4F91-8BD9-59BF0E929CDC}" type="presParOf" srcId="{8E98BC30-8419-49C4-952D-F44621595B45}" destId="{4FBF2607-DFD2-472D-ABC9-A414993ED53F}" srcOrd="1" destOrd="0" presId="urn:microsoft.com/office/officeart/2005/8/layout/orgChart1"/>
    <dgm:cxn modelId="{0025C21A-E066-4D09-88E9-51B2522FAABE}" type="presParOf" srcId="{4FBF2607-DFD2-472D-ABC9-A414993ED53F}" destId="{F7EF85D0-00FA-400A-A448-CFAED4507BEF}" srcOrd="0" destOrd="0" presId="urn:microsoft.com/office/officeart/2005/8/layout/orgChart1"/>
    <dgm:cxn modelId="{192042AC-0360-4022-B80C-44AD4640CD54}" type="presParOf" srcId="{F7EF85D0-00FA-400A-A448-CFAED4507BEF}" destId="{AD243595-08C2-423A-9C94-A5D457C6FC9E}" srcOrd="0" destOrd="0" presId="urn:microsoft.com/office/officeart/2005/8/layout/orgChart1"/>
    <dgm:cxn modelId="{C9B45926-554D-4DF5-9891-E5DBC2C7332D}" type="presParOf" srcId="{F7EF85D0-00FA-400A-A448-CFAED4507BEF}" destId="{06587D76-35A3-4CB8-9AA7-B3E3A5409B62}" srcOrd="1" destOrd="0" presId="urn:microsoft.com/office/officeart/2005/8/layout/orgChart1"/>
    <dgm:cxn modelId="{778D7F1F-7FD2-4E04-8029-46F6DD23F37B}" type="presParOf" srcId="{4FBF2607-DFD2-472D-ABC9-A414993ED53F}" destId="{7900E4CA-979C-4B3E-ADD0-356CB480A74C}" srcOrd="1" destOrd="0" presId="urn:microsoft.com/office/officeart/2005/8/layout/orgChart1"/>
    <dgm:cxn modelId="{56B421B7-8410-4FB0-A487-64D75489BC06}" type="presParOf" srcId="{4FBF2607-DFD2-472D-ABC9-A414993ED53F}" destId="{EA97D90B-BB9E-4897-8474-FF5482AC2AD4}" srcOrd="2" destOrd="0" presId="urn:microsoft.com/office/officeart/2005/8/layout/orgChart1"/>
    <dgm:cxn modelId="{69AC36C0-120B-4E4C-94F5-127931D896AE}" type="presParOf" srcId="{074D5832-6FFA-4691-994E-B19663077AE7}" destId="{BDAC0622-0BED-4B6C-AC2E-9F2EA162956A}" srcOrd="2" destOrd="0" presId="urn:microsoft.com/office/officeart/2005/8/layout/orgChart1"/>
    <dgm:cxn modelId="{F7CAF693-FEDE-4539-80D5-474415665AA5}" type="presParOf" srcId="{E251B1DD-B717-4FFA-B21A-DCA5952802D2}" destId="{09EED87A-237E-46F6-BBF6-3142D2A746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86D2D-A495-472F-BCC1-96265E23338E}">
      <dsp:nvSpPr>
        <dsp:cNvPr id="0" name=""/>
        <dsp:cNvSpPr/>
      </dsp:nvSpPr>
      <dsp:spPr>
        <a:xfrm>
          <a:off x="3422883" y="1475412"/>
          <a:ext cx="1645895" cy="653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434"/>
              </a:lnTo>
              <a:lnTo>
                <a:pt x="1645895" y="452434"/>
              </a:lnTo>
              <a:lnTo>
                <a:pt x="1645895" y="6532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DBB52-CAF5-40A6-BBAF-50185444DEFF}">
      <dsp:nvSpPr>
        <dsp:cNvPr id="0" name=""/>
        <dsp:cNvSpPr/>
      </dsp:nvSpPr>
      <dsp:spPr>
        <a:xfrm>
          <a:off x="1530032" y="1475412"/>
          <a:ext cx="1892850" cy="653422"/>
        </a:xfrm>
        <a:custGeom>
          <a:avLst/>
          <a:gdLst/>
          <a:ahLst/>
          <a:cxnLst/>
          <a:rect l="0" t="0" r="0" b="0"/>
          <a:pathLst>
            <a:path>
              <a:moveTo>
                <a:pt x="1892850" y="0"/>
              </a:moveTo>
              <a:lnTo>
                <a:pt x="1892850" y="452627"/>
              </a:lnTo>
              <a:lnTo>
                <a:pt x="0" y="452627"/>
              </a:lnTo>
              <a:lnTo>
                <a:pt x="0" y="65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B890A-BC2E-439C-8745-58CB6CF5A960}">
      <dsp:nvSpPr>
        <dsp:cNvPr id="0" name=""/>
        <dsp:cNvSpPr/>
      </dsp:nvSpPr>
      <dsp:spPr>
        <a:xfrm>
          <a:off x="2339131" y="99048"/>
          <a:ext cx="2167503" cy="1376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86126-A568-4780-A684-4D760E77DB9B}">
      <dsp:nvSpPr>
        <dsp:cNvPr id="0" name=""/>
        <dsp:cNvSpPr/>
      </dsp:nvSpPr>
      <dsp:spPr>
        <a:xfrm>
          <a:off x="2579965" y="327840"/>
          <a:ext cx="2167503" cy="1376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সংখ্যা </a:t>
          </a:r>
          <a:r>
            <a:rPr lang="fr-FR" sz="3600" b="1" kern="1200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পদ</a:t>
          </a:r>
          <a:r>
            <a:rPr lang="fr-FR" sz="3600" b="1" kern="12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্</a:t>
          </a:r>
          <a:r>
            <a:rPr lang="fr-FR" sz="3600" b="1" kern="1200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ধত</a:t>
          </a:r>
          <a:r>
            <a:rPr lang="fr-FR" sz="3600" b="1" kern="12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ি</a:t>
          </a:r>
          <a:endParaRPr lang="en-US" sz="3600" kern="1200" dirty="0"/>
        </a:p>
      </dsp:txBody>
      <dsp:txXfrm>
        <a:off x="2620277" y="368152"/>
        <a:ext cx="2086879" cy="1295740"/>
      </dsp:txXfrm>
    </dsp:sp>
    <dsp:sp modelId="{5F55323B-9AC3-4A53-BED7-D91414FF795C}">
      <dsp:nvSpPr>
        <dsp:cNvPr id="0" name=""/>
        <dsp:cNvSpPr/>
      </dsp:nvSpPr>
      <dsp:spPr>
        <a:xfrm>
          <a:off x="2203" y="2128835"/>
          <a:ext cx="3055659" cy="1376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35A20-B4FF-46B2-8422-06ABD41B44F4}">
      <dsp:nvSpPr>
        <dsp:cNvPr id="0" name=""/>
        <dsp:cNvSpPr/>
      </dsp:nvSpPr>
      <dsp:spPr>
        <a:xfrm>
          <a:off x="243036" y="2357627"/>
          <a:ext cx="3055659" cy="1376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পজ</a:t>
          </a:r>
          <a:r>
            <a:rPr lang="fr-FR" sz="3600" b="1" kern="12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ি</a:t>
          </a:r>
          <a:r>
            <a:rPr lang="fr-FR" sz="3600" b="1" kern="1200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শন</a:t>
          </a:r>
          <a:r>
            <a:rPr lang="fr-FR" sz="3600" b="1" kern="12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াল</a:t>
          </a:r>
          <a:endParaRPr lang="en-US" sz="3600" kern="1200" dirty="0"/>
        </a:p>
      </dsp:txBody>
      <dsp:txXfrm>
        <a:off x="283348" y="2397939"/>
        <a:ext cx="2975035" cy="1295740"/>
      </dsp:txXfrm>
    </dsp:sp>
    <dsp:sp modelId="{C5666F78-B122-47E4-964B-9735951E92DD}">
      <dsp:nvSpPr>
        <dsp:cNvPr id="0" name=""/>
        <dsp:cNvSpPr/>
      </dsp:nvSpPr>
      <dsp:spPr>
        <a:xfrm>
          <a:off x="3416762" y="2128642"/>
          <a:ext cx="3304033" cy="1376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5AF96-5437-4242-8AD1-CB99B1359FBE}">
      <dsp:nvSpPr>
        <dsp:cNvPr id="0" name=""/>
        <dsp:cNvSpPr/>
      </dsp:nvSpPr>
      <dsp:spPr>
        <a:xfrm>
          <a:off x="3657596" y="2357434"/>
          <a:ext cx="3304033" cy="1376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নন</a:t>
          </a:r>
          <a:r>
            <a:rPr lang="fr-FR" sz="3600" b="1" kern="12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-</a:t>
          </a:r>
          <a:r>
            <a:rPr lang="fr-FR" sz="3600" b="1" kern="1200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পজ</a:t>
          </a:r>
          <a:r>
            <a:rPr lang="fr-FR" sz="3600" b="1" kern="12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ি</a:t>
          </a:r>
          <a:r>
            <a:rPr lang="fr-FR" sz="3600" b="1" kern="1200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শন</a:t>
          </a:r>
          <a:r>
            <a:rPr lang="fr-FR" sz="3600" b="1" kern="12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াল</a:t>
          </a:r>
          <a:endParaRPr lang="en-US" sz="3600" kern="1200" dirty="0"/>
        </a:p>
      </dsp:txBody>
      <dsp:txXfrm>
        <a:off x="3697908" y="2397746"/>
        <a:ext cx="3223409" cy="1295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03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00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25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4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63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43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0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90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1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9630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6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41224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71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59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EEEE-4E3E-4374-9DB1-2A9F8DF676E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89C06C-DD9E-4A1C-A5CC-89241099F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9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oshiur.r72@gmail.com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0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Doel-1612i3\Desktop\ima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2243"/>
            <a:ext cx="9143999" cy="726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299" y="304800"/>
            <a:ext cx="815340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490" y="1331241"/>
            <a:ext cx="6331110" cy="497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82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10210" y="0"/>
            <a:ext cx="1923580" cy="961790"/>
            <a:chOff x="4659675" y="2102409"/>
            <a:chExt cx="1923580" cy="961790"/>
          </a:xfrm>
        </p:grpSpPr>
        <p:sp>
          <p:nvSpPr>
            <p:cNvPr id="3" name="Rectangle 2"/>
            <p:cNvSpPr/>
            <p:nvPr/>
          </p:nvSpPr>
          <p:spPr>
            <a:xfrm>
              <a:off x="4659675" y="2102409"/>
              <a:ext cx="1923580" cy="96179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4659675" y="2102409"/>
              <a:ext cx="1923580" cy="9617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অক্টাল</a:t>
              </a:r>
              <a:endParaRPr lang="en-US" sz="3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43000" y="1600200"/>
            <a:ext cx="69342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/>
              <a:t>0, 1, 2, 3, 4, 5, 6, 7 = 8</a:t>
            </a:r>
            <a:endParaRPr lang="en-US" sz="4800" dirty="0"/>
          </a:p>
        </p:txBody>
      </p:sp>
      <p:pic>
        <p:nvPicPr>
          <p:cNvPr id="6" name="Picture 5" descr="base_octa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124200"/>
            <a:ext cx="7400841" cy="3386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10210" y="0"/>
            <a:ext cx="1923580" cy="961790"/>
            <a:chOff x="6987208" y="2102409"/>
            <a:chExt cx="1923580" cy="961790"/>
          </a:xfrm>
        </p:grpSpPr>
        <p:sp>
          <p:nvSpPr>
            <p:cNvPr id="3" name="Rectangle 2"/>
            <p:cNvSpPr/>
            <p:nvPr/>
          </p:nvSpPr>
          <p:spPr>
            <a:xfrm>
              <a:off x="6987208" y="2102409"/>
              <a:ext cx="1923580" cy="96179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6987208" y="2102409"/>
              <a:ext cx="1923580" cy="9617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হেক্সাডেসিমাল</a:t>
              </a:r>
              <a:endParaRPr lang="en-US" sz="3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43000" y="1600200"/>
            <a:ext cx="69342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/>
              <a:t>0, 1, 2, 3, 4, 5, 6, 7, 8, </a:t>
            </a:r>
          </a:p>
          <a:p>
            <a:pPr algn="ctr"/>
            <a:r>
              <a:rPr lang="en-US" sz="4800" dirty="0" smtClean="0"/>
              <a:t>9, A, B, C, D, E, F = 16</a:t>
            </a:r>
            <a:endParaRPr lang="en-US" sz="4800" dirty="0"/>
          </a:p>
        </p:txBody>
      </p:sp>
      <p:pic>
        <p:nvPicPr>
          <p:cNvPr id="7" name="Picture 6" descr="slide_13.jpg"/>
          <p:cNvPicPr>
            <a:picLocks noChangeAspect="1"/>
          </p:cNvPicPr>
          <p:nvPr/>
        </p:nvPicPr>
        <p:blipFill>
          <a:blip r:embed="rId2"/>
          <a:srcRect l="6667" t="53333" r="15833" b="11111"/>
          <a:stretch>
            <a:fillRect/>
          </a:stretch>
        </p:blipFill>
        <p:spPr>
          <a:xfrm>
            <a:off x="609599" y="3657600"/>
            <a:ext cx="7750969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362200"/>
            <a:ext cx="69342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পজিশনাল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10210" y="0"/>
            <a:ext cx="1923580" cy="961790"/>
            <a:chOff x="6987208" y="2102409"/>
            <a:chExt cx="1923580" cy="961790"/>
          </a:xfrm>
        </p:grpSpPr>
        <p:sp>
          <p:nvSpPr>
            <p:cNvPr id="4" name="Rectangle 3"/>
            <p:cNvSpPr/>
            <p:nvPr/>
          </p:nvSpPr>
          <p:spPr>
            <a:xfrm>
              <a:off x="6987208" y="2102409"/>
              <a:ext cx="1923580" cy="96179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6987208" y="2102409"/>
              <a:ext cx="1923580" cy="9617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en-US" sz="3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3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85900" y="1851645"/>
            <a:ext cx="61722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99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ধন</a:t>
            </a:r>
            <a:r>
              <a:rPr lang="fr-FR" sz="199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199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যব</a:t>
            </a:r>
            <a:r>
              <a:rPr lang="fr-FR" sz="199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াদ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762000"/>
            <a:ext cx="6248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72">
              <a:defRPr/>
            </a:pPr>
            <a:r>
              <a:rPr lang="en-US" sz="60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মশিউর</a:t>
            </a:r>
            <a:r>
              <a:rPr lang="en-US" sz="6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6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মণ্ডল</a:t>
            </a:r>
            <a:r>
              <a:rPr lang="en-US" sz="6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14272">
              <a:defRPr/>
            </a:pP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200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32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14272">
              <a:defRPr/>
            </a:pP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ভেন্ডাবাড়ী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পীরগঞ্জ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, </a:t>
            </a: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রংপুর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। </a:t>
            </a:r>
          </a:p>
          <a:p>
            <a:pPr algn="ctr" defTabSz="914272">
              <a:defRPr/>
            </a:pP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  <a:hlinkClick r:id="rId2"/>
              </a:rPr>
              <a:t>moshiur.r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  <a:sym typeface="Wingdings" panose="05000000000000000000" pitchFamily="2" charset="2"/>
                <a:hlinkClick r:id="rId2"/>
              </a:rPr>
              <a:t>72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  <a:hlinkClick r:id="rId2"/>
              </a:rPr>
              <a:t>@gmail.com</a:t>
            </a:r>
            <a:endParaRPr lang="en-US" sz="32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01719-127592</a:t>
            </a:r>
            <a:endParaRPr lang="en-US" sz="54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364" y="4239875"/>
            <a:ext cx="1789671" cy="2207261"/>
          </a:xfrm>
          <a:prstGeom prst="ellipse">
            <a:avLst/>
          </a:prstGeom>
          <a:ln w="254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2272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vertising-by-the-Numbers-Its-Big-Business-With-Big-Numbers-to-Ma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5008157" cy="31242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029200" y="152400"/>
            <a:ext cx="4114800" cy="3200400"/>
            <a:chOff x="4099278" y="-22644"/>
            <a:chExt cx="4479572" cy="3451644"/>
          </a:xfrm>
        </p:grpSpPr>
        <p:pic>
          <p:nvPicPr>
            <p:cNvPr id="3" name="Picture 2" descr="main-qimg-a11fdb500e9a136245d30cb73bd8d933.gif"/>
            <p:cNvPicPr>
              <a:picLocks noChangeAspect="1"/>
            </p:cNvPicPr>
            <p:nvPr/>
          </p:nvPicPr>
          <p:blipFill>
            <a:blip r:embed="rId3"/>
            <a:srcRect l="11348" r="51773"/>
            <a:stretch>
              <a:fillRect/>
            </a:stretch>
          </p:blipFill>
          <p:spPr>
            <a:xfrm>
              <a:off x="4099278" y="-22644"/>
              <a:ext cx="2362200" cy="3451644"/>
            </a:xfrm>
            <a:prstGeom prst="rect">
              <a:avLst/>
            </a:prstGeom>
          </p:spPr>
        </p:pic>
        <p:pic>
          <p:nvPicPr>
            <p:cNvPr id="4" name="Picture 3" descr="main-qimg-a11fdb500e9a136245d30cb73bd8d933.gif"/>
            <p:cNvPicPr>
              <a:picLocks noChangeAspect="1"/>
            </p:cNvPicPr>
            <p:nvPr/>
          </p:nvPicPr>
          <p:blipFill>
            <a:blip r:embed="rId3"/>
            <a:srcRect l="62411"/>
            <a:stretch>
              <a:fillRect/>
            </a:stretch>
          </p:blipFill>
          <p:spPr>
            <a:xfrm>
              <a:off x="6350000" y="-22644"/>
              <a:ext cx="2228850" cy="3451644"/>
            </a:xfrm>
            <a:prstGeom prst="rect">
              <a:avLst/>
            </a:prstGeom>
          </p:spPr>
        </p:pic>
      </p:grpSp>
      <p:pic>
        <p:nvPicPr>
          <p:cNvPr id="6" name="Picture 5" descr="50-0.png"/>
          <p:cNvPicPr>
            <a:picLocks noChangeAspect="1"/>
          </p:cNvPicPr>
          <p:nvPr/>
        </p:nvPicPr>
        <p:blipFill>
          <a:blip r:embed="rId4"/>
          <a:srcRect l="18333" t="-1105" r="3333"/>
          <a:stretch>
            <a:fillRect/>
          </a:stretch>
        </p:blipFill>
        <p:spPr>
          <a:xfrm>
            <a:off x="-1" y="3895043"/>
            <a:ext cx="9144001" cy="2886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2150" y="2644170"/>
            <a:ext cx="5219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fr-FR" sz="9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fr-FR" sz="9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96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ধত</a:t>
            </a:r>
            <a:r>
              <a:rPr lang="fr-FR" sz="9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endParaRPr lang="en-US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09801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4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 –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১। সংখ্যা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ধত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প্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রক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ার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বলত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পা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রব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পজ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শন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 ও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নন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পজ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শন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 সংখ্যা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ধত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ির পার্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থক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্য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পা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রব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 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পজ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শন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 সংখ্যা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ধত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সম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্কে ব্যাখ্যা 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পা</a:t>
            </a:r>
            <a:r>
              <a:rPr lang="fr-FR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রব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 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6318230"/>
              </p:ext>
            </p:extLst>
          </p:nvPr>
        </p:nvGraphicFramePr>
        <p:xfrm>
          <a:off x="1295400" y="0"/>
          <a:ext cx="7086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egyptian asdfhjksa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200" y="4038600"/>
            <a:ext cx="2914650" cy="923925"/>
          </a:xfrm>
          <a:prstGeom prst="rect">
            <a:avLst/>
          </a:prstGeom>
        </p:spPr>
      </p:pic>
      <p:pic>
        <p:nvPicPr>
          <p:cNvPr id="5" name="Picture 4" descr="house-number-clipart-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4800" y="4114800"/>
            <a:ext cx="1686825" cy="914400"/>
          </a:xfrm>
          <a:prstGeom prst="rect">
            <a:avLst/>
          </a:prstGeom>
        </p:spPr>
      </p:pic>
      <p:pic>
        <p:nvPicPr>
          <p:cNvPr id="6" name="Picture 5" descr="main-qimg-a11fdb500e9a136245d30cb73bd8d933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38800" y="5105400"/>
            <a:ext cx="2686050" cy="1543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90800" y="4114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10010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3340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1F3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0B890A-BC2E-439C-8745-58CB6CF5A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550B890A-BC2E-439C-8745-58CB6CF5A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550B890A-BC2E-439C-8745-58CB6CF5A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graphicEl>
                                              <a:dgm id="{550B890A-BC2E-439C-8745-58CB6CF5A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0B890A-BC2E-439C-8745-58CB6CF5A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386126-A568-4780-A684-4D760E77D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graphicEl>
                                              <a:dgm id="{42386126-A568-4780-A684-4D760E77D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2386126-A568-4780-A684-4D760E77D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graphicEl>
                                              <a:dgm id="{42386126-A568-4780-A684-4D760E77D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386126-A568-4780-A684-4D760E77D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2DBB52-CAF5-40A6-BBAF-50185444D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632DBB52-CAF5-40A6-BBAF-50185444D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632DBB52-CAF5-40A6-BBAF-50185444D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">
                                            <p:graphicEl>
                                              <a:dgm id="{632DBB52-CAF5-40A6-BBAF-50185444D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2DBB52-CAF5-40A6-BBAF-50185444D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55323B-9AC3-4A53-BED7-D91414FF7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graphicEl>
                                              <a:dgm id="{5F55323B-9AC3-4A53-BED7-D91414FF7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5F55323B-9AC3-4A53-BED7-D91414FF7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">
                                            <p:graphicEl>
                                              <a:dgm id="{5F55323B-9AC3-4A53-BED7-D91414FF7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55323B-9AC3-4A53-BED7-D91414FF7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135A20-B4FF-46B2-8422-06ABD41B4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74135A20-B4FF-46B2-8422-06ABD41B4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74135A20-B4FF-46B2-8422-06ABD41B4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">
                                            <p:graphicEl>
                                              <a:dgm id="{74135A20-B4FF-46B2-8422-06ABD41B4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135A20-B4FF-46B2-8422-06ABD41B4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986D2D-A495-472F-BCC1-96265E233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DC986D2D-A495-472F-BCC1-96265E2333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DC986D2D-A495-472F-BCC1-96265E233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">
                                            <p:graphicEl>
                                              <a:dgm id="{DC986D2D-A495-472F-BCC1-96265E233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986D2D-A495-472F-BCC1-96265E233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666F78-B122-47E4-964B-9735951E9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graphicEl>
                                              <a:dgm id="{C5666F78-B122-47E4-964B-9735951E92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C5666F78-B122-47E4-964B-9735951E9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2">
                                            <p:graphicEl>
                                              <a:dgm id="{C5666F78-B122-47E4-964B-9735951E9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666F78-B122-47E4-964B-9735951E9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D5AF96-5437-4242-8AD1-CB99B1359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graphicEl>
                                              <a:dgm id="{2CD5AF96-5437-4242-8AD1-CB99B1359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2CD5AF96-5437-4242-8AD1-CB99B1359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">
                                            <p:graphicEl>
                                              <a:dgm id="{2CD5AF96-5437-4242-8AD1-CB99B1359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D5AF96-5437-4242-8AD1-CB99B1359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AtOnce"/>
        </p:bldSub>
      </p:bldGraphic>
      <p:bldP spid="7" grpId="0" uiExpand="1"/>
      <p:bldP spid="8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9940" y="14990"/>
          <a:ext cx="8915400" cy="5166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3124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124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3124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3124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14497B-645B-483F-A6A1-88C8425BE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B214497B-645B-483F-A6A1-88C8425BE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B214497B-645B-483F-A6A1-88C8425BE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B214497B-645B-483F-A6A1-88C8425BE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graphicEl>
                                              <a:dgm id="{B214497B-645B-483F-A6A1-88C8425BE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1966B6-F8D1-475F-8D31-269A65B5C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061966B6-F8D1-475F-8D31-269A65B5C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061966B6-F8D1-475F-8D31-269A65B5C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061966B6-F8D1-475F-8D31-269A65B5C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graphicEl>
                                              <a:dgm id="{061966B6-F8D1-475F-8D31-269A65B5C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1BD566-042B-464B-ADE0-FC420E8A6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361BD566-042B-464B-ADE0-FC420E8A6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361BD566-042B-464B-ADE0-FC420E8A6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361BD566-042B-464B-ADE0-FC420E8A6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dgm id="{361BD566-042B-464B-ADE0-FC420E8A6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459CE0-CDB3-4A6A-91BE-72369FFEE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F9459CE0-CDB3-4A6A-91BE-72369FFEE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F9459CE0-CDB3-4A6A-91BE-72369FFEE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F9459CE0-CDB3-4A6A-91BE-72369FFEE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F9459CE0-CDB3-4A6A-91BE-72369FFEE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C8BCD7-2D06-4F22-8BFC-925BCA0F7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29C8BCD7-2D06-4F22-8BFC-925BCA0F7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29C8BCD7-2D06-4F22-8BFC-925BCA0F7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29C8BCD7-2D06-4F22-8BFC-925BCA0F7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29C8BCD7-2D06-4F22-8BFC-925BCA0F7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3AB517-6953-4DB2-ABAC-734255882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883AB517-6953-4DB2-ABAC-734255882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883AB517-6953-4DB2-ABAC-734255882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883AB517-6953-4DB2-ABAC-734255882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883AB517-6953-4DB2-ABAC-734255882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279F84-B462-4D1E-935D-9675197FD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2D279F84-B462-4D1E-935D-9675197FD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2D279F84-B462-4D1E-935D-9675197FD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2D279F84-B462-4D1E-935D-9675197FD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2D279F84-B462-4D1E-935D-9675197FD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A4573A-BBAE-41C7-94EA-B290D3B5B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33A4573A-BBAE-41C7-94EA-B290D3B5B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33A4573A-BBAE-41C7-94EA-B290D3B5B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33A4573A-BBAE-41C7-94EA-B290D3B5B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33A4573A-BBAE-41C7-94EA-B290D3B5B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B6C0BA-DC5F-48FD-9340-98AADB388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1AB6C0BA-DC5F-48FD-9340-98AADB388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1AB6C0BA-DC5F-48FD-9340-98AADB388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1AB6C0BA-DC5F-48FD-9340-98AADB388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graphicEl>
                                              <a:dgm id="{1AB6C0BA-DC5F-48FD-9340-98AADB388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B03018-4887-43B4-AA5B-02C075B37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53B03018-4887-43B4-AA5B-02C075B37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53B03018-4887-43B4-AA5B-02C075B37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53B03018-4887-43B4-AA5B-02C075B37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graphicEl>
                                              <a:dgm id="{53B03018-4887-43B4-AA5B-02C075B37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51FE92-2A38-4979-8364-F3400D28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graphicEl>
                                              <a:dgm id="{9651FE92-2A38-4979-8364-F3400D28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graphicEl>
                                              <a:dgm id="{9651FE92-2A38-4979-8364-F3400D28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9651FE92-2A38-4979-8364-F3400D28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9651FE92-2A38-4979-8364-F3400D28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C30FE7-9384-447E-9230-311AA66F5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D6C30FE7-9384-447E-9230-311AA66F5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D6C30FE7-9384-447E-9230-311AA66F5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D6C30FE7-9384-447E-9230-311AA66F5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graphicEl>
                                              <a:dgm id="{D6C30FE7-9384-447E-9230-311AA66F5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6AE098-35A9-4E58-AE78-EA492EB5E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266AE098-35A9-4E58-AE78-EA492EB5E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266AE098-35A9-4E58-AE78-EA492EB5E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266AE098-35A9-4E58-AE78-EA492EB5E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266AE098-35A9-4E58-AE78-EA492EB5E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C3B0E0-175D-4C4F-B677-89E09E38A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55C3B0E0-175D-4C4F-B677-89E09E38A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graphicEl>
                                              <a:dgm id="{55C3B0E0-175D-4C4F-B677-89E09E38A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55C3B0E0-175D-4C4F-B677-89E09E38A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55C3B0E0-175D-4C4F-B677-89E09E38A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66F9B3-0D52-4A63-AAC1-DCC2E4461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2866F9B3-0D52-4A63-AAC1-DCC2E4461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2866F9B3-0D52-4A63-AAC1-DCC2E4461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">
                                            <p:graphicEl>
                                              <a:dgm id="{2866F9B3-0D52-4A63-AAC1-DCC2E4461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>
                                            <p:graphicEl>
                                              <a:dgm id="{2866F9B3-0D52-4A63-AAC1-DCC2E4461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E62C8B-73F3-4A19-B49A-E00A0AD4F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">
                                            <p:graphicEl>
                                              <a:dgm id="{EDE62C8B-73F3-4A19-B49A-E00A0AD4F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">
                                            <p:graphicEl>
                                              <a:dgm id="{EDE62C8B-73F3-4A19-B49A-E00A0AD4F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EDE62C8B-73F3-4A19-B49A-E00A0AD4F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EDE62C8B-73F3-4A19-B49A-E00A0AD4F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243595-08C2-423A-9C94-A5D457C6F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">
                                            <p:graphicEl>
                                              <a:dgm id="{AD243595-08C2-423A-9C94-A5D457C6F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">
                                            <p:graphicEl>
                                              <a:dgm id="{AD243595-08C2-423A-9C94-A5D457C6F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">
                                            <p:graphicEl>
                                              <a:dgm id="{AD243595-08C2-423A-9C94-A5D457C6F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AD243595-08C2-423A-9C94-A5D457C6F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AtOnce"/>
        </p:bldSub>
      </p:bldGraphic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10210" y="0"/>
            <a:ext cx="1923580" cy="961790"/>
            <a:chOff x="4611" y="2102409"/>
            <a:chExt cx="1923580" cy="961790"/>
          </a:xfrm>
        </p:grpSpPr>
        <p:sp>
          <p:nvSpPr>
            <p:cNvPr id="3" name="Rectangle 2"/>
            <p:cNvSpPr/>
            <p:nvPr/>
          </p:nvSpPr>
          <p:spPr>
            <a:xfrm>
              <a:off x="4611" y="2102409"/>
              <a:ext cx="1923580" cy="96179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4611" y="2102409"/>
              <a:ext cx="1923580" cy="9617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দশমিক</a:t>
              </a:r>
              <a:endParaRPr lang="en-US" sz="3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43000" y="1600200"/>
            <a:ext cx="73914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/>
              <a:t>0, 1, 2, 3, 4, 5, 6, 7, 8, 9 = 10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667000"/>
            <a:ext cx="4230012" cy="3844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10210" y="0"/>
            <a:ext cx="1923580" cy="961790"/>
            <a:chOff x="2332143" y="2102409"/>
            <a:chExt cx="1923580" cy="961790"/>
          </a:xfrm>
        </p:grpSpPr>
        <p:sp>
          <p:nvSpPr>
            <p:cNvPr id="9" name="Rectangle 8"/>
            <p:cNvSpPr/>
            <p:nvPr/>
          </p:nvSpPr>
          <p:spPr>
            <a:xfrm>
              <a:off x="2332143" y="2102409"/>
              <a:ext cx="1923580" cy="96179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332143" y="2102409"/>
              <a:ext cx="1923580" cy="9617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বাইনারি</a:t>
              </a:r>
              <a:endParaRPr lang="en-US" sz="3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43000" y="1600200"/>
            <a:ext cx="69342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/>
              <a:t>0, 1 = 2 </a:t>
            </a:r>
            <a:endParaRPr lang="en-US" sz="4800" dirty="0"/>
          </a:p>
        </p:txBody>
      </p:sp>
      <p:pic>
        <p:nvPicPr>
          <p:cNvPr id="6" name="Picture 5" descr="base-2-and-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667000"/>
            <a:ext cx="8274028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168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Century Gothic</vt:lpstr>
      <vt:lpstr>Nikosh</vt:lpstr>
      <vt:lpstr>NikoshBAN</vt:lpstr>
      <vt:lpstr>Times New Roman</vt:lpstr>
      <vt:lpstr>Wingdings</vt:lpstr>
      <vt:lpstr>Wingdings 3</vt:lpstr>
      <vt:lpstr>Office Theme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Ahmadia Dalam Pir R</dc:creator>
  <cp:lastModifiedBy>NURAT</cp:lastModifiedBy>
  <cp:revision>20</cp:revision>
  <dcterms:created xsi:type="dcterms:W3CDTF">2019-02-17T05:13:13Z</dcterms:created>
  <dcterms:modified xsi:type="dcterms:W3CDTF">2020-12-21T11:36:29Z</dcterms:modified>
</cp:coreProperties>
</file>