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75" r:id="rId3"/>
    <p:sldId id="260" r:id="rId4"/>
    <p:sldId id="261" r:id="rId5"/>
    <p:sldId id="264" r:id="rId6"/>
    <p:sldId id="263" r:id="rId7"/>
    <p:sldId id="265" r:id="rId8"/>
    <p:sldId id="262" r:id="rId9"/>
    <p:sldId id="266" r:id="rId10"/>
    <p:sldId id="259" r:id="rId11"/>
    <p:sldId id="267" r:id="rId12"/>
    <p:sldId id="268" r:id="rId13"/>
    <p:sldId id="276" r:id="rId14"/>
    <p:sldId id="269" r:id="rId15"/>
    <p:sldId id="277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957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7DF9D-7F55-40E6-94D1-5AAC5B2E989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B8ED7-487A-4256-859E-CCBB95739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B8ED7-487A-4256-859E-CCBB957395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6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B8ED7-487A-4256-859E-CCBB957395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6172200" cy="1295400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88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6172200" cy="4114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762000"/>
            <a:ext cx="3886200" cy="1447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 দূষণের প্রভাব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3170420"/>
            <a:ext cx="3200400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স্বাস্থ্যের উপর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3200400"/>
            <a:ext cx="3505200" cy="1066800"/>
          </a:xfrm>
          <a:prstGeom prst="roundRect">
            <a:avLst>
              <a:gd name="adj" fmla="val 9988"/>
            </a:avLst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 উপর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67200" y="2362200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381000"/>
            <a:ext cx="3276600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স্থ্যের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উপর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667000"/>
            <a:ext cx="2590800" cy="2514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coug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609088"/>
            <a:ext cx="2514600" cy="24963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 descr="heart-disease-symptoms-6478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667000"/>
            <a:ext cx="2667000" cy="25347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304800" y="5410200"/>
            <a:ext cx="25908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হৃদরোগ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0400" y="5410200"/>
            <a:ext cx="24384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ফুসফুসের ক্যান্সার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5410200"/>
            <a:ext cx="2362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শ্বাসজনিত রোগ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71800" y="228600"/>
            <a:ext cx="4038600" cy="1066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পরিবেশের উপর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 l="2353" r="19247" b="52131"/>
          <a:stretch>
            <a:fillRect/>
          </a:stretch>
        </p:blipFill>
        <p:spPr bwMode="auto">
          <a:xfrm>
            <a:off x="533400" y="1563624"/>
            <a:ext cx="4191000" cy="281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81000" y="457200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পৃথিবীর উষ্ণতা বৃদ্ধি পাচ্ছে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54480"/>
            <a:ext cx="3581400" cy="2819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34000" y="4632960"/>
            <a:ext cx="3581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এসিড বৃষ্টি 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762000"/>
            <a:ext cx="5181600" cy="3505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09800" y="4565904"/>
            <a:ext cx="51816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হিমবাহ গলে যাচ্ছে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4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099" b="22892"/>
          <a:stretch>
            <a:fillRect/>
          </a:stretch>
        </p:blipFill>
        <p:spPr bwMode="auto">
          <a:xfrm>
            <a:off x="4800600" y="3886200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90800" y="228600"/>
            <a:ext cx="47244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 দূষণ প্রতিরোধে করনীয়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3352800"/>
            <a:ext cx="29718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সাইকেল চালিয়ে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81600" y="3468624"/>
            <a:ext cx="3276600" cy="4175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 লাগিয়ে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600" y="5791200"/>
            <a:ext cx="3276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রিসাইকেল করে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5943600"/>
            <a:ext cx="2895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বাতি বন্ধ করে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cycle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95400"/>
            <a:ext cx="2895600" cy="1847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 descr="ga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447800"/>
            <a:ext cx="3429000" cy="1828800"/>
          </a:xfrm>
          <a:prstGeom prst="rect">
            <a:avLst/>
          </a:prstGeom>
        </p:spPr>
      </p:pic>
      <p:pic>
        <p:nvPicPr>
          <p:cNvPr id="15" name="Picture 14" descr="animated-light-bulb-gif-3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886200"/>
            <a:ext cx="2590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0600"/>
            <a:ext cx="4724400" cy="3657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4876800"/>
            <a:ext cx="47244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রিসাইকেল ব্যাখ্যা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6250" b="48342"/>
          <a:stretch>
            <a:fillRect/>
          </a:stretch>
        </p:blipFill>
        <p:spPr bwMode="auto">
          <a:xfrm>
            <a:off x="457200" y="1371600"/>
            <a:ext cx="38100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48866"/>
          <a:stretch>
            <a:fillRect/>
          </a:stretch>
        </p:blipFill>
        <p:spPr bwMode="auto">
          <a:xfrm>
            <a:off x="4495800" y="1371600"/>
            <a:ext cx="40386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352800" y="457200"/>
            <a:ext cx="26670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পাঠ সংযোগ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626039"/>
            <a:ext cx="4191000" cy="1143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0576" y="2100072"/>
            <a:ext cx="6440424" cy="11399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ও নীল দল- বায়ু দূষণের কারণ লিখ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1845" y="3486912"/>
            <a:ext cx="6553200" cy="10668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 ও সবুজ দল-বায়ু দূষণের কারণ লিখ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3074" y="4796852"/>
            <a:ext cx="6592824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বেগুনি ও গোলাপী-বায়ু দূষণের প্রভাব লিখ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762000"/>
            <a:ext cx="38100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362200"/>
            <a:ext cx="80010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 দূষণ প্রতিরোধে তোমরা কি কি করবে একটি তালিকা কর।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590800"/>
            <a:ext cx="7888224" cy="192328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এলাকায় কিভাবে বায়ু দূষিত হচ্ছে তার তালিকা তৈরি করে নিয়ে এসো।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914400"/>
            <a:ext cx="41910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33400" y="427037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1981200"/>
            <a:ext cx="37338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শ্রেণিঃ ৫ম</a:t>
            </a:r>
          </a:p>
          <a:p>
            <a:pPr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pPr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পাঠঃ বায়ু</a:t>
            </a:r>
          </a:p>
          <a:p>
            <a:pPr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পাঠ্যাংশঃ বায়ু দূষণ</a:t>
            </a:r>
          </a:p>
          <a:p>
            <a:pPr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4267200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শ্রাবান্তী দেব নাথ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পদবীঃ সহকারি শিক্ষক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রাসডাঙ্গা সরকারি প্রাথমিক বিদ্যালয়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চিরিরবন্দর, দিনাজপুর।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1603" y="381000"/>
            <a:ext cx="5105400" cy="1143000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IN" sz="7300" dirty="0"/>
              <a:t>ধন্যবাদ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663406" cy="420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315200" cy="1676400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025676"/>
            <a:ext cx="731520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১ বায়ু দূষণের উদাহরণ দিতে পারবে।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২ বায়ু দুষণের কারণ বলতে পারবে।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১ দূষিত বায়ু কীভাবে স্বাস্থ্যের জন্য ক্ষতিকর তা বলতে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yanta\Desktop\Srabonti 13\Picture\air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4114800" cy="3200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14400"/>
            <a:ext cx="3657600" cy="32271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4495800"/>
            <a:ext cx="41910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বেলুনের মধ্যে কি আছে?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4495800"/>
            <a:ext cx="34290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মেয়েটি কি দিয়ে চুল শুকাচ্ছে?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8600" y="5486400"/>
            <a:ext cx="17526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বায়ু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400800" cy="10668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বায়ু দুষণের কারণ ও প্রভাব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0"/>
            <a:ext cx="3962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 দুষণের কারণ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589360"/>
            <a:ext cx="3962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যানবাহনের ধোয়া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936544"/>
            <a:ext cx="3962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কলকারখানার ধোয়া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2286000"/>
            <a:ext cx="4038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 দুষণের প্রভাব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936544"/>
            <a:ext cx="4038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স্বাস্থ্যের উপর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3583672"/>
            <a:ext cx="40386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পরিবেশের উপর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yanta\Pictures\air\02nt15haze.transfor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071340"/>
            <a:ext cx="4419600" cy="34690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419600" y="5769114"/>
            <a:ext cx="4572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থেকে নির্গত ধোয়া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51" y="2071340"/>
            <a:ext cx="3886200" cy="33528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152400" y="5715000"/>
            <a:ext cx="38862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কল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ধোয়া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533400"/>
            <a:ext cx="6324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দূষণ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3886200" cy="3352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5358825"/>
            <a:ext cx="3810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ময়লা আবর্জনা পোড়ানো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5334000"/>
            <a:ext cx="41148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রাসায়নিক ধোয়া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ollution-kqtH--621x414@LiveM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76400"/>
            <a:ext cx="4038600" cy="3352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2057400" y="381000"/>
            <a:ext cx="4572000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 দূষণের কারণ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762000"/>
            <a:ext cx="3962400" cy="3276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53568" y="4376928"/>
            <a:ext cx="3837432" cy="95707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কারখানার ধোয়া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4343400"/>
            <a:ext cx="3962400" cy="99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ইট পোড়ানো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762000"/>
            <a:ext cx="3837432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191001"/>
            <a:ext cx="86106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কলকারখানা ও যানবাহন থেকে এ সকল গ্যাস বায়ুতে আসে।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2nt15haze.transfor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85800"/>
            <a:ext cx="3886200" cy="2895600"/>
          </a:xfrm>
          <a:prstGeom prst="rect">
            <a:avLst/>
          </a:prstGeom>
        </p:spPr>
      </p:pic>
      <p:pic>
        <p:nvPicPr>
          <p:cNvPr id="11" name="Picture 10" descr="aia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85800"/>
            <a:ext cx="3810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232</Words>
  <Application>Microsoft Office PowerPoint</Application>
  <PresentationFormat>On-screen Show (4:3)</PresentationFormat>
  <Paragraphs>65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Office Theme</vt:lpstr>
      <vt:lpstr>স্বাগতম</vt:lpstr>
      <vt:lpstr>PowerPoint Presentation</vt:lpstr>
      <vt:lpstr>শিখনফল</vt:lpstr>
      <vt:lpstr>PowerPoint Presentation</vt:lpstr>
      <vt:lpstr>বায়ু দুষণের কারণ ও প্রভাব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Joyanta</dc:creator>
  <cp:lastModifiedBy>Joyanta</cp:lastModifiedBy>
  <cp:revision>153</cp:revision>
  <dcterms:created xsi:type="dcterms:W3CDTF">2006-08-16T00:00:00Z</dcterms:created>
  <dcterms:modified xsi:type="dcterms:W3CDTF">2018-06-30T07:52:09Z</dcterms:modified>
</cp:coreProperties>
</file>