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75" r:id="rId2"/>
    <p:sldId id="276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594E7-016B-4A55-A31B-FFF0276ED7D9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B537F2-2C53-46C9-A270-813008248291}">
      <dgm:prSet phldrT="[Text]" custT="1"/>
      <dgm:spPr>
        <a:solidFill>
          <a:schemeClr val="bg2">
            <a:lumMod val="50000"/>
            <a:alpha val="47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r>
            <a: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নেটওয়ার্ক</a:t>
          </a:r>
          <a:endParaRPr lang="en-US" sz="40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2221921B-7C8F-4F76-AB12-AC495B9C06AB}" type="parTrans" cxnId="{6A0E61FE-C88D-40A0-8FDA-5838EE9FA0AD}">
      <dgm:prSet/>
      <dgm:spPr/>
      <dgm:t>
        <a:bodyPr/>
        <a:lstStyle/>
        <a:p>
          <a:endParaRPr lang="en-US"/>
        </a:p>
      </dgm:t>
    </dgm:pt>
    <dgm:pt modelId="{5520A808-FD62-4A35-A542-9804F01737B5}" type="sibTrans" cxnId="{6A0E61FE-C88D-40A0-8FDA-5838EE9FA0AD}">
      <dgm:prSet/>
      <dgm:spPr/>
      <dgm:t>
        <a:bodyPr/>
        <a:lstStyle/>
        <a:p>
          <a:endParaRPr lang="en-US"/>
        </a:p>
      </dgm:t>
    </dgm:pt>
    <dgm:pt modelId="{366CEAE1-8C99-4118-A2CA-250DB1C913A2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লোকাল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এরিয়া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নেটওয়ার্ক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6DBD198-C9ED-43CD-B687-CDB3C5367856}" type="parTrans" cxnId="{76C2991E-3C92-485B-A18C-0D79E0B30873}">
      <dgm:prSet/>
      <dgm:spPr/>
      <dgm:t>
        <a:bodyPr/>
        <a:lstStyle/>
        <a:p>
          <a:endParaRPr lang="en-US"/>
        </a:p>
      </dgm:t>
    </dgm:pt>
    <dgm:pt modelId="{2185E53D-B8E6-4436-B89D-C2C132081C12}" type="sibTrans" cxnId="{76C2991E-3C92-485B-A18C-0D79E0B30873}">
      <dgm:prSet/>
      <dgm:spPr/>
      <dgm:t>
        <a:bodyPr/>
        <a:lstStyle/>
        <a:p>
          <a:endParaRPr lang="en-US"/>
        </a:p>
      </dgm:t>
    </dgm:pt>
    <dgm:pt modelId="{F02B54C5-9FDC-4D90-BACB-ED79F8AE67E8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মেট্রোপলিটন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এরিয়া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নেটওয়ার্ক</a:t>
          </a:r>
          <a:endParaRPr lang="en-US" sz="3600" dirty="0">
            <a:solidFill>
              <a:schemeClr val="tx1"/>
            </a:solidFill>
          </a:endParaRPr>
        </a:p>
      </dgm:t>
    </dgm:pt>
    <dgm:pt modelId="{ADDAC87C-E29A-44E1-A762-A25D449D274A}" type="parTrans" cxnId="{B5DE3806-BC99-492D-B371-9184F4FE960D}">
      <dgm:prSet/>
      <dgm:spPr/>
      <dgm:t>
        <a:bodyPr/>
        <a:lstStyle/>
        <a:p>
          <a:endParaRPr lang="en-US"/>
        </a:p>
      </dgm:t>
    </dgm:pt>
    <dgm:pt modelId="{7E2713D2-DC7F-4609-8ADA-082F968E7C85}" type="sibTrans" cxnId="{B5DE3806-BC99-492D-B371-9184F4FE960D}">
      <dgm:prSet/>
      <dgm:spPr/>
      <dgm:t>
        <a:bodyPr/>
        <a:lstStyle/>
        <a:p>
          <a:endParaRPr lang="en-US"/>
        </a:p>
      </dgm:t>
    </dgm:pt>
    <dgm:pt modelId="{28240816-77BF-4577-85FC-C31CF68B85A1}">
      <dgm:prSet phldrT="[Tex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ওয়াইড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এরিয়া</a:t>
          </a:r>
          <a:r>
            <a: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নেটওয়ার্ক</a:t>
          </a:r>
          <a:endParaRPr lang="en-US" sz="4000" dirty="0">
            <a:solidFill>
              <a:schemeClr val="tx1"/>
            </a:solidFill>
          </a:endParaRPr>
        </a:p>
      </dgm:t>
    </dgm:pt>
    <dgm:pt modelId="{BB2F80C6-4C1F-443C-9139-1A0C1DC835AE}" type="parTrans" cxnId="{00F6D303-E3E6-4774-A8E2-A563BAFD3995}">
      <dgm:prSet/>
      <dgm:spPr/>
      <dgm:t>
        <a:bodyPr/>
        <a:lstStyle/>
        <a:p>
          <a:endParaRPr lang="en-US"/>
        </a:p>
      </dgm:t>
    </dgm:pt>
    <dgm:pt modelId="{6B232336-2C11-40B3-AB35-788AB03DCCBB}" type="sibTrans" cxnId="{00F6D303-E3E6-4774-A8E2-A563BAFD3995}">
      <dgm:prSet/>
      <dgm:spPr/>
      <dgm:t>
        <a:bodyPr/>
        <a:lstStyle/>
        <a:p>
          <a:endParaRPr lang="en-US"/>
        </a:p>
      </dgm:t>
    </dgm:pt>
    <dgm:pt modelId="{820A1728-7118-46A7-B9CC-A5F42CE8B048}" type="pres">
      <dgm:prSet presAssocID="{84E594E7-016B-4A55-A31B-FFF0276ED7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8F1F27-7639-4B2A-8E1B-13C0167460E2}" type="pres">
      <dgm:prSet presAssocID="{CCB537F2-2C53-46C9-A270-813008248291}" presName="hierRoot1" presStyleCnt="0">
        <dgm:presLayoutVars>
          <dgm:hierBranch val="init"/>
        </dgm:presLayoutVars>
      </dgm:prSet>
      <dgm:spPr/>
    </dgm:pt>
    <dgm:pt modelId="{60F607AD-C22F-411C-AC6A-849471D8F88C}" type="pres">
      <dgm:prSet presAssocID="{CCB537F2-2C53-46C9-A270-813008248291}" presName="rootComposite1" presStyleCnt="0"/>
      <dgm:spPr/>
    </dgm:pt>
    <dgm:pt modelId="{441A5B6C-96BB-4C03-B525-2119841DAAD4}" type="pres">
      <dgm:prSet presAssocID="{CCB537F2-2C53-46C9-A270-813008248291}" presName="rootText1" presStyleLbl="node0" presStyleIdx="0" presStyleCnt="1" custScaleX="132077" custScaleY="158935" custLinFactNeighborY="-32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EFC6E-647A-48AD-856D-E1713E634474}" type="pres">
      <dgm:prSet presAssocID="{CCB537F2-2C53-46C9-A270-8130082482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D65A009-4436-430D-95BB-CEE48F92BA8F}" type="pres">
      <dgm:prSet presAssocID="{CCB537F2-2C53-46C9-A270-813008248291}" presName="hierChild2" presStyleCnt="0"/>
      <dgm:spPr/>
    </dgm:pt>
    <dgm:pt modelId="{401BF142-78AB-4D92-B4A0-6E4C617E9933}" type="pres">
      <dgm:prSet presAssocID="{46DBD198-C9ED-43CD-B687-CDB3C536785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6D89CD8-1A16-465C-AC4E-BA1499757416}" type="pres">
      <dgm:prSet presAssocID="{366CEAE1-8C99-4118-A2CA-250DB1C913A2}" presName="hierRoot2" presStyleCnt="0">
        <dgm:presLayoutVars>
          <dgm:hierBranch val="init"/>
        </dgm:presLayoutVars>
      </dgm:prSet>
      <dgm:spPr/>
    </dgm:pt>
    <dgm:pt modelId="{7823FBC3-DEB8-4F04-96FB-61E3F2AF6DF5}" type="pres">
      <dgm:prSet presAssocID="{366CEAE1-8C99-4118-A2CA-250DB1C913A2}" presName="rootComposite" presStyleCnt="0"/>
      <dgm:spPr/>
    </dgm:pt>
    <dgm:pt modelId="{A65700C4-8DC5-4FF6-882C-A06FAC0D0D25}" type="pres">
      <dgm:prSet presAssocID="{366CEAE1-8C99-4118-A2CA-250DB1C913A2}" presName="rootText" presStyleLbl="node2" presStyleIdx="0" presStyleCnt="3" custScaleX="171493" custScaleY="176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FED70C-B0DF-4CC0-B03D-DC84AA61560A}" type="pres">
      <dgm:prSet presAssocID="{366CEAE1-8C99-4118-A2CA-250DB1C913A2}" presName="rootConnector" presStyleLbl="node2" presStyleIdx="0" presStyleCnt="3"/>
      <dgm:spPr/>
      <dgm:t>
        <a:bodyPr/>
        <a:lstStyle/>
        <a:p>
          <a:endParaRPr lang="en-US"/>
        </a:p>
      </dgm:t>
    </dgm:pt>
    <dgm:pt modelId="{27A6C600-0323-4769-BF96-0718FAE68874}" type="pres">
      <dgm:prSet presAssocID="{366CEAE1-8C99-4118-A2CA-250DB1C913A2}" presName="hierChild4" presStyleCnt="0"/>
      <dgm:spPr/>
    </dgm:pt>
    <dgm:pt modelId="{E71D4F87-0729-4A29-93D7-484A6777FFB6}" type="pres">
      <dgm:prSet presAssocID="{366CEAE1-8C99-4118-A2CA-250DB1C913A2}" presName="hierChild5" presStyleCnt="0"/>
      <dgm:spPr/>
    </dgm:pt>
    <dgm:pt modelId="{3FEAA75B-5015-41C5-B0F0-11799049F2CB}" type="pres">
      <dgm:prSet presAssocID="{ADDAC87C-E29A-44E1-A762-A25D449D274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8012AFF-CA8D-4F2D-9ABA-97F674AE2E40}" type="pres">
      <dgm:prSet presAssocID="{F02B54C5-9FDC-4D90-BACB-ED79F8AE67E8}" presName="hierRoot2" presStyleCnt="0">
        <dgm:presLayoutVars>
          <dgm:hierBranch val="init"/>
        </dgm:presLayoutVars>
      </dgm:prSet>
      <dgm:spPr/>
    </dgm:pt>
    <dgm:pt modelId="{18AFDEA6-666A-4322-9DFD-3738F5F66FFF}" type="pres">
      <dgm:prSet presAssocID="{F02B54C5-9FDC-4D90-BACB-ED79F8AE67E8}" presName="rootComposite" presStyleCnt="0"/>
      <dgm:spPr/>
    </dgm:pt>
    <dgm:pt modelId="{590E947B-E36C-4B0E-9C9C-557B90B4F95E}" type="pres">
      <dgm:prSet presAssocID="{F02B54C5-9FDC-4D90-BACB-ED79F8AE67E8}" presName="rootText" presStyleLbl="node2" presStyleIdx="1" presStyleCnt="3" custScaleX="172390" custScaleY="180426" custLinFactNeighborX="-1052" custLinFactNeighborY="-2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03F48-9A08-45F9-BFB3-C4CAEB776B8B}" type="pres">
      <dgm:prSet presAssocID="{F02B54C5-9FDC-4D90-BACB-ED79F8AE67E8}" presName="rootConnector" presStyleLbl="node2" presStyleIdx="1" presStyleCnt="3"/>
      <dgm:spPr/>
      <dgm:t>
        <a:bodyPr/>
        <a:lstStyle/>
        <a:p>
          <a:endParaRPr lang="en-US"/>
        </a:p>
      </dgm:t>
    </dgm:pt>
    <dgm:pt modelId="{0343E271-ABDE-4479-B32B-6458E3E5F7C2}" type="pres">
      <dgm:prSet presAssocID="{F02B54C5-9FDC-4D90-BACB-ED79F8AE67E8}" presName="hierChild4" presStyleCnt="0"/>
      <dgm:spPr/>
    </dgm:pt>
    <dgm:pt modelId="{81AFC4B4-9955-4C04-B22A-D6BF7B28E9FC}" type="pres">
      <dgm:prSet presAssocID="{F02B54C5-9FDC-4D90-BACB-ED79F8AE67E8}" presName="hierChild5" presStyleCnt="0"/>
      <dgm:spPr/>
    </dgm:pt>
    <dgm:pt modelId="{8F9A97D5-25B1-4249-BFE9-D05058EE18F3}" type="pres">
      <dgm:prSet presAssocID="{BB2F80C6-4C1F-443C-9139-1A0C1DC835A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E01F39A-9A7A-4578-AC8A-8639F7F11A68}" type="pres">
      <dgm:prSet presAssocID="{28240816-77BF-4577-85FC-C31CF68B85A1}" presName="hierRoot2" presStyleCnt="0">
        <dgm:presLayoutVars>
          <dgm:hierBranch val="init"/>
        </dgm:presLayoutVars>
      </dgm:prSet>
      <dgm:spPr/>
    </dgm:pt>
    <dgm:pt modelId="{D7DE1AD0-813F-4DE5-87A7-918BC1983F66}" type="pres">
      <dgm:prSet presAssocID="{28240816-77BF-4577-85FC-C31CF68B85A1}" presName="rootComposite" presStyleCnt="0"/>
      <dgm:spPr/>
    </dgm:pt>
    <dgm:pt modelId="{395AC7A1-6ACD-4301-A369-FE82A3140300}" type="pres">
      <dgm:prSet presAssocID="{28240816-77BF-4577-85FC-C31CF68B85A1}" presName="rootText" presStyleLbl="node2" presStyleIdx="2" presStyleCnt="3" custScaleX="169202" custScaleY="1761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AEBDAB-370F-4A02-B491-31E6F4E3D5DC}" type="pres">
      <dgm:prSet presAssocID="{28240816-77BF-4577-85FC-C31CF68B85A1}" presName="rootConnector" presStyleLbl="node2" presStyleIdx="2" presStyleCnt="3"/>
      <dgm:spPr/>
      <dgm:t>
        <a:bodyPr/>
        <a:lstStyle/>
        <a:p>
          <a:endParaRPr lang="en-US"/>
        </a:p>
      </dgm:t>
    </dgm:pt>
    <dgm:pt modelId="{A41DE76B-D321-412B-A790-6256DC5FCFE9}" type="pres">
      <dgm:prSet presAssocID="{28240816-77BF-4577-85FC-C31CF68B85A1}" presName="hierChild4" presStyleCnt="0"/>
      <dgm:spPr/>
    </dgm:pt>
    <dgm:pt modelId="{33A09BD6-8717-4822-A909-6C5F0A4FFB1D}" type="pres">
      <dgm:prSet presAssocID="{28240816-77BF-4577-85FC-C31CF68B85A1}" presName="hierChild5" presStyleCnt="0"/>
      <dgm:spPr/>
    </dgm:pt>
    <dgm:pt modelId="{ED21EA8A-2CC4-4FB6-B0DA-4CADC9FA87B7}" type="pres">
      <dgm:prSet presAssocID="{CCB537F2-2C53-46C9-A270-813008248291}" presName="hierChild3" presStyleCnt="0"/>
      <dgm:spPr/>
    </dgm:pt>
  </dgm:ptLst>
  <dgm:cxnLst>
    <dgm:cxn modelId="{AEF52F31-5016-4433-803F-89D0DC8513C4}" type="presOf" srcId="{F02B54C5-9FDC-4D90-BACB-ED79F8AE67E8}" destId="{E9C03F48-9A08-45F9-BFB3-C4CAEB776B8B}" srcOrd="1" destOrd="0" presId="urn:microsoft.com/office/officeart/2005/8/layout/orgChart1"/>
    <dgm:cxn modelId="{4E7CDD44-1C90-4CF6-A783-12F9D222F7F2}" type="presOf" srcId="{28240816-77BF-4577-85FC-C31CF68B85A1}" destId="{BAAEBDAB-370F-4A02-B491-31E6F4E3D5DC}" srcOrd="1" destOrd="0" presId="urn:microsoft.com/office/officeart/2005/8/layout/orgChart1"/>
    <dgm:cxn modelId="{F5619B5A-EFBD-44AC-AEAE-9443B0C57F3C}" type="presOf" srcId="{366CEAE1-8C99-4118-A2CA-250DB1C913A2}" destId="{E8FED70C-B0DF-4CC0-B03D-DC84AA61560A}" srcOrd="1" destOrd="0" presId="urn:microsoft.com/office/officeart/2005/8/layout/orgChart1"/>
    <dgm:cxn modelId="{9719B5D5-F06F-45CB-A6BD-3DF62037B6A4}" type="presOf" srcId="{366CEAE1-8C99-4118-A2CA-250DB1C913A2}" destId="{A65700C4-8DC5-4FF6-882C-A06FAC0D0D25}" srcOrd="0" destOrd="0" presId="urn:microsoft.com/office/officeart/2005/8/layout/orgChart1"/>
    <dgm:cxn modelId="{7AA7D9E8-F385-4A35-9EDD-F37B794A2331}" type="presOf" srcId="{F02B54C5-9FDC-4D90-BACB-ED79F8AE67E8}" destId="{590E947B-E36C-4B0E-9C9C-557B90B4F95E}" srcOrd="0" destOrd="0" presId="urn:microsoft.com/office/officeart/2005/8/layout/orgChart1"/>
    <dgm:cxn modelId="{61FC91AD-DE86-48D9-AFBB-224363BDEFEE}" type="presOf" srcId="{CCB537F2-2C53-46C9-A270-813008248291}" destId="{441A5B6C-96BB-4C03-B525-2119841DAAD4}" srcOrd="0" destOrd="0" presId="urn:microsoft.com/office/officeart/2005/8/layout/orgChart1"/>
    <dgm:cxn modelId="{E334199A-73FF-439F-9993-E7723745391C}" type="presOf" srcId="{CCB537F2-2C53-46C9-A270-813008248291}" destId="{FF6EFC6E-647A-48AD-856D-E1713E634474}" srcOrd="1" destOrd="0" presId="urn:microsoft.com/office/officeart/2005/8/layout/orgChart1"/>
    <dgm:cxn modelId="{B6F94992-5969-42D4-80CC-F0C308E22E82}" type="presOf" srcId="{28240816-77BF-4577-85FC-C31CF68B85A1}" destId="{395AC7A1-6ACD-4301-A369-FE82A3140300}" srcOrd="0" destOrd="0" presId="urn:microsoft.com/office/officeart/2005/8/layout/orgChart1"/>
    <dgm:cxn modelId="{00F6D303-E3E6-4774-A8E2-A563BAFD3995}" srcId="{CCB537F2-2C53-46C9-A270-813008248291}" destId="{28240816-77BF-4577-85FC-C31CF68B85A1}" srcOrd="2" destOrd="0" parTransId="{BB2F80C6-4C1F-443C-9139-1A0C1DC835AE}" sibTransId="{6B232336-2C11-40B3-AB35-788AB03DCCBB}"/>
    <dgm:cxn modelId="{B5DE3806-BC99-492D-B371-9184F4FE960D}" srcId="{CCB537F2-2C53-46C9-A270-813008248291}" destId="{F02B54C5-9FDC-4D90-BACB-ED79F8AE67E8}" srcOrd="1" destOrd="0" parTransId="{ADDAC87C-E29A-44E1-A762-A25D449D274A}" sibTransId="{7E2713D2-DC7F-4609-8ADA-082F968E7C85}"/>
    <dgm:cxn modelId="{76C2991E-3C92-485B-A18C-0D79E0B30873}" srcId="{CCB537F2-2C53-46C9-A270-813008248291}" destId="{366CEAE1-8C99-4118-A2CA-250DB1C913A2}" srcOrd="0" destOrd="0" parTransId="{46DBD198-C9ED-43CD-B687-CDB3C5367856}" sibTransId="{2185E53D-B8E6-4436-B89D-C2C132081C12}"/>
    <dgm:cxn modelId="{4D989D17-1F4F-4F81-A9D6-1B30625324EC}" type="presOf" srcId="{84E594E7-016B-4A55-A31B-FFF0276ED7D9}" destId="{820A1728-7118-46A7-B9CC-A5F42CE8B048}" srcOrd="0" destOrd="0" presId="urn:microsoft.com/office/officeart/2005/8/layout/orgChart1"/>
    <dgm:cxn modelId="{8E31EDB6-7718-4B7D-A1F4-DA4BC0F019DA}" type="presOf" srcId="{46DBD198-C9ED-43CD-B687-CDB3C5367856}" destId="{401BF142-78AB-4D92-B4A0-6E4C617E9933}" srcOrd="0" destOrd="0" presId="urn:microsoft.com/office/officeart/2005/8/layout/orgChart1"/>
    <dgm:cxn modelId="{E40DC443-3C5B-44B6-9387-F409D743C5E0}" type="presOf" srcId="{ADDAC87C-E29A-44E1-A762-A25D449D274A}" destId="{3FEAA75B-5015-41C5-B0F0-11799049F2CB}" srcOrd="0" destOrd="0" presId="urn:microsoft.com/office/officeart/2005/8/layout/orgChart1"/>
    <dgm:cxn modelId="{AEFD8766-5D20-440B-9908-C81ACEC67ADB}" type="presOf" srcId="{BB2F80C6-4C1F-443C-9139-1A0C1DC835AE}" destId="{8F9A97D5-25B1-4249-BFE9-D05058EE18F3}" srcOrd="0" destOrd="0" presId="urn:microsoft.com/office/officeart/2005/8/layout/orgChart1"/>
    <dgm:cxn modelId="{6A0E61FE-C88D-40A0-8FDA-5838EE9FA0AD}" srcId="{84E594E7-016B-4A55-A31B-FFF0276ED7D9}" destId="{CCB537F2-2C53-46C9-A270-813008248291}" srcOrd="0" destOrd="0" parTransId="{2221921B-7C8F-4F76-AB12-AC495B9C06AB}" sibTransId="{5520A808-FD62-4A35-A542-9804F01737B5}"/>
    <dgm:cxn modelId="{A55A5954-DE9A-4090-8C59-822134E3BAAF}" type="presParOf" srcId="{820A1728-7118-46A7-B9CC-A5F42CE8B048}" destId="{168F1F27-7639-4B2A-8E1B-13C0167460E2}" srcOrd="0" destOrd="0" presId="urn:microsoft.com/office/officeart/2005/8/layout/orgChart1"/>
    <dgm:cxn modelId="{5DC4AB25-005B-48D0-B5B0-F7B14EE7956A}" type="presParOf" srcId="{168F1F27-7639-4B2A-8E1B-13C0167460E2}" destId="{60F607AD-C22F-411C-AC6A-849471D8F88C}" srcOrd="0" destOrd="0" presId="urn:microsoft.com/office/officeart/2005/8/layout/orgChart1"/>
    <dgm:cxn modelId="{2C69D1A6-3D53-45AC-BB45-9A825AD8E100}" type="presParOf" srcId="{60F607AD-C22F-411C-AC6A-849471D8F88C}" destId="{441A5B6C-96BB-4C03-B525-2119841DAAD4}" srcOrd="0" destOrd="0" presId="urn:microsoft.com/office/officeart/2005/8/layout/orgChart1"/>
    <dgm:cxn modelId="{7CE90221-A5FD-4E8B-8B9A-D5A7ACF65234}" type="presParOf" srcId="{60F607AD-C22F-411C-AC6A-849471D8F88C}" destId="{FF6EFC6E-647A-48AD-856D-E1713E634474}" srcOrd="1" destOrd="0" presId="urn:microsoft.com/office/officeart/2005/8/layout/orgChart1"/>
    <dgm:cxn modelId="{041C0E43-4E30-4B0D-B1BA-AD7894C2807E}" type="presParOf" srcId="{168F1F27-7639-4B2A-8E1B-13C0167460E2}" destId="{3D65A009-4436-430D-95BB-CEE48F92BA8F}" srcOrd="1" destOrd="0" presId="urn:microsoft.com/office/officeart/2005/8/layout/orgChart1"/>
    <dgm:cxn modelId="{D83DCC32-F0EC-4EAE-AFB0-CA2ED8EB5D4B}" type="presParOf" srcId="{3D65A009-4436-430D-95BB-CEE48F92BA8F}" destId="{401BF142-78AB-4D92-B4A0-6E4C617E9933}" srcOrd="0" destOrd="0" presId="urn:microsoft.com/office/officeart/2005/8/layout/orgChart1"/>
    <dgm:cxn modelId="{2F869BEB-6AC6-4DDF-85A8-752FE1CFEAC8}" type="presParOf" srcId="{3D65A009-4436-430D-95BB-CEE48F92BA8F}" destId="{E6D89CD8-1A16-465C-AC4E-BA1499757416}" srcOrd="1" destOrd="0" presId="urn:microsoft.com/office/officeart/2005/8/layout/orgChart1"/>
    <dgm:cxn modelId="{9CAADAE1-05DD-4BE3-8B4F-6C9236D3F97C}" type="presParOf" srcId="{E6D89CD8-1A16-465C-AC4E-BA1499757416}" destId="{7823FBC3-DEB8-4F04-96FB-61E3F2AF6DF5}" srcOrd="0" destOrd="0" presId="urn:microsoft.com/office/officeart/2005/8/layout/orgChart1"/>
    <dgm:cxn modelId="{D3E5427F-9935-4ED1-A78A-3ADC342B8C84}" type="presParOf" srcId="{7823FBC3-DEB8-4F04-96FB-61E3F2AF6DF5}" destId="{A65700C4-8DC5-4FF6-882C-A06FAC0D0D25}" srcOrd="0" destOrd="0" presId="urn:microsoft.com/office/officeart/2005/8/layout/orgChart1"/>
    <dgm:cxn modelId="{9CCC11A7-E984-4B6C-8320-D30CFFF7CBC7}" type="presParOf" srcId="{7823FBC3-DEB8-4F04-96FB-61E3F2AF6DF5}" destId="{E8FED70C-B0DF-4CC0-B03D-DC84AA61560A}" srcOrd="1" destOrd="0" presId="urn:microsoft.com/office/officeart/2005/8/layout/orgChart1"/>
    <dgm:cxn modelId="{2288E94C-B0BE-409F-B130-3D69AB818870}" type="presParOf" srcId="{E6D89CD8-1A16-465C-AC4E-BA1499757416}" destId="{27A6C600-0323-4769-BF96-0718FAE68874}" srcOrd="1" destOrd="0" presId="urn:microsoft.com/office/officeart/2005/8/layout/orgChart1"/>
    <dgm:cxn modelId="{EDBD2FB3-C40C-4E0D-8489-14932AAA2F5B}" type="presParOf" srcId="{E6D89CD8-1A16-465C-AC4E-BA1499757416}" destId="{E71D4F87-0729-4A29-93D7-484A6777FFB6}" srcOrd="2" destOrd="0" presId="urn:microsoft.com/office/officeart/2005/8/layout/orgChart1"/>
    <dgm:cxn modelId="{87447ACC-4F27-41DD-B053-8A705EF196A8}" type="presParOf" srcId="{3D65A009-4436-430D-95BB-CEE48F92BA8F}" destId="{3FEAA75B-5015-41C5-B0F0-11799049F2CB}" srcOrd="2" destOrd="0" presId="urn:microsoft.com/office/officeart/2005/8/layout/orgChart1"/>
    <dgm:cxn modelId="{A3530827-ACA7-4D14-AC98-7FF3BB182C42}" type="presParOf" srcId="{3D65A009-4436-430D-95BB-CEE48F92BA8F}" destId="{48012AFF-CA8D-4F2D-9ABA-97F674AE2E40}" srcOrd="3" destOrd="0" presId="urn:microsoft.com/office/officeart/2005/8/layout/orgChart1"/>
    <dgm:cxn modelId="{9BE96274-F0ED-4D1E-B269-D998884F748B}" type="presParOf" srcId="{48012AFF-CA8D-4F2D-9ABA-97F674AE2E40}" destId="{18AFDEA6-666A-4322-9DFD-3738F5F66FFF}" srcOrd="0" destOrd="0" presId="urn:microsoft.com/office/officeart/2005/8/layout/orgChart1"/>
    <dgm:cxn modelId="{AC336FCE-0B92-4B90-A8BD-8B298813C1BF}" type="presParOf" srcId="{18AFDEA6-666A-4322-9DFD-3738F5F66FFF}" destId="{590E947B-E36C-4B0E-9C9C-557B90B4F95E}" srcOrd="0" destOrd="0" presId="urn:microsoft.com/office/officeart/2005/8/layout/orgChart1"/>
    <dgm:cxn modelId="{3195828C-A530-46BA-9E78-2C732ED5E1C8}" type="presParOf" srcId="{18AFDEA6-666A-4322-9DFD-3738F5F66FFF}" destId="{E9C03F48-9A08-45F9-BFB3-C4CAEB776B8B}" srcOrd="1" destOrd="0" presId="urn:microsoft.com/office/officeart/2005/8/layout/orgChart1"/>
    <dgm:cxn modelId="{D1215D74-1CD9-4B82-B81F-A613801B4321}" type="presParOf" srcId="{48012AFF-CA8D-4F2D-9ABA-97F674AE2E40}" destId="{0343E271-ABDE-4479-B32B-6458E3E5F7C2}" srcOrd="1" destOrd="0" presId="urn:microsoft.com/office/officeart/2005/8/layout/orgChart1"/>
    <dgm:cxn modelId="{2D27ECEA-193C-4F36-91FF-E4C6D3FA1A55}" type="presParOf" srcId="{48012AFF-CA8D-4F2D-9ABA-97F674AE2E40}" destId="{81AFC4B4-9955-4C04-B22A-D6BF7B28E9FC}" srcOrd="2" destOrd="0" presId="urn:microsoft.com/office/officeart/2005/8/layout/orgChart1"/>
    <dgm:cxn modelId="{31B12893-611E-430F-A5FC-96E70C720BE6}" type="presParOf" srcId="{3D65A009-4436-430D-95BB-CEE48F92BA8F}" destId="{8F9A97D5-25B1-4249-BFE9-D05058EE18F3}" srcOrd="4" destOrd="0" presId="urn:microsoft.com/office/officeart/2005/8/layout/orgChart1"/>
    <dgm:cxn modelId="{1A502A8D-405A-409F-B64A-4677C39FB883}" type="presParOf" srcId="{3D65A009-4436-430D-95BB-CEE48F92BA8F}" destId="{EE01F39A-9A7A-4578-AC8A-8639F7F11A68}" srcOrd="5" destOrd="0" presId="urn:microsoft.com/office/officeart/2005/8/layout/orgChart1"/>
    <dgm:cxn modelId="{02C4C47A-556C-4B79-95E1-D4E6044E2DC3}" type="presParOf" srcId="{EE01F39A-9A7A-4578-AC8A-8639F7F11A68}" destId="{D7DE1AD0-813F-4DE5-87A7-918BC1983F66}" srcOrd="0" destOrd="0" presId="urn:microsoft.com/office/officeart/2005/8/layout/orgChart1"/>
    <dgm:cxn modelId="{4371B9EB-CEEF-485A-922A-CBED424639ED}" type="presParOf" srcId="{D7DE1AD0-813F-4DE5-87A7-918BC1983F66}" destId="{395AC7A1-6ACD-4301-A369-FE82A3140300}" srcOrd="0" destOrd="0" presId="urn:microsoft.com/office/officeart/2005/8/layout/orgChart1"/>
    <dgm:cxn modelId="{03DD7D16-83DF-4223-8D15-5A278C8B43DC}" type="presParOf" srcId="{D7DE1AD0-813F-4DE5-87A7-918BC1983F66}" destId="{BAAEBDAB-370F-4A02-B491-31E6F4E3D5DC}" srcOrd="1" destOrd="0" presId="urn:microsoft.com/office/officeart/2005/8/layout/orgChart1"/>
    <dgm:cxn modelId="{4F4EBCA0-E445-43D4-BF8E-D20DBC7D1968}" type="presParOf" srcId="{EE01F39A-9A7A-4578-AC8A-8639F7F11A68}" destId="{A41DE76B-D321-412B-A790-6256DC5FCFE9}" srcOrd="1" destOrd="0" presId="urn:microsoft.com/office/officeart/2005/8/layout/orgChart1"/>
    <dgm:cxn modelId="{C631D1E5-CC57-49A9-9CE4-3FAEE3A881F2}" type="presParOf" srcId="{EE01F39A-9A7A-4578-AC8A-8639F7F11A68}" destId="{33A09BD6-8717-4822-A909-6C5F0A4FFB1D}" srcOrd="2" destOrd="0" presId="urn:microsoft.com/office/officeart/2005/8/layout/orgChart1"/>
    <dgm:cxn modelId="{E8248EF2-2212-45CB-8354-A28E24BDB476}" type="presParOf" srcId="{168F1F27-7639-4B2A-8E1B-13C0167460E2}" destId="{ED21EA8A-2CC4-4FB6-B0DA-4CADC9FA87B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E9EDD-2B2D-496C-A98E-917AC1B76C23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2A8B-5484-4514-9560-455B458E5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93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82A8B-5484-4514-9560-455B458E5B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34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905000"/>
            <a:ext cx="8229600" cy="4800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000" y="589696"/>
            <a:ext cx="8229600" cy="1315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66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762000"/>
          <a:ext cx="82296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Ribbon 4"/>
          <p:cNvSpPr/>
          <p:nvPr/>
        </p:nvSpPr>
        <p:spPr>
          <a:xfrm>
            <a:off x="304800" y="0"/>
            <a:ext cx="8458200" cy="11430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7200" y="4495800"/>
            <a:ext cx="1066800" cy="685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5334000"/>
            <a:ext cx="1066800" cy="685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MAN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6172200"/>
            <a:ext cx="1066800" cy="6858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WAN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0" y="4572000"/>
            <a:ext cx="63246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Local Area Network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81200" y="5410200"/>
            <a:ext cx="63246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Metropolitan Area Network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1200" y="6248400"/>
            <a:ext cx="63246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Wide Area Network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371600"/>
            <a:ext cx="3886200" cy="5029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914400" y="76200"/>
            <a:ext cx="7162800" cy="11430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495800" y="1447800"/>
            <a:ext cx="4495800" cy="4800600"/>
          </a:xfrm>
          <a:prstGeom prst="verticalScroll">
            <a:avLst/>
          </a:prstGeom>
          <a:solidFill>
            <a:schemeClr val="bg2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সীমিত এলাকায় এ ধরনের নেটওয়ার্ক স্থাপন করা হয়।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সাধারণত শ্রেণি সংযোগে কম্পিউটারসমূহ সংযুক্ত করা হয়।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সংযোগে ব্যয় কম হয়।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সঞ্চালনের হার সেকেন্ডে ১ থেকে ১০০ মেগাবাইট</a:t>
            </a:r>
            <a:r>
              <a:rPr lang="bn-BD" sz="2800" dirty="0" smtClean="0">
                <a:solidFill>
                  <a:srgbClr val="002060"/>
                </a:solidFill>
              </a:rPr>
              <a:t>।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371600"/>
            <a:ext cx="3886200" cy="5029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914400" y="76200"/>
            <a:ext cx="7162800" cy="11430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114800" y="1524000"/>
            <a:ext cx="5105400" cy="4876800"/>
          </a:xfrm>
          <a:prstGeom prst="verticalScroll">
            <a:avLst/>
          </a:prstGeom>
          <a:solidFill>
            <a:schemeClr val="accent6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বড় শহরের বিভিন্ন স্থানে অবস্থিত কম্পিউটারসমূহকে  সংযুক্ত করা হয়।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অনুরূপ টেকনোলোজি ব্যবহার করা হয়।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টপোলজির মাধ্যমে কম্পিউটারসমূহ সংযুক্ত করা হয়।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371600"/>
            <a:ext cx="3886200" cy="5029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914400" y="76200"/>
            <a:ext cx="7162800" cy="11430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267200" y="1371600"/>
            <a:ext cx="4876800" cy="5029200"/>
          </a:xfrm>
          <a:prstGeom prst="verticalScroll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সমগ্র বিশ্বকে এ নেটওয়ার্কে সংযুক্ত করা যায়।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দূরবর্তী কম্পিউটারে রক্ষিত তথ্য আদান-প্রদান করা যায়।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ব্যক্তিগত ও সমষ্টিগত বুলেটিন তৈরি করা যায়।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ইলেক্ট্রনিক মেইল এর মাধ্যমে স্বল্প খরচে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আদান-প্রদান করা যায়।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914400" y="228600"/>
            <a:ext cx="7162800" cy="11430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2514600"/>
            <a:ext cx="7467600" cy="4343400"/>
          </a:xfrm>
          <a:prstGeom prst="horizontalScroll">
            <a:avLst/>
          </a:prstGeom>
          <a:solidFill>
            <a:schemeClr val="bg2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WAN</a:t>
            </a:r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0400" y="1559257"/>
            <a:ext cx="2590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সময়ঃ৫মিনিট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914400" y="228600"/>
            <a:ext cx="7162800" cy="14478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1905000"/>
            <a:ext cx="7924800" cy="4953000"/>
          </a:xfrm>
          <a:prstGeom prst="horizontalScroll">
            <a:avLst/>
          </a:prstGeom>
          <a:solidFill>
            <a:schemeClr val="bg2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LAN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914400" y="228600"/>
            <a:ext cx="7162800" cy="14478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28600" y="1752600"/>
            <a:ext cx="8686800" cy="4648200"/>
          </a:xfrm>
          <a:prstGeom prst="horizontalScroll">
            <a:avLst/>
          </a:prstGeom>
          <a:solidFill>
            <a:schemeClr val="bg2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LAN, MAN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WAN</a:t>
            </a: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7555" y="76200"/>
            <a:ext cx="8888889" cy="6629400"/>
            <a:chOff x="127555" y="76200"/>
            <a:chExt cx="8888889" cy="6629400"/>
          </a:xfrm>
        </p:grpSpPr>
        <p:sp>
          <p:nvSpPr>
            <p:cNvPr id="3" name="Rounded Rectangle 2"/>
            <p:cNvSpPr/>
            <p:nvPr/>
          </p:nvSpPr>
          <p:spPr>
            <a:xfrm>
              <a:off x="609600" y="5181600"/>
              <a:ext cx="8001000" cy="1524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5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15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 descr="niBGgyAX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555" y="76200"/>
              <a:ext cx="8888889" cy="49269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32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6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6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bn-BD" sz="1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18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জগতপুর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400" dirty="0" smtClean="0"/>
              <a:t>মোবাঃ </a:t>
            </a:r>
            <a:r>
              <a:rPr lang="en-US" sz="2400" dirty="0" smtClean="0"/>
              <a:t>০১৭২৭৫৫৮৫৭৫ </a:t>
            </a:r>
            <a:r>
              <a:rPr lang="en-US" sz="2400" dirty="0" err="1" smtClean="0"/>
              <a:t>বুড়িচং</a:t>
            </a:r>
            <a:r>
              <a:rPr lang="en-US" sz="2400" dirty="0" smtClean="0"/>
              <a:t> ,</a:t>
            </a:r>
            <a:r>
              <a:rPr lang="en-US" sz="2400" dirty="0" err="1" smtClean="0"/>
              <a:t>কুমিল্লা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Email:www.jamalhossenkhan88&amp;gmail.com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1336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0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315200" cy="40772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অধ্যায়ঃনবম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পিরিয়ড়ঃচতুর্থ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8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28684"/>
            <a:ext cx="8419531" cy="5943600"/>
            <a:chOff x="419669" y="457200"/>
            <a:chExt cx="8419531" cy="5943600"/>
          </a:xfrm>
        </p:grpSpPr>
        <p:sp>
          <p:nvSpPr>
            <p:cNvPr id="12" name="Rectangle 11"/>
            <p:cNvSpPr/>
            <p:nvPr/>
          </p:nvSpPr>
          <p:spPr>
            <a:xfrm>
              <a:off x="4648200" y="3429000"/>
              <a:ext cx="4191000" cy="2971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3358" y="3424451"/>
              <a:ext cx="4191000" cy="297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8200" y="457200"/>
              <a:ext cx="4191000" cy="2971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669" y="457200"/>
              <a:ext cx="4191000" cy="2971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609600"/>
            <a:ext cx="7010400" cy="5334000"/>
            <a:chOff x="990600" y="609600"/>
            <a:chExt cx="7010400" cy="5334000"/>
          </a:xfrm>
        </p:grpSpPr>
        <p:sp>
          <p:nvSpPr>
            <p:cNvPr id="2" name="Down Ribbon 1"/>
            <p:cNvSpPr/>
            <p:nvPr/>
          </p:nvSpPr>
          <p:spPr>
            <a:xfrm>
              <a:off x="1066800" y="609600"/>
              <a:ext cx="6858000" cy="1524000"/>
            </a:xfrm>
            <a:prstGeom prst="ribbon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শিরোনাম</a:t>
              </a:r>
              <a:endPara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Horizontal Scroll 2"/>
            <p:cNvSpPr/>
            <p:nvPr/>
          </p:nvSpPr>
          <p:spPr>
            <a:xfrm>
              <a:off x="990600" y="2514600"/>
              <a:ext cx="7010400" cy="3429000"/>
            </a:xfrm>
            <a:prstGeom prst="horizontalScroll">
              <a:avLst/>
            </a:prstGeom>
            <a:solidFill>
              <a:schemeClr val="accent3">
                <a:lumMod val="60000"/>
                <a:lumOff val="40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7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নেটওয়ার্ক</a:t>
              </a:r>
              <a:endPara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14400" y="533400"/>
            <a:ext cx="7162800" cy="11430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1704975"/>
            <a:ext cx="8839200" cy="48320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হ্যাডওয়ার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38800" y="2133600"/>
            <a:ext cx="3048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Ribbon 1"/>
          <p:cNvSpPr/>
          <p:nvPr/>
        </p:nvSpPr>
        <p:spPr>
          <a:xfrm>
            <a:off x="304800" y="152400"/>
            <a:ext cx="8382000" cy="16002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কিছু</a:t>
            </a:r>
            <a:r>
              <a:rPr lang="en-US" sz="40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হার্ডওয়্যার</a:t>
            </a:r>
            <a:r>
              <a:rPr lang="en-US" sz="40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কর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133600"/>
            <a:ext cx="23622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133600"/>
            <a:ext cx="24384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4343400"/>
            <a:ext cx="24384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4343400"/>
            <a:ext cx="30480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" y="5943600"/>
            <a:ext cx="1524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3400" y="5943600"/>
            <a:ext cx="990600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38600" y="3657600"/>
            <a:ext cx="1143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43800" y="3733800"/>
            <a:ext cx="1143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533400"/>
            <a:ext cx="8229600" cy="5562600"/>
            <a:chOff x="381000" y="533400"/>
            <a:chExt cx="8229600" cy="5562600"/>
          </a:xfrm>
        </p:grpSpPr>
        <p:sp>
          <p:nvSpPr>
            <p:cNvPr id="2" name="Down Ribbon 1"/>
            <p:cNvSpPr/>
            <p:nvPr/>
          </p:nvSpPr>
          <p:spPr>
            <a:xfrm>
              <a:off x="914400" y="533400"/>
              <a:ext cx="7162800" cy="1143000"/>
            </a:xfrm>
            <a:prstGeom prst="ribbon">
              <a:avLst/>
            </a:prstGeom>
            <a:gradFill>
              <a:gsLst>
                <a:gs pos="26000">
                  <a:schemeClr val="accent6">
                    <a:tint val="50000"/>
                    <a:satMod val="300000"/>
                    <a:alpha val="72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 txBox="1">
              <a:spLocks noChangeArrowheads="1"/>
            </p:cNvSpPr>
            <p:nvPr/>
          </p:nvSpPr>
          <p:spPr>
            <a:xfrm>
              <a:off x="381000" y="3810000"/>
              <a:ext cx="8229600" cy="22860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sz="6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কম্পিউটার</a:t>
              </a:r>
              <a:r>
                <a:rPr lang="en-US" sz="6600" dirty="0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নেটওয়ার্ক</a:t>
              </a:r>
              <a:r>
                <a:rPr lang="en-US" sz="6600" dirty="0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6600" dirty="0" err="1" smtClean="0">
                  <a:solidFill>
                    <a:srgbClr val="002060"/>
                  </a:solidFill>
                  <a:latin typeface="NikoshBAN"/>
                  <a:cs typeface="NikoshBAN" pitchFamily="2" charset="0"/>
                </a:rPr>
                <a:t>এর</a:t>
              </a:r>
              <a:r>
                <a:rPr kumimoji="0" lang="bn-BD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/>
                  <a:ea typeface="+mn-ea"/>
                  <a:cs typeface="NikoshBAN" pitchFamily="2" charset="0"/>
                </a:rPr>
                <a:t> সংজ্ঞা গঠন কর</a:t>
              </a:r>
              <a:r>
                <a:rPr kumimoji="0" lang="en-US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NikoshBAN"/>
                  <a:ea typeface="+mn-ea"/>
                  <a:cs typeface="NikoshBAN" pitchFamily="2" charset="0"/>
                </a:rPr>
                <a:t>।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/>
                <a:ea typeface="+mn-ea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804615" y="2057400"/>
            <a:ext cx="30480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সময়ঃ</a:t>
            </a:r>
            <a:r>
              <a:rPr lang="en-US" sz="3600" dirty="0" smtClean="0"/>
              <a:t>  ৩মিনিট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4800" y="152400"/>
            <a:ext cx="8458200" cy="1143000"/>
          </a:xfrm>
          <a:prstGeom prst="ribbon">
            <a:avLst/>
          </a:prstGeom>
          <a:gradFill>
            <a:gsLst>
              <a:gs pos="26000">
                <a:schemeClr val="accent6">
                  <a:tint val="50000"/>
                  <a:satMod val="300000"/>
                  <a:alpha val="7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2057400"/>
            <a:ext cx="2895600" cy="3581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24200" y="2057400"/>
            <a:ext cx="2895600" cy="35814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172200" y="2057400"/>
            <a:ext cx="2895600" cy="3581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3400" y="5867400"/>
            <a:ext cx="2057400" cy="609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05200" y="5867400"/>
            <a:ext cx="2057400" cy="609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MAN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53200" y="5867400"/>
            <a:ext cx="2057400" cy="609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WAN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261</Words>
  <Application>Microsoft Office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পরিচিতি মোঃজামাল হোসেন খান           প্রভাষক              জগতপুর এ ডি এইচ ফাজিল (ডিগ্রী) মাদ্রাসা              মোবাঃ ০১৭২৭৫৫৮৫৭৫ বুড়িচং ,কুমিল্লা                   Email:www.jamalhossenkhan88&amp;gmail.com </vt:lpstr>
      <vt:lpstr>শ্রেণীঃ দশম বিষয়:তথ্য ও যোগাযোগ প্রযুক্তি অধ্যায়ঃনবম পিরিয়ড়ঃচতুর্থ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lab3</dc:creator>
  <cp:lastModifiedBy>User</cp:lastModifiedBy>
  <cp:revision>117</cp:revision>
  <dcterms:created xsi:type="dcterms:W3CDTF">2006-08-16T00:00:00Z</dcterms:created>
  <dcterms:modified xsi:type="dcterms:W3CDTF">2020-12-21T12:02:19Z</dcterms:modified>
</cp:coreProperties>
</file>