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6"/>
  </p:notesMasterIdLst>
  <p:sldIdLst>
    <p:sldId id="290" r:id="rId2"/>
    <p:sldId id="256" r:id="rId3"/>
    <p:sldId id="293" r:id="rId4"/>
    <p:sldId id="257" r:id="rId5"/>
    <p:sldId id="263" r:id="rId6"/>
    <p:sldId id="289" r:id="rId7"/>
    <p:sldId id="291" r:id="rId8"/>
    <p:sldId id="294" r:id="rId9"/>
    <p:sldId id="264" r:id="rId10"/>
    <p:sldId id="265" r:id="rId11"/>
    <p:sldId id="267" r:id="rId12"/>
    <p:sldId id="268" r:id="rId13"/>
    <p:sldId id="26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CC"/>
    <a:srgbClr val="40F123"/>
    <a:srgbClr val="1F8EB1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3C4CD-20F0-46CC-845C-60E5FAAA028C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AB29-3961-4F51-8514-FB517EFF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12/21/2020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524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blipFill>
            <a:blip r:embed="rId13">
              <a:lum contras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blipFill>
            <a:blip r:embed="rId13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blipFill>
            <a:blip r:embed="rId14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14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vlcsnap-2013-07-29-10h46m55s3.png"/>
          <p:cNvPicPr>
            <a:picLocks noChangeAspect="1"/>
          </p:cNvPicPr>
          <p:nvPr userDrawn="1"/>
        </p:nvPicPr>
        <p:blipFill>
          <a:blip r:embed="rId15">
            <a:lum contrast="40000"/>
          </a:blip>
          <a:stretch>
            <a:fillRect/>
          </a:stretch>
        </p:blipFill>
        <p:spPr>
          <a:xfrm>
            <a:off x="304800" y="304804"/>
            <a:ext cx="914400" cy="7481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Ujalpur 101809_03.jpg"/>
          <p:cNvPicPr>
            <a:picLocks noChangeAspect="1"/>
          </p:cNvPicPr>
          <p:nvPr userDrawn="1"/>
        </p:nvPicPr>
        <p:blipFill>
          <a:blip r:embed="rId16" cstate="print">
            <a:lum bright="10000" contrast="40000"/>
          </a:blip>
          <a:stretch>
            <a:fillRect/>
          </a:stretch>
        </p:blipFill>
        <p:spPr>
          <a:xfrm>
            <a:off x="7848600" y="304800"/>
            <a:ext cx="1005840" cy="7543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Rectangle 18"/>
          <p:cNvSpPr/>
          <p:nvPr userDrawn="1"/>
        </p:nvSpPr>
        <p:spPr>
          <a:xfrm rot="10800000" flipV="1">
            <a:off x="228600" y="1143004"/>
            <a:ext cx="8686800" cy="762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1371600" y="381000"/>
            <a:ext cx="304800" cy="228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1524000" y="533400"/>
            <a:ext cx="304800" cy="228600"/>
          </a:xfrm>
          <a:prstGeom prst="roundRect">
            <a:avLst/>
          </a:prstGeom>
          <a:ln w="38100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676400" y="762000"/>
            <a:ext cx="304800" cy="228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 userDrawn="1"/>
        </p:nvSpPr>
        <p:spPr>
          <a:xfrm>
            <a:off x="304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 userDrawn="1"/>
        </p:nvSpPr>
        <p:spPr>
          <a:xfrm rot="10957052" flipV="1">
            <a:off x="917718" y="6257024"/>
            <a:ext cx="381000" cy="154021"/>
          </a:xfrm>
          <a:prstGeom prst="flowChartDecision">
            <a:avLst/>
          </a:prstGeom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 userDrawn="1"/>
        </p:nvSpPr>
        <p:spPr>
          <a:xfrm>
            <a:off x="1447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ecision 26"/>
          <p:cNvSpPr/>
          <p:nvPr userDrawn="1"/>
        </p:nvSpPr>
        <p:spPr>
          <a:xfrm rot="10957052" flipV="1">
            <a:off x="2060719" y="6257023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 userDrawn="1"/>
        </p:nvSpPr>
        <p:spPr>
          <a:xfrm>
            <a:off x="2590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 userDrawn="1"/>
        </p:nvSpPr>
        <p:spPr>
          <a:xfrm rot="10957052" flipV="1">
            <a:off x="3127518" y="6257023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 userDrawn="1"/>
        </p:nvSpPr>
        <p:spPr>
          <a:xfrm>
            <a:off x="36576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 userDrawn="1"/>
        </p:nvSpPr>
        <p:spPr>
          <a:xfrm rot="10957052" flipV="1">
            <a:off x="4194319" y="6257023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 userDrawn="1"/>
        </p:nvSpPr>
        <p:spPr>
          <a:xfrm>
            <a:off x="47244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ecision 32"/>
          <p:cNvSpPr/>
          <p:nvPr userDrawn="1"/>
        </p:nvSpPr>
        <p:spPr>
          <a:xfrm rot="10957052" flipV="1">
            <a:off x="5261119" y="6257023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33"/>
          <p:cNvSpPr/>
          <p:nvPr userDrawn="1"/>
        </p:nvSpPr>
        <p:spPr>
          <a:xfrm>
            <a:off x="57912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Decision 34"/>
          <p:cNvSpPr/>
          <p:nvPr userDrawn="1"/>
        </p:nvSpPr>
        <p:spPr>
          <a:xfrm rot="10957052" flipV="1">
            <a:off x="6327919" y="6257024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ecision 35"/>
          <p:cNvSpPr/>
          <p:nvPr userDrawn="1"/>
        </p:nvSpPr>
        <p:spPr>
          <a:xfrm>
            <a:off x="68580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Decision 36"/>
          <p:cNvSpPr/>
          <p:nvPr userDrawn="1"/>
        </p:nvSpPr>
        <p:spPr>
          <a:xfrm rot="10957052" flipV="1">
            <a:off x="7394719" y="6257023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ecision 37"/>
          <p:cNvSpPr/>
          <p:nvPr userDrawn="1"/>
        </p:nvSpPr>
        <p:spPr>
          <a:xfrm>
            <a:off x="7924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ecision 38"/>
          <p:cNvSpPr/>
          <p:nvPr userDrawn="1"/>
        </p:nvSpPr>
        <p:spPr>
          <a:xfrm rot="10957052" flipV="1">
            <a:off x="8461519" y="6257023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28600"/>
            <a:ext cx="9144000" cy="653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5591" y="762000"/>
            <a:ext cx="91059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Kidney Images, Stock Pictures, Royalty Free Kidney Photos And Stock Photography_files\7540446-elderly-businessman-holding-his-hand-to-his-aching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11" y="1600199"/>
            <a:ext cx="2971800" cy="47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Kidney Images, Stock Pictures, Royalty Free Kidney Photos And Stock Photography_files\8597888-female-doctor-examing-kidney-problems-of-a-male-pa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2850"/>
            <a:ext cx="3200400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343" y="2452311"/>
            <a:ext cx="2057400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প্রদাহ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প্রস্রাবে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মেরুদন্ডে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হাইপার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টেশন</a:t>
            </a:r>
            <a:endPara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73411" y="760329"/>
            <a:ext cx="5791200" cy="9906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32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569156" y="375356"/>
            <a:ext cx="5715000" cy="11430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কিডনিকে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8197" name="Picture 5" descr="I:\Kidney Images, Stock Pictures, Royalty Free Kidney Photos And Stock Photography_files\20127125-bean-s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39827"/>
            <a:ext cx="4610099" cy="2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1447800"/>
            <a:ext cx="8991600" cy="2532590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Picture 5" descr="images (18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9827"/>
            <a:ext cx="2812344" cy="224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90701" y="990600"/>
            <a:ext cx="5715000" cy="12954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0701" y="2895600"/>
            <a:ext cx="6312858" cy="1938992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কিডনি কী কী উপায়ে সুস্থ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রাখা যায়? </a:t>
            </a:r>
          </a:p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পূর্ণবয়স্ক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I:\Kidney Images, Stock Pictures, Royalty Free Kidney Photos And Stock Photography_files\3226172-female-urinary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" y="1219200"/>
            <a:ext cx="243147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74965" y="1524000"/>
            <a:ext cx="7062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1981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6670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4495800"/>
            <a:ext cx="144780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74965" y="5486400"/>
            <a:ext cx="7062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74965" y="6019800"/>
            <a:ext cx="7062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33550" y="762000"/>
            <a:ext cx="5638800" cy="11430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86106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প্রশ্ন-কিডনি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কিভানে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পন্থায়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93843"/>
            <a:ext cx="5905500" cy="3048001"/>
          </a:xfrm>
          <a:prstGeom prst="rect">
            <a:avLst/>
          </a:prstGeom>
          <a:ln w="76200">
            <a:solidFill>
              <a:srgbClr val="9900CC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10600" cy="5486609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2438401" y="2286000"/>
            <a:ext cx="2487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4839" y="1905000"/>
            <a:ext cx="1219200" cy="11818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9106" y="457200"/>
            <a:ext cx="411338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513667"/>
            <a:ext cx="28956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</a:p>
          <a:p>
            <a:pPr algn="ctr"/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সহকারী:সি:শি:</a:t>
            </a:r>
          </a:p>
          <a:p>
            <a:pPr algn="ctr"/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 কফিল উদ্দিন পাইলট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 বিদ্যালয়।</a:t>
            </a:r>
          </a:p>
        </p:txBody>
      </p:sp>
      <p:pic>
        <p:nvPicPr>
          <p:cNvPr id="14" name="Picture 13" descr="IMG_20180922_1129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1676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495800" y="3499556"/>
            <a:ext cx="31242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নবম/দশম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-২০২০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971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বিষয়=পরিচিতি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2971799" cy="242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s (18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85180"/>
            <a:ext cx="2209800" cy="23971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8659" y="4191000"/>
            <a:ext cx="3383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বিকল কিডনি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0" y="4343400"/>
            <a:ext cx="22860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33CC"/>
                </a:solidFill>
                <a:latin typeface="SutonnyOMJ" pitchFamily="2" charset="0"/>
                <a:cs typeface="SutonnyOMJ" pitchFamily="2" charset="0"/>
              </a:rPr>
              <a:t>রোগাকৃত কিডনি</a:t>
            </a:r>
            <a:endParaRPr lang="en-US" sz="2800" b="1" dirty="0">
              <a:solidFill>
                <a:srgbClr val="FF33CC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-152400" y="76200"/>
            <a:ext cx="9372600" cy="1219200"/>
          </a:xfrm>
          <a:prstGeom prst="ribbon">
            <a:avLst>
              <a:gd name="adj1" fmla="val 1588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ame Side Corner Rectangle 10"/>
          <p:cNvSpPr/>
          <p:nvPr/>
        </p:nvSpPr>
        <p:spPr>
          <a:xfrm>
            <a:off x="289128" y="2438400"/>
            <a:ext cx="8794344" cy="966657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99136" tIns="17780" rIns="17780" bIns="17780" numCol="1" spcCol="1270" anchor="ctr" anchorCtr="0">
            <a:noAutofit/>
          </a:bodyPr>
          <a:lstStyle/>
          <a:p>
            <a:pPr lvl="1" indent="-45720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 Same Side Corner Rectangle 14"/>
          <p:cNvSpPr/>
          <p:nvPr/>
        </p:nvSpPr>
        <p:spPr>
          <a:xfrm>
            <a:off x="338972" y="3810000"/>
            <a:ext cx="8830428" cy="1066799"/>
          </a:xfrm>
          <a:prstGeom prst="rect">
            <a:avLst/>
          </a:prstGeom>
          <a:solidFill>
            <a:srgbClr val="40F12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99136" tIns="17780" rIns="17780" bIns="17780" numCol="1" spcCol="1270" anchor="ctr" anchorCtr="0">
            <a:noAutofit/>
          </a:bodyPr>
          <a:lstStyle/>
          <a:p>
            <a:pPr indent="-45720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n-US" sz="28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72" y="5257799"/>
            <a:ext cx="86868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19100" y="5410581"/>
            <a:ext cx="228600" cy="15316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7074" r="13913" b="3658"/>
          <a:stretch/>
        </p:blipFill>
        <p:spPr>
          <a:xfrm>
            <a:off x="165100" y="1295400"/>
            <a:ext cx="1968500" cy="534924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Ribbon 4"/>
          <p:cNvSpPr/>
          <p:nvPr/>
        </p:nvSpPr>
        <p:spPr>
          <a:xfrm>
            <a:off x="76200" y="304800"/>
            <a:ext cx="8991600" cy="838200"/>
          </a:xfrm>
          <a:prstGeom prst="ribb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371600" y="1502037"/>
            <a:ext cx="838200" cy="21967"/>
          </a:xfrm>
          <a:prstGeom prst="straightConnector1">
            <a:avLst/>
          </a:prstGeom>
          <a:ln>
            <a:solidFill>
              <a:schemeClr val="tx2">
                <a:lumMod val="10000"/>
                <a:lumOff val="9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5001" y="1828800"/>
            <a:ext cx="15748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2057400"/>
            <a:ext cx="1828800" cy="5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473201" y="2159000"/>
            <a:ext cx="736600" cy="5842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838200" y="2362200"/>
            <a:ext cx="1371600" cy="914400"/>
          </a:xfrm>
          <a:prstGeom prst="bent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4800" y="4191000"/>
            <a:ext cx="63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84251" y="5410200"/>
            <a:ext cx="12636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1149352" y="5943600"/>
            <a:ext cx="1098551" cy="381000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09800" y="1295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ডর্সাল</a:t>
            </a:r>
            <a:r>
              <a:rPr lang="en-US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অ্যাওর্টা</a:t>
            </a:r>
            <a:endParaRPr lang="en-US" b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2" y="1644134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ইনফিরিয়র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ভেনাক্যাভা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247903" y="1898134"/>
            <a:ext cx="125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2286000" y="2590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ধমনি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2247903" y="3054410"/>
            <a:ext cx="12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1" name="TextBox 2060"/>
          <p:cNvSpPr txBox="1"/>
          <p:nvPr/>
        </p:nvSpPr>
        <p:spPr>
          <a:xfrm>
            <a:off x="2209800" y="39700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ইউরেটার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2" name="TextBox 2061"/>
          <p:cNvSpPr txBox="1"/>
          <p:nvPr/>
        </p:nvSpPr>
        <p:spPr>
          <a:xfrm>
            <a:off x="2247903" y="5225538"/>
            <a:ext cx="125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4" name="TextBox 2063"/>
          <p:cNvSpPr txBox="1"/>
          <p:nvPr/>
        </p:nvSpPr>
        <p:spPr>
          <a:xfrm>
            <a:off x="2286000" y="5880104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3276600" y="2988088"/>
            <a:ext cx="5791200" cy="1569660"/>
          </a:xfrm>
          <a:prstGeom prst="rect">
            <a:avLst/>
          </a:prstGeom>
          <a:solidFill>
            <a:srgbClr val="40F12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মৃত্যুও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ফূসফুস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মুত্রের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80%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নাট্রোজেন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পরিত্যক্ত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657600"/>
            <a:ext cx="5334000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বৃক্ককে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মেরুদন্ডের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ছাঁকনির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যকৃত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অ্যামাইনো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এসিডকে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অ্যামোনিয়া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বর্জ্যপদার্থ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রক্তকে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ছেকে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হলূদ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থলিতে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ধাকে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প্রসারণের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076" name="Picture 4" descr="I:\Kidney Images, Stock Pictures, Royalty Free Kidney Photos And Stock Photography_files\pixologic12070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525" y="1032301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বৃক্ককে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কিহিসাবে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করাহয়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1380067"/>
            <a:ext cx="6019800" cy="99060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- 4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89" y="5410200"/>
            <a:ext cx="8610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লম্বছেদের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চিহ্নত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fas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67000"/>
            <a:ext cx="3962401" cy="24201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013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638800"/>
            <a:ext cx="77724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encrypted-tbn3.gstatic.com/images?q=tbn:ANd9GcQG2hgCje0pOyru1xGJg6BrH7VavV-SWETHtwEQpnNIU9fKwO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611974" cy="33772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914400"/>
            <a:ext cx="5562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0"/>
            <a:ext cx="8763000" cy="14773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1500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মূ্ত্র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মানদেহের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অপসারনে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84608"/>
              </p:ext>
            </p:extLst>
          </p:nvPr>
        </p:nvGraphicFramePr>
        <p:xfrm>
          <a:off x="4076700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2590800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1676400" y="1066800"/>
            <a:ext cx="5880100" cy="1143000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2451</TotalTime>
  <Words>439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ismail - [2010]</cp:lastModifiedBy>
  <cp:revision>522</cp:revision>
  <dcterms:created xsi:type="dcterms:W3CDTF">2006-08-16T00:00:00Z</dcterms:created>
  <dcterms:modified xsi:type="dcterms:W3CDTF">2020-12-21T07:11:18Z</dcterms:modified>
</cp:coreProperties>
</file>