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9" r:id="rId3"/>
    <p:sldId id="285" r:id="rId4"/>
    <p:sldId id="260" r:id="rId5"/>
    <p:sldId id="258" r:id="rId6"/>
    <p:sldId id="267" r:id="rId7"/>
    <p:sldId id="274" r:id="rId8"/>
    <p:sldId id="288" r:id="rId9"/>
    <p:sldId id="262" r:id="rId10"/>
    <p:sldId id="263" r:id="rId11"/>
    <p:sldId id="269" r:id="rId12"/>
    <p:sldId id="290" r:id="rId13"/>
    <p:sldId id="291" r:id="rId14"/>
    <p:sldId id="286" r:id="rId15"/>
    <p:sldId id="281" r:id="rId16"/>
    <p:sldId id="277" r:id="rId17"/>
    <p:sldId id="270" r:id="rId18"/>
    <p:sldId id="278" r:id="rId19"/>
    <p:sldId id="275" r:id="rId20"/>
    <p:sldId id="271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119"/>
    <a:srgbClr val="067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637B-2B01-4EFF-A970-887470CF7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F1F88-86CE-4924-B253-7F5A9E931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BEC23-D2A2-4BB9-94C1-27BD3185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1C11-43B7-40AF-B9EA-8E256589F61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BBEC4-5858-42DA-B7B3-EA114086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B462A-8A00-407A-9D6A-AAAB9549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5D73-D691-4938-AA58-FD2C29DF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ADF1-FA69-40EF-80F6-9FA1CCED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75FEC-4DA6-4BD2-A888-C4F85ABCB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971BB-A141-4085-BC7D-B4CD3CB9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1C11-43B7-40AF-B9EA-8E256589F61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82584-71CB-45C0-9FBA-605CA1BB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66DA6-2C81-4614-B520-4E01CA49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5D73-D691-4938-AA58-FD2C29DF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12DCAD-B880-4B56-A225-C11989EBA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3076-BCC8-4551-9CDB-11A1FA254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B728D-1E57-419B-9B8C-A688E82A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1C11-43B7-40AF-B9EA-8E256589F61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7FF9F-2DB1-4B9A-8E93-084BDBF3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62238-BA1A-49CB-AC56-C755D9C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5D73-D691-4938-AA58-FD2C29DF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FFC9-7F43-4BB4-B869-CDAB6526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16649-C28C-422F-8997-66401CCE7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1B922-1EBB-43A6-8B73-206467BB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1C11-43B7-40AF-B9EA-8E256589F61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7FE37-13BB-420F-9484-98C07CF0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ADE39-8D3D-428C-82A0-69A4644E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5D73-D691-4938-AA58-FD2C29DF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2D18-6C32-4973-97C7-41A5C4E2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F1A78-897D-4679-8CE5-3A26F8A97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4678C-1C63-4F3B-8243-C7599FA4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1C11-43B7-40AF-B9EA-8E256589F61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22DBA-02EE-4067-B730-A95E8C97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2C45A-5160-48D0-AB56-D5D807EC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5D73-D691-4938-AA58-FD2C29DF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5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667D-9C27-480E-8F92-BF4F56E14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CC662-9223-43B1-820A-396EEC76B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F6EFD-F7E6-4240-9F74-322690FF4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D4537-6430-42D1-B3CC-0B665DB0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1C11-43B7-40AF-B9EA-8E256589F61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38C5B-01DE-4C81-9AB1-857523C3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1CFD-8851-44E5-B686-1E4EFC3F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5D73-D691-4938-AA58-FD2C29DF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3071-F9F2-446A-9481-DA8E4FC5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93BCA-3E6C-4260-9598-2E4D1E569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BB5CB-1A81-4091-A54D-A921E4D44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F28B-D55F-4387-918F-F8C91A940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C1D14-8EF7-488F-BEFD-0A38E37D6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BA6D44-81F2-4409-A122-6D97C8A9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1C11-43B7-40AF-B9EA-8E256589F61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97686-F910-4CF2-9F8F-54903DE2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13496-6BFC-4B6C-BB35-C4766FFC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5D73-D691-4938-AA58-FD2C29DF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6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B0BE-2061-4512-BCFC-381A3A82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B2F44-703E-49BA-8A9F-EE36BCD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1C11-43B7-40AF-B9EA-8E256589F61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A1599-988D-4B4F-B931-2500A7290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3E950-2333-4E70-B77A-8E3572C5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5D73-D691-4938-AA58-FD2C29DF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5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1FD3C-7C58-4993-A84C-37E59BD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1C11-43B7-40AF-B9EA-8E256589F61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3BA86-723C-4806-9C38-764A0806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81546-2088-4A0F-AD5E-B40CBA9E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5D73-D691-4938-AA58-FD2C29DF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4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3AB7-0FD3-4C97-B55D-3B18E2CD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BEE25-3E75-47D6-8508-B158D9E98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F7464-53C6-45E4-A17D-C3E6A4AAD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A5043-ABCB-45DE-A6F7-00BF44BF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1C11-43B7-40AF-B9EA-8E256589F61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8F4B6-C5BB-444B-A0A3-BCCE767C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7FAB2-5D52-4700-805D-EBF76205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5D73-D691-4938-AA58-FD2C29DF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8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8434-4F51-43A5-B951-B0F8DC9D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50CE03-A9AC-44AB-A5EB-3D1CB7B65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D1745-1040-489A-BC4D-65C3BC07E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985D8-4F8D-4400-9EFD-E34D7417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1C11-43B7-40AF-B9EA-8E256589F61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8742B-3585-4263-BA87-A9AE7A5C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193F-DEF3-4B19-8486-A2BBE250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5D73-D691-4938-AA58-FD2C29DF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0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BCC56-EE8F-4F46-A609-73131CE1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00FAF-401D-42A5-9E03-5F51BCC96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DD12C-8C04-4E1B-B203-94576DC06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C1C11-43B7-40AF-B9EA-8E256589F61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5D532-9076-493B-AD85-FA203C1F1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5B05-E1D5-46FB-B9E2-9C3A25D25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5D73-D691-4938-AA58-FD2C29DF13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E304C5F-55FD-43C8-85E8-CFC49332CB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17"/>
            </a:avLst>
          </a:prstGeom>
          <a:gradFill>
            <a:gsLst>
              <a:gs pos="51000">
                <a:srgbClr val="FFC000"/>
              </a:gs>
              <a:gs pos="0">
                <a:srgbClr val="0070C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3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7" y="207383"/>
            <a:ext cx="11903652" cy="6650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2987" y="207383"/>
            <a:ext cx="52790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9532" y="5719346"/>
            <a:ext cx="265314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4337" y="5700309"/>
            <a:ext cx="231825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18539-82DC-4199-AEB3-6F76ED28BE5D}"/>
              </a:ext>
            </a:extLst>
          </p:cNvPr>
          <p:cNvSpPr txBox="1"/>
          <p:nvPr/>
        </p:nvSpPr>
        <p:spPr>
          <a:xfrm>
            <a:off x="2383437" y="388250"/>
            <a:ext cx="701539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599DBC-803C-4C8B-A1B0-4905F6C73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59" y="1346926"/>
            <a:ext cx="4838012" cy="42364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8617F4-FB33-4CED-A54D-7465B4D00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68" y="1346926"/>
            <a:ext cx="4822846" cy="42364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687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5584" y="724082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005" y="5753854"/>
            <a:ext cx="8809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নায়াগ্রা জল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প্রপাত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ঝর্ণার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84" y="377265"/>
            <a:ext cx="2119744" cy="1610590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3" t="-1127" r="659" b="1127"/>
          <a:stretch/>
        </p:blipFill>
        <p:spPr>
          <a:xfrm>
            <a:off x="6280905" y="2273309"/>
            <a:ext cx="4586964" cy="3431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41" y="2273309"/>
            <a:ext cx="4471647" cy="3474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19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CC5FE-CF81-4B29-99AE-320044298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42" y="1065371"/>
            <a:ext cx="8247715" cy="41754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6C390D-2797-4B36-980B-E49F44099047}"/>
              </a:ext>
            </a:extLst>
          </p:cNvPr>
          <p:cNvSpPr txBox="1"/>
          <p:nvPr/>
        </p:nvSpPr>
        <p:spPr>
          <a:xfrm>
            <a:off x="3867462" y="348442"/>
            <a:ext cx="445707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দেখ এবং অনুধাবন 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D18DF-87C2-480C-B7DF-9474AFFCFBCC}"/>
              </a:ext>
            </a:extLst>
          </p:cNvPr>
          <p:cNvSpPr txBox="1"/>
          <p:nvPr/>
        </p:nvSpPr>
        <p:spPr>
          <a:xfrm>
            <a:off x="641259" y="5432340"/>
            <a:ext cx="1063134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ওপর দিয়ে এই খরস্রোতা নদীটি প্রবাহিত হচ্ছে সেখানে হঠা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করেই এক বিশাল ফাটল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E1B95-832C-4765-9D58-F6396EB9A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1" y="1319134"/>
            <a:ext cx="10313232" cy="508166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9DC0E0-7CE5-4351-AB98-122FB8D8F2B9}"/>
              </a:ext>
            </a:extLst>
          </p:cNvPr>
          <p:cNvSpPr txBox="1"/>
          <p:nvPr/>
        </p:nvSpPr>
        <p:spPr>
          <a:xfrm>
            <a:off x="3987383" y="457200"/>
            <a:ext cx="428718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দেখে কী বুঝতে পাচ্ছ ?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BAE68-DDEC-452F-BFF5-C3063F9CD28F}"/>
              </a:ext>
            </a:extLst>
          </p:cNvPr>
          <p:cNvSpPr txBox="1"/>
          <p:nvPr/>
        </p:nvSpPr>
        <p:spPr>
          <a:xfrm>
            <a:off x="1169232" y="3599874"/>
            <a:ext cx="9923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দিকের মাটির মধ্যে এক বিরাট ফাঁক । একটা নদী যতখানি চওড়া হতে পারে ততখানি ফাঁক । নায়াগ্রার জল ঐ ফাঁকের ভিতরে চলে যাচ্ছে ।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6098DC-AECE-4CDC-9601-363D30AE2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6" y="1084678"/>
            <a:ext cx="10135107" cy="53020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B0F71B-C2DD-4E45-981F-468E2BBFF79B}"/>
              </a:ext>
            </a:extLst>
          </p:cNvPr>
          <p:cNvSpPr txBox="1"/>
          <p:nvPr/>
        </p:nvSpPr>
        <p:spPr>
          <a:xfrm>
            <a:off x="1113998" y="1461542"/>
            <a:ext cx="9854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জলপ্রপাতের মতো পাহাড় থেকে নিচে পড়ছে না।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পড়ছে সমতল থেকে বিশাল ফাটলের গহ্বরে।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FF72F-C4FE-490F-B0EF-ABE936CF326C}"/>
              </a:ext>
            </a:extLst>
          </p:cNvPr>
          <p:cNvSpPr txBox="1"/>
          <p:nvPr/>
        </p:nvSpPr>
        <p:spPr>
          <a:xfrm>
            <a:off x="3867462" y="348442"/>
            <a:ext cx="445707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দেখ এবং অনুধাবন 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0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33710-4BA0-4DC7-B1E5-5DF6D5D46DC7}"/>
              </a:ext>
            </a:extLst>
          </p:cNvPr>
          <p:cNvSpPr txBox="1"/>
          <p:nvPr/>
        </p:nvSpPr>
        <p:spPr>
          <a:xfrm>
            <a:off x="807590" y="769165"/>
            <a:ext cx="8987575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যুক্তবর্ণ ভেঙ্গে লিখি ও নতুন শব্দ তৈরি করি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79A25-D1EE-4DA1-8915-6FAB5C969F9A}"/>
              </a:ext>
            </a:extLst>
          </p:cNvPr>
          <p:cNvSpPr txBox="1"/>
          <p:nvPr/>
        </p:nvSpPr>
        <p:spPr>
          <a:xfrm>
            <a:off x="784962" y="2516738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উল্টে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D90C7-59DC-4B63-BA11-A63BA72BB177}"/>
              </a:ext>
            </a:extLst>
          </p:cNvPr>
          <p:cNvSpPr txBox="1"/>
          <p:nvPr/>
        </p:nvSpPr>
        <p:spPr>
          <a:xfrm>
            <a:off x="784962" y="3776402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F71D2-0755-4AC3-A54A-8CAFE3A94A34}"/>
              </a:ext>
            </a:extLst>
          </p:cNvPr>
          <p:cNvSpPr txBox="1"/>
          <p:nvPr/>
        </p:nvSpPr>
        <p:spPr>
          <a:xfrm>
            <a:off x="784962" y="5115952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পর্যন্ত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9B3A3-EB05-4C00-AED4-C353BEE40CDB}"/>
              </a:ext>
            </a:extLst>
          </p:cNvPr>
          <p:cNvSpPr txBox="1"/>
          <p:nvPr/>
        </p:nvSpPr>
        <p:spPr>
          <a:xfrm>
            <a:off x="1476125" y="2516738"/>
            <a:ext cx="64713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ল্ট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FAA2F-F3E0-4D1C-A95A-05B88D32492A}"/>
              </a:ext>
            </a:extLst>
          </p:cNvPr>
          <p:cNvSpPr txBox="1"/>
          <p:nvPr/>
        </p:nvSpPr>
        <p:spPr>
          <a:xfrm>
            <a:off x="3220638" y="3780056"/>
            <a:ext cx="6471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F0C79-1E69-4163-9DCC-07DFCF1CA56A}"/>
              </a:ext>
            </a:extLst>
          </p:cNvPr>
          <p:cNvSpPr txBox="1"/>
          <p:nvPr/>
        </p:nvSpPr>
        <p:spPr>
          <a:xfrm>
            <a:off x="4933375" y="3780056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A15117-1EBE-4C24-A4C4-EBAD6DE6D0F7}"/>
              </a:ext>
            </a:extLst>
          </p:cNvPr>
          <p:cNvSpPr txBox="1"/>
          <p:nvPr/>
        </p:nvSpPr>
        <p:spPr>
          <a:xfrm>
            <a:off x="3201075" y="5200927"/>
            <a:ext cx="6471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BCA89-61F8-4F8D-A396-25BF10DA36EE}"/>
              </a:ext>
            </a:extLst>
          </p:cNvPr>
          <p:cNvSpPr txBox="1"/>
          <p:nvPr/>
        </p:nvSpPr>
        <p:spPr>
          <a:xfrm>
            <a:off x="3194255" y="5159928"/>
            <a:ext cx="6471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30330-8746-4BDC-9791-0DD473C86781}"/>
              </a:ext>
            </a:extLst>
          </p:cNvPr>
          <p:cNvSpPr txBox="1"/>
          <p:nvPr/>
        </p:nvSpPr>
        <p:spPr>
          <a:xfrm>
            <a:off x="1270732" y="3780056"/>
            <a:ext cx="64713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ন্দ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47300D-92E9-46AD-BFB7-144DC4BCB4E1}"/>
              </a:ext>
            </a:extLst>
          </p:cNvPr>
          <p:cNvSpPr txBox="1"/>
          <p:nvPr/>
        </p:nvSpPr>
        <p:spPr>
          <a:xfrm>
            <a:off x="1531616" y="5106396"/>
            <a:ext cx="64713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FF869-5420-4E8A-8CAB-77EC1ECE2753}"/>
              </a:ext>
            </a:extLst>
          </p:cNvPr>
          <p:cNvSpPr txBox="1"/>
          <p:nvPr/>
        </p:nvSpPr>
        <p:spPr>
          <a:xfrm>
            <a:off x="3341375" y="2543226"/>
            <a:ext cx="6471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8C16AB-EADB-4445-8214-E817226F5C03}"/>
              </a:ext>
            </a:extLst>
          </p:cNvPr>
          <p:cNvSpPr txBox="1"/>
          <p:nvPr/>
        </p:nvSpPr>
        <p:spPr>
          <a:xfrm>
            <a:off x="8081226" y="5139372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31D646-437D-48DC-8D6F-5BDD87C681E8}"/>
              </a:ext>
            </a:extLst>
          </p:cNvPr>
          <p:cNvSpPr txBox="1"/>
          <p:nvPr/>
        </p:nvSpPr>
        <p:spPr>
          <a:xfrm>
            <a:off x="8081226" y="3781959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208B55-FA89-4578-BA40-78CEDAB87614}"/>
              </a:ext>
            </a:extLst>
          </p:cNvPr>
          <p:cNvSpPr txBox="1"/>
          <p:nvPr/>
        </p:nvSpPr>
        <p:spPr>
          <a:xfrm>
            <a:off x="8081226" y="2512448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পাল্টা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44AD2D-B461-4662-9D5C-BCDC1DEABD47}"/>
              </a:ext>
            </a:extLst>
          </p:cNvPr>
          <p:cNvSpPr/>
          <p:nvPr/>
        </p:nvSpPr>
        <p:spPr>
          <a:xfrm>
            <a:off x="3237551" y="3777199"/>
            <a:ext cx="393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CE18E8-31FB-41E3-8404-1DF2A700D966}"/>
              </a:ext>
            </a:extLst>
          </p:cNvPr>
          <p:cNvSpPr txBox="1"/>
          <p:nvPr/>
        </p:nvSpPr>
        <p:spPr>
          <a:xfrm>
            <a:off x="3257790" y="3786475"/>
            <a:ext cx="626046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706202-6CF7-48A5-B110-FA03B2CB4791}"/>
              </a:ext>
            </a:extLst>
          </p:cNvPr>
          <p:cNvSpPr txBox="1"/>
          <p:nvPr/>
        </p:nvSpPr>
        <p:spPr>
          <a:xfrm>
            <a:off x="3179774" y="2512448"/>
            <a:ext cx="64713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23A53-2FD9-4032-8385-0530B7D4D90A}"/>
              </a:ext>
            </a:extLst>
          </p:cNvPr>
          <p:cNvSpPr txBox="1"/>
          <p:nvPr/>
        </p:nvSpPr>
        <p:spPr>
          <a:xfrm>
            <a:off x="3279713" y="2516738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013662-8D7A-4F5F-A82E-3A1308A00600}"/>
              </a:ext>
            </a:extLst>
          </p:cNvPr>
          <p:cNvSpPr txBox="1"/>
          <p:nvPr/>
        </p:nvSpPr>
        <p:spPr>
          <a:xfrm>
            <a:off x="4943212" y="2490273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BD11C9-36AB-4D7F-B7C3-84E95DB5464B}"/>
              </a:ext>
            </a:extLst>
          </p:cNvPr>
          <p:cNvSpPr txBox="1"/>
          <p:nvPr/>
        </p:nvSpPr>
        <p:spPr>
          <a:xfrm>
            <a:off x="5891484" y="2499588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D20D5C-613C-417F-BC28-64C74CE04C55}"/>
              </a:ext>
            </a:extLst>
          </p:cNvPr>
          <p:cNvSpPr txBox="1"/>
          <p:nvPr/>
        </p:nvSpPr>
        <p:spPr>
          <a:xfrm>
            <a:off x="5870475" y="3763542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D62A66-9898-442F-AE39-5AD38240ED1F}"/>
              </a:ext>
            </a:extLst>
          </p:cNvPr>
          <p:cNvSpPr txBox="1"/>
          <p:nvPr/>
        </p:nvSpPr>
        <p:spPr>
          <a:xfrm>
            <a:off x="5891484" y="5129151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4FED00-2FC8-42BE-A723-C4EA46C037F9}"/>
              </a:ext>
            </a:extLst>
          </p:cNvPr>
          <p:cNvSpPr txBox="1"/>
          <p:nvPr/>
        </p:nvSpPr>
        <p:spPr>
          <a:xfrm>
            <a:off x="4933375" y="5129151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EE25D8-BB67-40C4-AE23-7A534F77DCAB}"/>
              </a:ext>
            </a:extLst>
          </p:cNvPr>
          <p:cNvSpPr txBox="1"/>
          <p:nvPr/>
        </p:nvSpPr>
        <p:spPr>
          <a:xfrm>
            <a:off x="3278080" y="5091612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0116 L 0.15638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0047 L 0.14349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432 -0.00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16094 -0.0020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15352 -0.0152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22253 -0.0166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023 L 0.14284 0.0023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4922 0.0018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1319 L 0.22565 -0.0055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6" grpId="1"/>
      <p:bldP spid="7" grpId="0"/>
      <p:bldP spid="7" grpId="1"/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5" grpId="0" animBg="1"/>
      <p:bldP spid="16" grpId="0" animBg="1"/>
      <p:bldP spid="17" grpId="0"/>
      <p:bldP spid="17" grpId="1"/>
      <p:bldP spid="18" grpId="0" animBg="1"/>
      <p:bldP spid="19" grpId="0"/>
      <p:bldP spid="19" grpId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4490" y="370231"/>
            <a:ext cx="144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033" y="1334036"/>
            <a:ext cx="142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দ্রুতগতি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6725" y="1272481"/>
            <a:ext cx="12053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5357" y="1334035"/>
            <a:ext cx="353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তাড়াতাড়ি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024" y="2862551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1715" y="2821734"/>
            <a:ext cx="120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0347" y="2834842"/>
            <a:ext cx="195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2242" y="4616022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গহ্বর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0932" y="4554467"/>
            <a:ext cx="120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0349" y="4506612"/>
            <a:ext cx="79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99" y="916188"/>
            <a:ext cx="2401697" cy="14820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99" y="4167398"/>
            <a:ext cx="2392815" cy="14820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99" y="2541793"/>
            <a:ext cx="2401697" cy="14820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8491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1165" y="562883"/>
            <a:ext cx="252665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7418" y="2314994"/>
            <a:ext cx="247996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9" y="437679"/>
            <a:ext cx="1953490" cy="1700212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748145"/>
            <a:ext cx="3463636" cy="1396366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78873" y="3421895"/>
            <a:ext cx="10945092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নায়াগ্রা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নায়াগ্রা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আহ‌্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গল্পটাই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64" y="912749"/>
            <a:ext cx="3558235" cy="25828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3" name="TextBox 3"/>
          <p:cNvSpPr txBox="1"/>
          <p:nvPr/>
        </p:nvSpPr>
        <p:spPr>
          <a:xfrm>
            <a:off x="561109" y="4183868"/>
            <a:ext cx="11069781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 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101ও 102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খোল এবং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রবে পড়।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5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1471044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6182" y="3103418"/>
            <a:ext cx="9656618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জলপ্রপাতের সাথে নায়াগ্রা জলপ্রপাতের তুলনা ৫টি বাক্যে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70708C-2CD8-4B48-854F-25F6B89E411C}"/>
              </a:ext>
            </a:extLst>
          </p:cNvPr>
          <p:cNvGrpSpPr/>
          <p:nvPr/>
        </p:nvGrpSpPr>
        <p:grpSpPr>
          <a:xfrm>
            <a:off x="267949" y="5245785"/>
            <a:ext cx="11656102" cy="1393323"/>
            <a:chOff x="0" y="4876800"/>
            <a:chExt cx="13258800" cy="289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4804E7-0DCF-444C-9DE1-BCB69B870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8" t="30832" r="60336" b="4981"/>
            <a:stretch/>
          </p:blipFill>
          <p:spPr>
            <a:xfrm>
              <a:off x="10143086" y="4894940"/>
              <a:ext cx="3115714" cy="287746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5721FE-603F-49F2-92B8-19868FD6A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83"/>
            <a:stretch/>
          </p:blipFill>
          <p:spPr>
            <a:xfrm>
              <a:off x="2959445" y="4876800"/>
              <a:ext cx="7157365" cy="286054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CC1EC5-9B2D-411F-B9C6-B7D9924CF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" t="27266" r="60755" b="6817"/>
            <a:stretch/>
          </p:blipFill>
          <p:spPr>
            <a:xfrm>
              <a:off x="0" y="4894940"/>
              <a:ext cx="2985721" cy="287746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6B99A4-846D-43B4-A470-B3BD1630D9E3}"/>
              </a:ext>
            </a:extLst>
          </p:cNvPr>
          <p:cNvSpPr/>
          <p:nvPr/>
        </p:nvSpPr>
        <p:spPr>
          <a:xfrm>
            <a:off x="5264727" y="503437"/>
            <a:ext cx="2455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3CBC8-DA60-4DA1-9FDC-C55F09288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398657"/>
            <a:ext cx="1284083" cy="12567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FB81B8-3DF1-42CF-BA28-8915734617A6}"/>
              </a:ext>
            </a:extLst>
          </p:cNvPr>
          <p:cNvGrpSpPr/>
          <p:nvPr/>
        </p:nvGrpSpPr>
        <p:grpSpPr>
          <a:xfrm>
            <a:off x="941100" y="2428014"/>
            <a:ext cx="4323627" cy="3458324"/>
            <a:chOff x="318655" y="2757055"/>
            <a:chExt cx="4508177" cy="3639413"/>
          </a:xfrm>
        </p:grpSpPr>
        <p:sp>
          <p:nvSpPr>
            <p:cNvPr id="9" name="Vertical Scroll 7">
              <a:extLst>
                <a:ext uri="{FF2B5EF4-FFF2-40B4-BE49-F238E27FC236}">
                  <a16:creationId xmlns:a16="http://schemas.microsoft.com/office/drawing/2014/main" id="{CC1A2607-140B-4F47-8DB0-7FA36F3918B3}"/>
                </a:ext>
              </a:extLst>
            </p:cNvPr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4BB13EF5-EA6F-4A02-A9ED-6173514BF234}"/>
                </a:ext>
              </a:extLst>
            </p:cNvPr>
            <p:cNvSpPr txBox="1"/>
            <p:nvPr/>
          </p:nvSpPr>
          <p:spPr>
            <a:xfrm>
              <a:off x="974813" y="3238671"/>
              <a:ext cx="3263322" cy="2758203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A63581-6A68-47EB-9104-DCD4F673DF56}"/>
              </a:ext>
            </a:extLst>
          </p:cNvPr>
          <p:cNvSpPr txBox="1"/>
          <p:nvPr/>
        </p:nvSpPr>
        <p:spPr>
          <a:xfrm>
            <a:off x="1796999" y="1792481"/>
            <a:ext cx="256688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F1BE2-7711-45B5-9657-FF87567898E6}"/>
              </a:ext>
            </a:extLst>
          </p:cNvPr>
          <p:cNvSpPr txBox="1"/>
          <p:nvPr/>
        </p:nvSpPr>
        <p:spPr>
          <a:xfrm>
            <a:off x="8520408" y="1761703"/>
            <a:ext cx="27891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Vertical Scroll 11">
            <a:extLst>
              <a:ext uri="{FF2B5EF4-FFF2-40B4-BE49-F238E27FC236}">
                <a16:creationId xmlns:a16="http://schemas.microsoft.com/office/drawing/2014/main" id="{C58789DB-390A-4241-8016-911C3EA9C9C1}"/>
              </a:ext>
            </a:extLst>
          </p:cNvPr>
          <p:cNvSpPr/>
          <p:nvPr/>
        </p:nvSpPr>
        <p:spPr>
          <a:xfrm>
            <a:off x="7719775" y="2493354"/>
            <a:ext cx="4204276" cy="3327645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3C778D0-528B-41DB-9144-15853EEE3EBF}"/>
              </a:ext>
            </a:extLst>
          </p:cNvPr>
          <p:cNvSpPr txBox="1"/>
          <p:nvPr/>
        </p:nvSpPr>
        <p:spPr>
          <a:xfrm>
            <a:off x="8427652" y="2851864"/>
            <a:ext cx="2974676" cy="3108543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দেখে এলাম নায়াগ্রা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তোমরা......জলপ্রপাত ।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1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526582" y="477982"/>
            <a:ext cx="3352800" cy="23552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524400" y="593742"/>
            <a:ext cx="246253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327" y="3449781"/>
            <a:ext cx="9878291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নায়াগ্রা জলপ্রপাত সর্ম্পকে রচনা লিখে আনবে।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222519"/>
            <a:ext cx="11720945" cy="6412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4697" y="5004798"/>
            <a:ext cx="2345515" cy="92333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বিদায়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4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1802B6-5C8E-49C7-994D-DF97C77CC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85" y="1454983"/>
            <a:ext cx="6956229" cy="46375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ADE3BC-D2C2-4D84-885D-44F3343C041F}"/>
              </a:ext>
            </a:extLst>
          </p:cNvPr>
          <p:cNvSpPr txBox="1"/>
          <p:nvPr/>
        </p:nvSpPr>
        <p:spPr>
          <a:xfrm>
            <a:off x="2558717" y="442270"/>
            <a:ext cx="701539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15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2324" y="1076775"/>
            <a:ext cx="4413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3090" y="3005300"/>
            <a:ext cx="7065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এলাম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নায়াগ্রা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9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1616827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1863" y="453320"/>
            <a:ext cx="19143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8" y="3158836"/>
            <a:ext cx="1077883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বর্ণনা শুনে বুঝতে পারবে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সহযোগে তৈরি শব্দযুক্ত বাক্য স্পষ্ট ও শুদ্ধভাবে বলতে পারবে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অর্থযতি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শ্বাসযতি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ছবি দেখে দৃষ্ট বিষয়ে রচনা লিখতে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0182" y="1041736"/>
            <a:ext cx="20504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19545" y="2660072"/>
            <a:ext cx="6691745" cy="3477491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9981" y="3244656"/>
            <a:ext cx="5320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আমেরিকার সবচেয়ে বড় দেশ কানাডায় অবস্থিত এ জলপ্রপাত । এটি টরন্টো শহর থেকে কয়েক কিমি দূরে অবস্থিত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24507-A933-4B98-AFF9-186500A17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18" y="379169"/>
            <a:ext cx="3339768" cy="2340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550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92" y="1256389"/>
            <a:ext cx="6234696" cy="49195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17561" y="374073"/>
            <a:ext cx="46319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দেখতে পাচ্ছ?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5321" y="2782669"/>
            <a:ext cx="19812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6C6B89-7667-4CCE-8D5E-05B93A471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59" y="1303815"/>
            <a:ext cx="4227740" cy="50199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1D6E297-7E8D-46B9-B0F0-A55B9321BC89}"/>
              </a:ext>
            </a:extLst>
          </p:cNvPr>
          <p:cNvSpPr/>
          <p:nvPr/>
        </p:nvSpPr>
        <p:spPr>
          <a:xfrm>
            <a:off x="9252111" y="2963737"/>
            <a:ext cx="2260335" cy="93052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CF86C-1B33-438F-BEAE-DA7F3CA344B6}"/>
              </a:ext>
            </a:extLst>
          </p:cNvPr>
          <p:cNvSpPr txBox="1"/>
          <p:nvPr/>
        </p:nvSpPr>
        <p:spPr>
          <a:xfrm>
            <a:off x="394739" y="657484"/>
            <a:ext cx="52665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25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512617"/>
            <a:ext cx="11000510" cy="5832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066" y="3195858"/>
            <a:ext cx="10661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সবচেয়ে বৃহৎ জলপ্রপাত নায়াগ্রা । এই জলপ্রপাত পাহাড় থেকে নামেনি 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খরস্রোতা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81351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CF96D5F0-6699-40EA-9C44-44747653F4C8}" vid="{FCBF49B0-AD63-490D-93BB-C1A57C1D2E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738</TotalTime>
  <Words>350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277</cp:revision>
  <dcterms:created xsi:type="dcterms:W3CDTF">2019-07-12T16:33:43Z</dcterms:created>
  <dcterms:modified xsi:type="dcterms:W3CDTF">2020-12-21T16:11:23Z</dcterms:modified>
</cp:coreProperties>
</file>