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9" r:id="rId2"/>
    <p:sldId id="285" r:id="rId3"/>
    <p:sldId id="278" r:id="rId4"/>
    <p:sldId id="293" r:id="rId5"/>
    <p:sldId id="292" r:id="rId6"/>
    <p:sldId id="268" r:id="rId7"/>
    <p:sldId id="267" r:id="rId8"/>
    <p:sldId id="283" r:id="rId9"/>
    <p:sldId id="279" r:id="rId10"/>
    <p:sldId id="265" r:id="rId11"/>
    <p:sldId id="284" r:id="rId12"/>
    <p:sldId id="294" r:id="rId13"/>
    <p:sldId id="270" r:id="rId14"/>
    <p:sldId id="295" r:id="rId15"/>
    <p:sldId id="296" r:id="rId16"/>
    <p:sldId id="297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0C02F-D63C-4129-9FA7-879B95DEFD34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40485-DA92-43C5-8499-8E89F6227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9E3F-072D-4AE8-8E2E-65BB8381873E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8812CF-667D-4D45-A82C-33172D2A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9E3F-072D-4AE8-8E2E-65BB8381873E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2CF-667D-4D45-A82C-33172D2A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9E3F-072D-4AE8-8E2E-65BB8381873E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2CF-667D-4D45-A82C-33172D2A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9E3F-072D-4AE8-8E2E-65BB8381873E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8812CF-667D-4D45-A82C-33172D2A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9E3F-072D-4AE8-8E2E-65BB8381873E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2CF-667D-4D45-A82C-33172D2A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9E3F-072D-4AE8-8E2E-65BB8381873E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2CF-667D-4D45-A82C-33172D2A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9E3F-072D-4AE8-8E2E-65BB8381873E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88812CF-667D-4D45-A82C-33172D2A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9E3F-072D-4AE8-8E2E-65BB8381873E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2CF-667D-4D45-A82C-33172D2A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9E3F-072D-4AE8-8E2E-65BB8381873E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2CF-667D-4D45-A82C-33172D2A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9E3F-072D-4AE8-8E2E-65BB8381873E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2CF-667D-4D45-A82C-33172D2A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9E3F-072D-4AE8-8E2E-65BB8381873E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12CF-667D-4D45-A82C-33172D2A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B69E3F-072D-4AE8-8E2E-65BB8381873E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8812CF-667D-4D45-A82C-33172D2A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533400"/>
            <a:ext cx="2285999" cy="5562601"/>
            <a:chOff x="1524001" y="2133600"/>
            <a:chExt cx="4212707" cy="2273901"/>
          </a:xfrm>
        </p:grpSpPr>
        <p:sp>
          <p:nvSpPr>
            <p:cNvPr id="3" name="Rectangle 2"/>
            <p:cNvSpPr/>
            <p:nvPr/>
          </p:nvSpPr>
          <p:spPr>
            <a:xfrm>
              <a:off x="2590800" y="2133600"/>
              <a:ext cx="3124200" cy="17526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00200" y="2152650"/>
              <a:ext cx="971550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00B050">
                <a:alpha val="86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43051" y="3877962"/>
              <a:ext cx="4171950" cy="529233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62100" y="2667000"/>
              <a:ext cx="3162300" cy="1740501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724400" y="2152650"/>
              <a:ext cx="1012308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66FFFF">
                <a:alpha val="5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24001" y="2133600"/>
              <a:ext cx="4191000" cy="533400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C00000">
                <a:alpha val="7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5"/>
          <p:cNvGrpSpPr/>
          <p:nvPr/>
        </p:nvGrpSpPr>
        <p:grpSpPr>
          <a:xfrm>
            <a:off x="2438400" y="533400"/>
            <a:ext cx="2285999" cy="5562601"/>
            <a:chOff x="1524001" y="2133600"/>
            <a:chExt cx="4212707" cy="2273901"/>
          </a:xfrm>
        </p:grpSpPr>
        <p:sp>
          <p:nvSpPr>
            <p:cNvPr id="17" name="Rectangle 16"/>
            <p:cNvSpPr/>
            <p:nvPr/>
          </p:nvSpPr>
          <p:spPr>
            <a:xfrm>
              <a:off x="2590800" y="2133600"/>
              <a:ext cx="3124200" cy="17526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00200" y="2152650"/>
              <a:ext cx="971550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00B050">
                <a:alpha val="86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43051" y="3877962"/>
              <a:ext cx="4171950" cy="529233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62100" y="2667000"/>
              <a:ext cx="3162300" cy="1740501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24400" y="2152650"/>
              <a:ext cx="1012308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66FFFF">
                <a:alpha val="5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524001" y="2133600"/>
              <a:ext cx="4191000" cy="533400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66FFFF">
                <a:alpha val="7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2"/>
          <p:cNvGrpSpPr/>
          <p:nvPr/>
        </p:nvGrpSpPr>
        <p:grpSpPr>
          <a:xfrm>
            <a:off x="4495800" y="533400"/>
            <a:ext cx="2285999" cy="5562601"/>
            <a:chOff x="1524001" y="2133600"/>
            <a:chExt cx="4212707" cy="2273901"/>
          </a:xfrm>
        </p:grpSpPr>
        <p:sp>
          <p:nvSpPr>
            <p:cNvPr id="24" name="Rectangle 23"/>
            <p:cNvSpPr/>
            <p:nvPr/>
          </p:nvSpPr>
          <p:spPr>
            <a:xfrm>
              <a:off x="2590800" y="2133600"/>
              <a:ext cx="3124200" cy="17526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600200" y="2152650"/>
              <a:ext cx="971550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00B050">
                <a:alpha val="86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543051" y="3877962"/>
              <a:ext cx="4171950" cy="529233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62100" y="2667000"/>
              <a:ext cx="3162300" cy="1740501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724400" y="2152650"/>
              <a:ext cx="1012308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66FFFF">
                <a:alpha val="5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524001" y="2133600"/>
              <a:ext cx="4191000" cy="533400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002060">
                <a:alpha val="7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29"/>
          <p:cNvGrpSpPr/>
          <p:nvPr/>
        </p:nvGrpSpPr>
        <p:grpSpPr>
          <a:xfrm>
            <a:off x="6477000" y="533400"/>
            <a:ext cx="2285999" cy="5562601"/>
            <a:chOff x="1524001" y="2133600"/>
            <a:chExt cx="4212707" cy="2273901"/>
          </a:xfrm>
        </p:grpSpPr>
        <p:sp>
          <p:nvSpPr>
            <p:cNvPr id="31" name="Rectangle 30"/>
            <p:cNvSpPr/>
            <p:nvPr/>
          </p:nvSpPr>
          <p:spPr>
            <a:xfrm>
              <a:off x="2590800" y="2133600"/>
              <a:ext cx="3124200" cy="17526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600200" y="2152650"/>
              <a:ext cx="971550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00B050">
                <a:alpha val="86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543051" y="3877962"/>
              <a:ext cx="4171950" cy="529233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62100" y="2667000"/>
              <a:ext cx="3162300" cy="1740501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724400" y="2152650"/>
              <a:ext cx="1012308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66FFFF">
                <a:alpha val="5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524001" y="2133600"/>
              <a:ext cx="4191000" cy="533400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FF0000">
                <a:alpha val="7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09600" y="2438400"/>
            <a:ext cx="1447800" cy="11430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2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3962400"/>
            <a:ext cx="1447800" cy="11430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4400" y="3352800"/>
            <a:ext cx="1447800" cy="11430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0800" y="2895600"/>
            <a:ext cx="1447800" cy="11430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lume-of-a-rectangu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06" y="1219200"/>
            <a:ext cx="6669094" cy="5011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05"/>
            </a:avLst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20469"/>
            <a:ext cx="6781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2124" y="5257800"/>
            <a:ext cx="4041491" cy="6463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 flipH="1" flipV="1">
            <a:off x="2667000" y="1600200"/>
            <a:ext cx="3810000" cy="3429000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3657600" y="1600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solidFill>
                  <a:srgbClr val="FF0000"/>
                </a:solidFill>
              </a:rPr>
              <a:t>........</a:t>
            </a:r>
            <a:r>
              <a:rPr lang="en-US" sz="2800" dirty="0" smtClean="0">
                <a:solidFill>
                  <a:srgbClr val="FF0000"/>
                </a:solidFill>
              </a:rPr>
              <a:t>....</a:t>
            </a:r>
            <a:r>
              <a:rPr lang="bn-BD" sz="2800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a…….....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9"/>
          <p:cNvSpPr txBox="1"/>
          <p:nvPr/>
        </p:nvSpPr>
        <p:spPr>
          <a:xfrm rot="5400000">
            <a:off x="5138409" y="2938791"/>
            <a:ext cx="24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solidFill>
                  <a:srgbClr val="FF0000"/>
                </a:solidFill>
              </a:rPr>
              <a:t>.........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c…......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8"/>
          <p:cNvSpPr txBox="1"/>
          <p:nvPr/>
        </p:nvSpPr>
        <p:spPr>
          <a:xfrm rot="18836738">
            <a:off x="2292534" y="1974807"/>
            <a:ext cx="168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solidFill>
                  <a:srgbClr val="FF0000"/>
                </a:solidFill>
              </a:rPr>
              <a:t>.....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bn-BD" sz="2800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b...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334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প্রস্থ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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উচ্চতা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)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                                 =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abc</a:t>
            </a:r>
            <a:endParaRPr lang="en-US" sz="24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                                 =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abc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ঘন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একক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819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251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en-US" sz="1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সেঃমি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সেঃমি ও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সেঃমি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09600" y="3810000"/>
            <a:ext cx="7534435" cy="14055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ABEH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AE(p)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=2a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ঘণকের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তলের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কর্ণ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=2a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32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" y="5257800"/>
            <a:ext cx="723307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ঘণকটির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AF(k)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+ 2a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3a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ঘণকের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k=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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3a</a:t>
            </a:r>
            <a:endParaRPr lang="en-US" sz="3200" baseline="30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33400" y="381000"/>
            <a:ext cx="3482734" cy="3251775"/>
            <a:chOff x="1676400" y="304800"/>
            <a:chExt cx="3482734" cy="3251775"/>
          </a:xfrm>
        </p:grpSpPr>
        <p:sp>
          <p:nvSpPr>
            <p:cNvPr id="27" name="Freeform 26"/>
            <p:cNvSpPr/>
            <p:nvPr/>
          </p:nvSpPr>
          <p:spPr>
            <a:xfrm>
              <a:off x="2081307" y="2538507"/>
              <a:ext cx="2598821" cy="601579"/>
            </a:xfrm>
            <a:custGeom>
              <a:avLst/>
              <a:gdLst>
                <a:gd name="connsiteX0" fmla="*/ 2598821 w 2598821"/>
                <a:gd name="connsiteY0" fmla="*/ 0 h 601579"/>
                <a:gd name="connsiteX1" fmla="*/ 1900989 w 2598821"/>
                <a:gd name="connsiteY1" fmla="*/ 601579 h 601579"/>
                <a:gd name="connsiteX2" fmla="*/ 0 w 2598821"/>
                <a:gd name="connsiteY2" fmla="*/ 577515 h 601579"/>
                <a:gd name="connsiteX3" fmla="*/ 673768 w 2598821"/>
                <a:gd name="connsiteY3" fmla="*/ 48126 h 601579"/>
                <a:gd name="connsiteX4" fmla="*/ 2598821 w 2598821"/>
                <a:gd name="connsiteY4" fmla="*/ 0 h 6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821" h="601579">
                  <a:moveTo>
                    <a:pt x="2598821" y="0"/>
                  </a:moveTo>
                  <a:lnTo>
                    <a:pt x="1900989" y="601579"/>
                  </a:lnTo>
                  <a:lnTo>
                    <a:pt x="0" y="577515"/>
                  </a:lnTo>
                  <a:lnTo>
                    <a:pt x="673768" y="48126"/>
                  </a:lnTo>
                  <a:lnTo>
                    <a:pt x="2598821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743200" y="813375"/>
              <a:ext cx="1905000" cy="17526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057400" y="826325"/>
              <a:ext cx="650358" cy="2286000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00B050">
                <a:alpha val="86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7400" y="1371600"/>
              <a:ext cx="1905000" cy="1752600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04121" y="2865520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33800" y="2971800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76400" y="921106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24400" y="2209800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8200" y="53340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304800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38178" y="2133600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3200" y="29718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954483" y="819397"/>
              <a:ext cx="688769" cy="2303813"/>
            </a:xfrm>
            <a:custGeom>
              <a:avLst/>
              <a:gdLst>
                <a:gd name="connsiteX0" fmla="*/ 0 w 688769"/>
                <a:gd name="connsiteY0" fmla="*/ 2303813 h 2303813"/>
                <a:gd name="connsiteX1" fmla="*/ 11875 w 688769"/>
                <a:gd name="connsiteY1" fmla="*/ 546265 h 2303813"/>
                <a:gd name="connsiteX2" fmla="*/ 688769 w 688769"/>
                <a:gd name="connsiteY2" fmla="*/ 0 h 2303813"/>
                <a:gd name="connsiteX3" fmla="*/ 688769 w 688769"/>
                <a:gd name="connsiteY3" fmla="*/ 1745673 h 2303813"/>
                <a:gd name="connsiteX4" fmla="*/ 0 w 688769"/>
                <a:gd name="connsiteY4" fmla="*/ 2303813 h 230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769" h="2303813">
                  <a:moveTo>
                    <a:pt x="0" y="2303813"/>
                  </a:moveTo>
                  <a:cubicBezTo>
                    <a:pt x="3958" y="1717964"/>
                    <a:pt x="7917" y="1132114"/>
                    <a:pt x="11875" y="546265"/>
                  </a:cubicBezTo>
                  <a:lnTo>
                    <a:pt x="688769" y="0"/>
                  </a:lnTo>
                  <a:lnTo>
                    <a:pt x="688769" y="1745673"/>
                  </a:lnTo>
                  <a:lnTo>
                    <a:pt x="0" y="2303813"/>
                  </a:lnTo>
                  <a:close/>
                </a:path>
              </a:pathLst>
            </a:custGeom>
            <a:solidFill>
              <a:srgbClr val="66CCFF">
                <a:alpha val="63000"/>
              </a:srgb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062716" y="776177"/>
              <a:ext cx="2573079" cy="606056"/>
            </a:xfrm>
            <a:custGeom>
              <a:avLst/>
              <a:gdLst>
                <a:gd name="connsiteX0" fmla="*/ 669851 w 2573079"/>
                <a:gd name="connsiteY0" fmla="*/ 0 h 606056"/>
                <a:gd name="connsiteX1" fmla="*/ 0 w 2573079"/>
                <a:gd name="connsiteY1" fmla="*/ 584790 h 606056"/>
                <a:gd name="connsiteX2" fmla="*/ 1903228 w 2573079"/>
                <a:gd name="connsiteY2" fmla="*/ 606056 h 606056"/>
                <a:gd name="connsiteX3" fmla="*/ 2573079 w 2573079"/>
                <a:gd name="connsiteY3" fmla="*/ 42530 h 606056"/>
                <a:gd name="connsiteX4" fmla="*/ 669851 w 2573079"/>
                <a:gd name="connsiteY4" fmla="*/ 0 h 6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79" h="606056">
                  <a:moveTo>
                    <a:pt x="669851" y="0"/>
                  </a:moveTo>
                  <a:lnTo>
                    <a:pt x="0" y="584790"/>
                  </a:lnTo>
                  <a:lnTo>
                    <a:pt x="1903228" y="606056"/>
                  </a:lnTo>
                  <a:lnTo>
                    <a:pt x="2573079" y="42530"/>
                  </a:lnTo>
                  <a:lnTo>
                    <a:pt x="669851" y="0"/>
                  </a:lnTo>
                  <a:close/>
                </a:path>
              </a:pathLst>
            </a:custGeom>
            <a:solidFill>
              <a:srgbClr val="FF6600">
                <a:alpha val="7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600" y="914400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43400" y="25908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09636" y="14478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V="1">
            <a:off x="914400" y="2590800"/>
            <a:ext cx="2585852" cy="53506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14400" y="894907"/>
            <a:ext cx="2578395" cy="224696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0910307">
            <a:off x="2029682" y="234511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744068">
            <a:off x="1889423" y="158039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863025"/>
            <a:ext cx="4960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ঘনবস্তুটির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7200" y="1524000"/>
            <a:ext cx="2286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ঘণক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4800" y="2133600"/>
            <a:ext cx="4952999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ঘণকের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6a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86205" y="2819400"/>
            <a:ext cx="307007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ঘণকের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4" grpId="0"/>
      <p:bldP spid="25" grpId="0"/>
      <p:bldP spid="28" grpId="0"/>
      <p:bldP spid="32" grpId="0"/>
      <p:bldP spid="33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382000" cy="129540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4" name="Picture 2" descr="C:\Users\Public\Pictures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752600"/>
            <a:ext cx="25908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" y="4038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ঘণক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5400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সেঃমিঃ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  <a:solidFill>
            <a:srgbClr val="FFFF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ChevronInverted">
              <a:avLst/>
            </a:prstTxWarp>
            <a:normAutofit/>
          </a:bodyPr>
          <a:lstStyle/>
          <a:p>
            <a:pPr algn="ctr"/>
            <a:r>
              <a:rPr lang="en-US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ঘণকের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ঘণকের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আয়তকার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90600"/>
          </a:xfrm>
          <a:solidFill>
            <a:srgbClr val="7030A0"/>
          </a:solidFill>
        </p:spPr>
        <p:txBody>
          <a:bodyPr>
            <a:prstTxWarp prst="textDoubleWave1">
              <a:avLst/>
            </a:prstTxWarp>
            <a:normAutofit/>
          </a:bodyPr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মেপে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533400"/>
            <a:ext cx="2285999" cy="5562601"/>
            <a:chOff x="1524001" y="2133600"/>
            <a:chExt cx="4212707" cy="2273901"/>
          </a:xfrm>
        </p:grpSpPr>
        <p:sp>
          <p:nvSpPr>
            <p:cNvPr id="3" name="Rectangle 2"/>
            <p:cNvSpPr/>
            <p:nvPr/>
          </p:nvSpPr>
          <p:spPr>
            <a:xfrm>
              <a:off x="2590800" y="2133600"/>
              <a:ext cx="3124200" cy="17526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00200" y="2152650"/>
              <a:ext cx="971550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00B050">
                <a:alpha val="86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43051" y="3877962"/>
              <a:ext cx="4171950" cy="529233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62100" y="2667000"/>
              <a:ext cx="3162300" cy="1740501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724400" y="2152650"/>
              <a:ext cx="1012308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66FFFF">
                <a:alpha val="5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24001" y="2133600"/>
              <a:ext cx="4191000" cy="533400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C00000">
                <a:alpha val="7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38400" y="533400"/>
            <a:ext cx="2285999" cy="5562601"/>
            <a:chOff x="1524001" y="2133600"/>
            <a:chExt cx="4212707" cy="2273901"/>
          </a:xfrm>
        </p:grpSpPr>
        <p:sp>
          <p:nvSpPr>
            <p:cNvPr id="17" name="Rectangle 16"/>
            <p:cNvSpPr/>
            <p:nvPr/>
          </p:nvSpPr>
          <p:spPr>
            <a:xfrm>
              <a:off x="2590800" y="2133600"/>
              <a:ext cx="3124200" cy="17526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00200" y="2152650"/>
              <a:ext cx="971550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00B050">
                <a:alpha val="86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43051" y="3877962"/>
              <a:ext cx="4171950" cy="529233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62100" y="2667000"/>
              <a:ext cx="3162300" cy="1740501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24400" y="2152650"/>
              <a:ext cx="1012308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66FFFF">
                <a:alpha val="5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524001" y="2133600"/>
              <a:ext cx="4191000" cy="533400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66FFFF">
                <a:alpha val="7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5800" y="533400"/>
            <a:ext cx="2285999" cy="5562601"/>
            <a:chOff x="1524001" y="2133600"/>
            <a:chExt cx="4212707" cy="2273901"/>
          </a:xfrm>
        </p:grpSpPr>
        <p:sp>
          <p:nvSpPr>
            <p:cNvPr id="24" name="Rectangle 23"/>
            <p:cNvSpPr/>
            <p:nvPr/>
          </p:nvSpPr>
          <p:spPr>
            <a:xfrm>
              <a:off x="2590800" y="2133600"/>
              <a:ext cx="3124200" cy="17526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600200" y="2152650"/>
              <a:ext cx="971550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00B050">
                <a:alpha val="86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543051" y="3877962"/>
              <a:ext cx="4171950" cy="529233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62100" y="2667000"/>
              <a:ext cx="3162300" cy="1740501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724400" y="2152650"/>
              <a:ext cx="1012308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66FFFF">
                <a:alpha val="5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524001" y="2133600"/>
              <a:ext cx="4191000" cy="533400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002060">
                <a:alpha val="7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77000" y="533400"/>
            <a:ext cx="2285999" cy="5562601"/>
            <a:chOff x="1524001" y="2133600"/>
            <a:chExt cx="4212707" cy="2273901"/>
          </a:xfrm>
        </p:grpSpPr>
        <p:sp>
          <p:nvSpPr>
            <p:cNvPr id="31" name="Rectangle 30"/>
            <p:cNvSpPr/>
            <p:nvPr/>
          </p:nvSpPr>
          <p:spPr>
            <a:xfrm>
              <a:off x="2590800" y="2133600"/>
              <a:ext cx="3124200" cy="17526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600200" y="2152650"/>
              <a:ext cx="971550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00B050">
                <a:alpha val="86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543051" y="3877962"/>
              <a:ext cx="4171950" cy="529233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62100" y="2667000"/>
              <a:ext cx="3162300" cy="1740501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724400" y="2152650"/>
              <a:ext cx="1012308" cy="2254851"/>
            </a:xfrm>
            <a:custGeom>
              <a:avLst/>
              <a:gdLst>
                <a:gd name="connsiteX0" fmla="*/ 0 w 1031358"/>
                <a:gd name="connsiteY0" fmla="*/ 531628 h 2286000"/>
                <a:gd name="connsiteX1" fmla="*/ 10633 w 1031358"/>
                <a:gd name="connsiteY1" fmla="*/ 2286000 h 2286000"/>
                <a:gd name="connsiteX2" fmla="*/ 1031358 w 1031358"/>
                <a:gd name="connsiteY2" fmla="*/ 1743739 h 2286000"/>
                <a:gd name="connsiteX3" fmla="*/ 1031358 w 1031358"/>
                <a:gd name="connsiteY3" fmla="*/ 0 h 2286000"/>
                <a:gd name="connsiteX4" fmla="*/ 0 w 1031358"/>
                <a:gd name="connsiteY4" fmla="*/ 531628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358" h="2286000">
                  <a:moveTo>
                    <a:pt x="0" y="531628"/>
                  </a:moveTo>
                  <a:cubicBezTo>
                    <a:pt x="3544" y="1116419"/>
                    <a:pt x="7089" y="1701209"/>
                    <a:pt x="10633" y="2286000"/>
                  </a:cubicBezTo>
                  <a:lnTo>
                    <a:pt x="1031358" y="1743739"/>
                  </a:lnTo>
                  <a:lnTo>
                    <a:pt x="1031358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rgbClr val="66FFFF">
                <a:alpha val="5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524001" y="2133600"/>
              <a:ext cx="4191000" cy="533400"/>
            </a:xfrm>
            <a:custGeom>
              <a:avLst/>
              <a:gdLst>
                <a:gd name="connsiteX0" fmla="*/ 1063256 w 4221125"/>
                <a:gd name="connsiteY0" fmla="*/ 0 h 520995"/>
                <a:gd name="connsiteX1" fmla="*/ 0 w 4221125"/>
                <a:gd name="connsiteY1" fmla="*/ 520995 h 520995"/>
                <a:gd name="connsiteX2" fmla="*/ 3189767 w 4221125"/>
                <a:gd name="connsiteY2" fmla="*/ 520995 h 520995"/>
                <a:gd name="connsiteX3" fmla="*/ 4221125 w 4221125"/>
                <a:gd name="connsiteY3" fmla="*/ 10632 h 520995"/>
                <a:gd name="connsiteX4" fmla="*/ 1063256 w 4221125"/>
                <a:gd name="connsiteY4" fmla="*/ 0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1125" h="520995">
                  <a:moveTo>
                    <a:pt x="1063256" y="0"/>
                  </a:moveTo>
                  <a:lnTo>
                    <a:pt x="0" y="520995"/>
                  </a:lnTo>
                  <a:lnTo>
                    <a:pt x="3189767" y="520995"/>
                  </a:lnTo>
                  <a:lnTo>
                    <a:pt x="4221125" y="10632"/>
                  </a:lnTo>
                  <a:lnTo>
                    <a:pt x="1063256" y="0"/>
                  </a:lnTo>
                  <a:close/>
                </a:path>
              </a:pathLst>
            </a:custGeom>
            <a:solidFill>
              <a:srgbClr val="FF0000">
                <a:alpha val="72000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09600" y="2438400"/>
            <a:ext cx="1447800" cy="11430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0800" y="2971800"/>
            <a:ext cx="1447800" cy="11430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20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8200" y="3429000"/>
            <a:ext cx="1447800" cy="11430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2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3200" y="3962400"/>
            <a:ext cx="1447800" cy="11430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152400" y="533400"/>
            <a:ext cx="8991600" cy="6096000"/>
          </a:xfrm>
          <a:prstGeom prst="cube">
            <a:avLst/>
          </a:prstGeom>
          <a:solidFill>
            <a:srgbClr val="00B0F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609600"/>
            <a:ext cx="5867400" cy="13716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মহিদুল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জীবননগর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চুয়াডাঙ্গা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200400"/>
            <a:ext cx="281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৯ম/১০ম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১৬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en-US" sz="2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ctangular parallelepoid.p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0"/>
            <a:ext cx="3435418" cy="1933112"/>
          </a:xfrm>
          <a:prstGeom prst="rect">
            <a:avLst/>
          </a:prstGeom>
        </p:spPr>
      </p:pic>
      <p:pic>
        <p:nvPicPr>
          <p:cNvPr id="2" name="Picture 1" descr="Cub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657600"/>
            <a:ext cx="2362524" cy="2209800"/>
          </a:xfrm>
          <a:prstGeom prst="rect">
            <a:avLst/>
          </a:prstGeom>
        </p:spPr>
      </p:pic>
      <p:pic>
        <p:nvPicPr>
          <p:cNvPr id="4" name="Picture 3" descr="pallra-box.ps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189570"/>
            <a:ext cx="3529476" cy="2468030"/>
          </a:xfrm>
          <a:prstGeom prst="rect">
            <a:avLst/>
          </a:prstGeom>
        </p:spPr>
      </p:pic>
      <p:pic>
        <p:nvPicPr>
          <p:cNvPr id="5" name="Picture 4" descr="Ottoman Bo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2" y="1189570"/>
            <a:ext cx="4267198" cy="2925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0"/>
            <a:ext cx="83820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31323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Wave2">
              <a:avLst/>
            </a:prstTxWarp>
            <a:normAutofit/>
          </a:bodyPr>
          <a:lstStyle/>
          <a:p>
            <a:pPr algn="ctr">
              <a:buNone/>
            </a:pPr>
            <a:r>
              <a:rPr lang="en-US" sz="1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আয়তকার</a:t>
            </a:r>
            <a:r>
              <a:rPr lang="en-US" sz="1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en-US" sz="1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ঘণক</a:t>
            </a:r>
            <a:endParaRPr lang="en-US" sz="1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prstTxWarp prst="textStop">
              <a:avLst/>
            </a:prstTxWarp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ঘণক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ঘণকের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ঘণক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906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  <a:norm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133600"/>
            <a:ext cx="3124200" cy="1752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540392" y="2152650"/>
            <a:ext cx="1031358" cy="2286000"/>
          </a:xfrm>
          <a:custGeom>
            <a:avLst/>
            <a:gdLst>
              <a:gd name="connsiteX0" fmla="*/ 0 w 1031358"/>
              <a:gd name="connsiteY0" fmla="*/ 531628 h 2286000"/>
              <a:gd name="connsiteX1" fmla="*/ 10633 w 1031358"/>
              <a:gd name="connsiteY1" fmla="*/ 2286000 h 2286000"/>
              <a:gd name="connsiteX2" fmla="*/ 1031358 w 1031358"/>
              <a:gd name="connsiteY2" fmla="*/ 1743739 h 2286000"/>
              <a:gd name="connsiteX3" fmla="*/ 1031358 w 1031358"/>
              <a:gd name="connsiteY3" fmla="*/ 0 h 2286000"/>
              <a:gd name="connsiteX4" fmla="*/ 0 w 1031358"/>
              <a:gd name="connsiteY4" fmla="*/ 53162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358" h="2286000">
                <a:moveTo>
                  <a:pt x="0" y="531628"/>
                </a:moveTo>
                <a:cubicBezTo>
                  <a:pt x="3544" y="1116419"/>
                  <a:pt x="7089" y="1701209"/>
                  <a:pt x="10633" y="2286000"/>
                </a:cubicBezTo>
                <a:lnTo>
                  <a:pt x="1031358" y="1743739"/>
                </a:lnTo>
                <a:lnTo>
                  <a:pt x="1031358" y="0"/>
                </a:lnTo>
                <a:lnTo>
                  <a:pt x="0" y="531628"/>
                </a:lnTo>
                <a:close/>
              </a:path>
            </a:pathLst>
          </a:custGeom>
          <a:solidFill>
            <a:srgbClr val="00B050">
              <a:alpha val="86000"/>
            </a:srgb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3050" y="3886200"/>
            <a:ext cx="4221125" cy="520995"/>
          </a:xfrm>
          <a:custGeom>
            <a:avLst/>
            <a:gdLst>
              <a:gd name="connsiteX0" fmla="*/ 1063256 w 4221125"/>
              <a:gd name="connsiteY0" fmla="*/ 0 h 520995"/>
              <a:gd name="connsiteX1" fmla="*/ 0 w 4221125"/>
              <a:gd name="connsiteY1" fmla="*/ 520995 h 520995"/>
              <a:gd name="connsiteX2" fmla="*/ 3189767 w 4221125"/>
              <a:gd name="connsiteY2" fmla="*/ 520995 h 520995"/>
              <a:gd name="connsiteX3" fmla="*/ 4221125 w 4221125"/>
              <a:gd name="connsiteY3" fmla="*/ 10632 h 520995"/>
              <a:gd name="connsiteX4" fmla="*/ 1063256 w 4221125"/>
              <a:gd name="connsiteY4" fmla="*/ 0 h 52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1125" h="520995">
                <a:moveTo>
                  <a:pt x="1063256" y="0"/>
                </a:moveTo>
                <a:lnTo>
                  <a:pt x="0" y="520995"/>
                </a:lnTo>
                <a:lnTo>
                  <a:pt x="3189767" y="520995"/>
                </a:lnTo>
                <a:lnTo>
                  <a:pt x="4221125" y="10632"/>
                </a:lnTo>
                <a:lnTo>
                  <a:pt x="1063256" y="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2100" y="2667000"/>
            <a:ext cx="3124200" cy="1752600"/>
          </a:xfrm>
          <a:prstGeom prst="rect">
            <a:avLst/>
          </a:prstGeom>
          <a:solidFill>
            <a:srgbClr val="FFFF00">
              <a:alpha val="58000"/>
            </a:srgb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705350" y="2152650"/>
            <a:ext cx="1031358" cy="2286000"/>
          </a:xfrm>
          <a:custGeom>
            <a:avLst/>
            <a:gdLst>
              <a:gd name="connsiteX0" fmla="*/ 0 w 1031358"/>
              <a:gd name="connsiteY0" fmla="*/ 531628 h 2286000"/>
              <a:gd name="connsiteX1" fmla="*/ 10633 w 1031358"/>
              <a:gd name="connsiteY1" fmla="*/ 2286000 h 2286000"/>
              <a:gd name="connsiteX2" fmla="*/ 1031358 w 1031358"/>
              <a:gd name="connsiteY2" fmla="*/ 1743739 h 2286000"/>
              <a:gd name="connsiteX3" fmla="*/ 1031358 w 1031358"/>
              <a:gd name="connsiteY3" fmla="*/ 0 h 2286000"/>
              <a:gd name="connsiteX4" fmla="*/ 0 w 1031358"/>
              <a:gd name="connsiteY4" fmla="*/ 53162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358" h="2286000">
                <a:moveTo>
                  <a:pt x="0" y="531628"/>
                </a:moveTo>
                <a:cubicBezTo>
                  <a:pt x="3544" y="1116419"/>
                  <a:pt x="7089" y="1701209"/>
                  <a:pt x="10633" y="2286000"/>
                </a:cubicBezTo>
                <a:lnTo>
                  <a:pt x="1031358" y="1743739"/>
                </a:lnTo>
                <a:lnTo>
                  <a:pt x="1031358" y="0"/>
                </a:lnTo>
                <a:lnTo>
                  <a:pt x="0" y="531628"/>
                </a:lnTo>
                <a:close/>
              </a:path>
            </a:pathLst>
          </a:custGeom>
          <a:solidFill>
            <a:srgbClr val="66FFFF">
              <a:alpha val="52000"/>
            </a:srgb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524000" y="2146005"/>
            <a:ext cx="4221125" cy="520995"/>
          </a:xfrm>
          <a:custGeom>
            <a:avLst/>
            <a:gdLst>
              <a:gd name="connsiteX0" fmla="*/ 1063256 w 4221125"/>
              <a:gd name="connsiteY0" fmla="*/ 0 h 520995"/>
              <a:gd name="connsiteX1" fmla="*/ 0 w 4221125"/>
              <a:gd name="connsiteY1" fmla="*/ 520995 h 520995"/>
              <a:gd name="connsiteX2" fmla="*/ 3189767 w 4221125"/>
              <a:gd name="connsiteY2" fmla="*/ 520995 h 520995"/>
              <a:gd name="connsiteX3" fmla="*/ 4221125 w 4221125"/>
              <a:gd name="connsiteY3" fmla="*/ 10632 h 520995"/>
              <a:gd name="connsiteX4" fmla="*/ 1063256 w 4221125"/>
              <a:gd name="connsiteY4" fmla="*/ 0 h 52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1125" h="520995">
                <a:moveTo>
                  <a:pt x="1063256" y="0"/>
                </a:moveTo>
                <a:lnTo>
                  <a:pt x="0" y="520995"/>
                </a:lnTo>
                <a:lnTo>
                  <a:pt x="3189767" y="520995"/>
                </a:lnTo>
                <a:lnTo>
                  <a:pt x="4221125" y="10632"/>
                </a:lnTo>
                <a:lnTo>
                  <a:pt x="1063256" y="0"/>
                </a:lnTo>
                <a:close/>
              </a:path>
            </a:pathLst>
          </a:custGeom>
          <a:solidFill>
            <a:srgbClr val="C00000">
              <a:alpha val="72000"/>
            </a:srgb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816114"/>
            <a:ext cx="4114800" cy="70788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ঘনবস্তু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467350" y="4019550"/>
            <a:ext cx="2393205" cy="523220"/>
            <a:chOff x="6019800" y="4114800"/>
            <a:chExt cx="2393205" cy="523220"/>
          </a:xfrm>
        </p:grpSpPr>
        <p:cxnSp>
          <p:nvCxnSpPr>
            <p:cNvPr id="20" name="Straight Arrow Connector 19"/>
            <p:cNvCxnSpPr/>
            <p:nvPr/>
          </p:nvCxnSpPr>
          <p:spPr>
            <a:xfrm rot="10800000">
              <a:off x="6019800" y="4151311"/>
              <a:ext cx="609600" cy="2301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53200" y="4114800"/>
              <a:ext cx="1859805" cy="52322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প্রস্থ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b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w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42677" y="2438400"/>
            <a:ext cx="2486923" cy="523220"/>
            <a:chOff x="6172200" y="2438400"/>
            <a:chExt cx="2486923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6629400" y="2438400"/>
              <a:ext cx="2029723" cy="52322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উচ্চতা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c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h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>
              <a:off x="6172200" y="2667000"/>
              <a:ext cx="468430" cy="1588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499626" y="4419600"/>
            <a:ext cx="1843774" cy="980420"/>
            <a:chOff x="2743200" y="4572000"/>
            <a:chExt cx="1843774" cy="980420"/>
          </a:xfrm>
        </p:grpSpPr>
        <p:cxnSp>
          <p:nvCxnSpPr>
            <p:cNvPr id="18" name="Straight Arrow Connector 17"/>
            <p:cNvCxnSpPr/>
            <p:nvPr/>
          </p:nvCxnSpPr>
          <p:spPr>
            <a:xfrm rot="16200000" flipV="1">
              <a:off x="3347185" y="4794985"/>
              <a:ext cx="457200" cy="1123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743200" y="5029200"/>
              <a:ext cx="1843774" cy="52322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দৈর্ঘ্য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a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Frame 2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05"/>
            </a:avLst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5562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আয়তকার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ঘনবস্তুঃ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আয়তকার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ঘনবস্তুকে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আয়তকার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5" grpId="0" animBg="1"/>
      <p:bldP spid="3" grpId="0" animBg="1"/>
      <p:bldP spid="13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a-of-a-rectangu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24" y="1163194"/>
            <a:ext cx="6665976" cy="5009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66800" y="228600"/>
            <a:ext cx="6858000" cy="722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দেখিঃ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57200" y="1295400"/>
            <a:ext cx="3733800" cy="3200400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3" name="Cube 2"/>
          <p:cNvSpPr/>
          <p:nvPr/>
        </p:nvSpPr>
        <p:spPr>
          <a:xfrm flipH="1" flipV="1">
            <a:off x="4876800" y="1524000"/>
            <a:ext cx="3810000" cy="3200400"/>
          </a:xfrm>
          <a:prstGeom prst="cub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26"/>
          <p:cNvSpPr txBox="1"/>
          <p:nvPr/>
        </p:nvSpPr>
        <p:spPr>
          <a:xfrm>
            <a:off x="457200" y="1905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solidFill>
                  <a:srgbClr val="FF33CC"/>
                </a:solidFill>
              </a:rPr>
              <a:t>..........</a:t>
            </a:r>
            <a:r>
              <a:rPr lang="en-US" sz="2800" dirty="0" smtClean="0">
                <a:solidFill>
                  <a:srgbClr val="FF33CC"/>
                </a:solidFill>
              </a:rPr>
              <a:t>..</a:t>
            </a:r>
            <a:r>
              <a:rPr lang="bn-BD" sz="2800" dirty="0" smtClean="0">
                <a:solidFill>
                  <a:srgbClr val="FF33CC"/>
                </a:solidFill>
              </a:rPr>
              <a:t>.</a:t>
            </a:r>
            <a:r>
              <a:rPr lang="en-US" sz="2800" dirty="0" smtClean="0">
                <a:solidFill>
                  <a:srgbClr val="FF33CC"/>
                </a:solidFill>
              </a:rPr>
              <a:t>a............... 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5" name="TextBox 41"/>
          <p:cNvSpPr txBox="1"/>
          <p:nvPr/>
        </p:nvSpPr>
        <p:spPr>
          <a:xfrm rot="16200000">
            <a:off x="2033260" y="3148340"/>
            <a:ext cx="22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3399"/>
                </a:solidFill>
              </a:rPr>
              <a:t>………c…..........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7" name="TextBox 48"/>
          <p:cNvSpPr txBox="1"/>
          <p:nvPr/>
        </p:nvSpPr>
        <p:spPr>
          <a:xfrm rot="19010720">
            <a:off x="236396" y="116426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33CC"/>
                </a:solidFill>
              </a:rPr>
              <a:t>…….b …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1371600" y="990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solidFill>
                  <a:srgbClr val="FF33CC"/>
                </a:solidFill>
              </a:rPr>
              <a:t>............</a:t>
            </a: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a…….….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9" name="TextBox 49"/>
          <p:cNvSpPr txBox="1"/>
          <p:nvPr/>
        </p:nvSpPr>
        <p:spPr>
          <a:xfrm rot="19010720">
            <a:off x="2979596" y="139286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33CC"/>
                </a:solidFill>
              </a:rPr>
              <a:t>…….b …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10" name="TextBox 45"/>
          <p:cNvSpPr txBox="1"/>
          <p:nvPr/>
        </p:nvSpPr>
        <p:spPr>
          <a:xfrm rot="16200000">
            <a:off x="2109460" y="2614940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3399"/>
                </a:solidFill>
              </a:rPr>
              <a:t>……….c…........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11" name="TextBox 42"/>
          <p:cNvSpPr txBox="1"/>
          <p:nvPr/>
        </p:nvSpPr>
        <p:spPr>
          <a:xfrm>
            <a:off x="5638800" y="3657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solidFill>
                  <a:srgbClr val="FF33CC"/>
                </a:solidFill>
              </a:rPr>
              <a:t>.......</a:t>
            </a:r>
            <a:r>
              <a:rPr lang="en-US" sz="2800" dirty="0" smtClean="0">
                <a:solidFill>
                  <a:srgbClr val="FF33CC"/>
                </a:solidFill>
              </a:rPr>
              <a:t>..</a:t>
            </a:r>
            <a:r>
              <a:rPr lang="bn-BD" sz="2800" dirty="0" smtClean="0">
                <a:solidFill>
                  <a:srgbClr val="FF33CC"/>
                </a:solidFill>
              </a:rPr>
              <a:t>..</a:t>
            </a: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a…….….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12" name="TextBox 42"/>
          <p:cNvSpPr txBox="1"/>
          <p:nvPr/>
        </p:nvSpPr>
        <p:spPr>
          <a:xfrm>
            <a:off x="5791200" y="1371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solidFill>
                  <a:srgbClr val="FF33CC"/>
                </a:solidFill>
              </a:rPr>
              <a:t>.......</a:t>
            </a:r>
            <a:r>
              <a:rPr lang="en-US" sz="2800" dirty="0" smtClean="0">
                <a:solidFill>
                  <a:srgbClr val="FF33CC"/>
                </a:solidFill>
              </a:rPr>
              <a:t>..</a:t>
            </a:r>
            <a:r>
              <a:rPr lang="bn-BD" sz="2800" dirty="0" smtClean="0">
                <a:solidFill>
                  <a:srgbClr val="FF33CC"/>
                </a:solidFill>
              </a:rPr>
              <a:t>..</a:t>
            </a: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a…….….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13" name="TextBox 51"/>
          <p:cNvSpPr txBox="1"/>
          <p:nvPr/>
        </p:nvSpPr>
        <p:spPr>
          <a:xfrm rot="18623026">
            <a:off x="4610856" y="1715186"/>
            <a:ext cx="134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33CC"/>
                </a:solidFill>
              </a:rPr>
              <a:t>…...b…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14" name="TextBox 51"/>
          <p:cNvSpPr txBox="1"/>
          <p:nvPr/>
        </p:nvSpPr>
        <p:spPr>
          <a:xfrm rot="18623026">
            <a:off x="4667806" y="3890433"/>
            <a:ext cx="145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33CC"/>
                </a:solidFill>
              </a:rPr>
              <a:t>…...b…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15" name="TextBox 46"/>
          <p:cNvSpPr txBox="1"/>
          <p:nvPr/>
        </p:nvSpPr>
        <p:spPr>
          <a:xfrm rot="16200000">
            <a:off x="3671560" y="3110240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3399"/>
                </a:solidFill>
              </a:rPr>
              <a:t>……….c…........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16" name="TextBox 46"/>
          <p:cNvSpPr txBox="1"/>
          <p:nvPr/>
        </p:nvSpPr>
        <p:spPr>
          <a:xfrm rot="16200000">
            <a:off x="4547860" y="246254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3399"/>
                </a:solidFill>
              </a:rPr>
              <a:t>……….c…........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228600" y="4648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১ম তলের ক্ষেত্রফল=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ca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bc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ab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4419600" y="4800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4র্থ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bc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5ম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=ac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৬ষ্ট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ab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2895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3352800" y="23622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1676400" y="12954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6629400" y="23622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6172200" y="39624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18"/>
          <p:cNvSpPr txBox="1"/>
          <p:nvPr/>
        </p:nvSpPr>
        <p:spPr>
          <a:xfrm>
            <a:off x="4800600" y="28194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6019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ca+bc+ac+bc+ab+ab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=2(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ab+bc+ca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304800" y="457200"/>
            <a:ext cx="5001479" cy="3303150"/>
            <a:chOff x="780393" y="1015425"/>
            <a:chExt cx="5001479" cy="3303150"/>
          </a:xfrm>
        </p:grpSpPr>
        <p:grpSp>
          <p:nvGrpSpPr>
            <p:cNvPr id="17" name="Group 7"/>
            <p:cNvGrpSpPr/>
            <p:nvPr/>
          </p:nvGrpSpPr>
          <p:grpSpPr>
            <a:xfrm>
              <a:off x="1143000" y="1447800"/>
              <a:ext cx="4240175" cy="2305050"/>
              <a:chOff x="2209800" y="2133600"/>
              <a:chExt cx="4240175" cy="230505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276600" y="2133600"/>
                <a:ext cx="3124200" cy="175260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2226192" y="2152650"/>
                <a:ext cx="1031358" cy="2286000"/>
              </a:xfrm>
              <a:custGeom>
                <a:avLst/>
                <a:gdLst>
                  <a:gd name="connsiteX0" fmla="*/ 0 w 1031358"/>
                  <a:gd name="connsiteY0" fmla="*/ 531628 h 2286000"/>
                  <a:gd name="connsiteX1" fmla="*/ 10633 w 1031358"/>
                  <a:gd name="connsiteY1" fmla="*/ 2286000 h 2286000"/>
                  <a:gd name="connsiteX2" fmla="*/ 1031358 w 1031358"/>
                  <a:gd name="connsiteY2" fmla="*/ 1743739 h 2286000"/>
                  <a:gd name="connsiteX3" fmla="*/ 1031358 w 1031358"/>
                  <a:gd name="connsiteY3" fmla="*/ 0 h 2286000"/>
                  <a:gd name="connsiteX4" fmla="*/ 0 w 1031358"/>
                  <a:gd name="connsiteY4" fmla="*/ 531628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358" h="2286000">
                    <a:moveTo>
                      <a:pt x="0" y="531628"/>
                    </a:moveTo>
                    <a:cubicBezTo>
                      <a:pt x="3544" y="1116419"/>
                      <a:pt x="7089" y="1701209"/>
                      <a:pt x="10633" y="2286000"/>
                    </a:cubicBezTo>
                    <a:lnTo>
                      <a:pt x="1031358" y="1743739"/>
                    </a:lnTo>
                    <a:lnTo>
                      <a:pt x="1031358" y="0"/>
                    </a:lnTo>
                    <a:lnTo>
                      <a:pt x="0" y="531628"/>
                    </a:lnTo>
                    <a:close/>
                  </a:path>
                </a:pathLst>
              </a:custGeom>
              <a:solidFill>
                <a:srgbClr val="00B050">
                  <a:alpha val="86000"/>
                </a:srgb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2228850" y="3886200"/>
                <a:ext cx="4221125" cy="520995"/>
              </a:xfrm>
              <a:custGeom>
                <a:avLst/>
                <a:gdLst>
                  <a:gd name="connsiteX0" fmla="*/ 1063256 w 4221125"/>
                  <a:gd name="connsiteY0" fmla="*/ 0 h 520995"/>
                  <a:gd name="connsiteX1" fmla="*/ 0 w 4221125"/>
                  <a:gd name="connsiteY1" fmla="*/ 520995 h 520995"/>
                  <a:gd name="connsiteX2" fmla="*/ 3189767 w 4221125"/>
                  <a:gd name="connsiteY2" fmla="*/ 520995 h 520995"/>
                  <a:gd name="connsiteX3" fmla="*/ 4221125 w 4221125"/>
                  <a:gd name="connsiteY3" fmla="*/ 10632 h 520995"/>
                  <a:gd name="connsiteX4" fmla="*/ 1063256 w 4221125"/>
                  <a:gd name="connsiteY4" fmla="*/ 0 h 52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1125" h="520995">
                    <a:moveTo>
                      <a:pt x="1063256" y="0"/>
                    </a:moveTo>
                    <a:lnTo>
                      <a:pt x="0" y="520995"/>
                    </a:lnTo>
                    <a:lnTo>
                      <a:pt x="3189767" y="520995"/>
                    </a:lnTo>
                    <a:lnTo>
                      <a:pt x="4221125" y="10632"/>
                    </a:lnTo>
                    <a:lnTo>
                      <a:pt x="1063256" y="0"/>
                    </a:lnTo>
                    <a:close/>
                  </a:path>
                </a:pathLst>
              </a:custGeom>
              <a:solidFill>
                <a:srgbClr val="FFC000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247900" y="2667000"/>
                <a:ext cx="3124200" cy="1752600"/>
              </a:xfrm>
              <a:prstGeom prst="rect">
                <a:avLst/>
              </a:prstGeom>
              <a:solidFill>
                <a:srgbClr val="FFFF00">
                  <a:alpha val="58000"/>
                </a:srgb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5391150" y="2152650"/>
                <a:ext cx="1031358" cy="2286000"/>
              </a:xfrm>
              <a:custGeom>
                <a:avLst/>
                <a:gdLst>
                  <a:gd name="connsiteX0" fmla="*/ 0 w 1031358"/>
                  <a:gd name="connsiteY0" fmla="*/ 531628 h 2286000"/>
                  <a:gd name="connsiteX1" fmla="*/ 10633 w 1031358"/>
                  <a:gd name="connsiteY1" fmla="*/ 2286000 h 2286000"/>
                  <a:gd name="connsiteX2" fmla="*/ 1031358 w 1031358"/>
                  <a:gd name="connsiteY2" fmla="*/ 1743739 h 2286000"/>
                  <a:gd name="connsiteX3" fmla="*/ 1031358 w 1031358"/>
                  <a:gd name="connsiteY3" fmla="*/ 0 h 2286000"/>
                  <a:gd name="connsiteX4" fmla="*/ 0 w 1031358"/>
                  <a:gd name="connsiteY4" fmla="*/ 531628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358" h="2286000">
                    <a:moveTo>
                      <a:pt x="0" y="531628"/>
                    </a:moveTo>
                    <a:cubicBezTo>
                      <a:pt x="3544" y="1116419"/>
                      <a:pt x="7089" y="1701209"/>
                      <a:pt x="10633" y="2286000"/>
                    </a:cubicBezTo>
                    <a:lnTo>
                      <a:pt x="1031358" y="1743739"/>
                    </a:lnTo>
                    <a:lnTo>
                      <a:pt x="1031358" y="0"/>
                    </a:lnTo>
                    <a:lnTo>
                      <a:pt x="0" y="531628"/>
                    </a:lnTo>
                    <a:close/>
                  </a:path>
                </a:pathLst>
              </a:custGeom>
              <a:solidFill>
                <a:srgbClr val="66FFFF">
                  <a:alpha val="52000"/>
                </a:srgb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2209800" y="2146005"/>
                <a:ext cx="4221125" cy="520995"/>
              </a:xfrm>
              <a:custGeom>
                <a:avLst/>
                <a:gdLst>
                  <a:gd name="connsiteX0" fmla="*/ 1063256 w 4221125"/>
                  <a:gd name="connsiteY0" fmla="*/ 0 h 520995"/>
                  <a:gd name="connsiteX1" fmla="*/ 0 w 4221125"/>
                  <a:gd name="connsiteY1" fmla="*/ 520995 h 520995"/>
                  <a:gd name="connsiteX2" fmla="*/ 3189767 w 4221125"/>
                  <a:gd name="connsiteY2" fmla="*/ 520995 h 520995"/>
                  <a:gd name="connsiteX3" fmla="*/ 4221125 w 4221125"/>
                  <a:gd name="connsiteY3" fmla="*/ 10632 h 520995"/>
                  <a:gd name="connsiteX4" fmla="*/ 1063256 w 4221125"/>
                  <a:gd name="connsiteY4" fmla="*/ 0 h 52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1125" h="520995">
                    <a:moveTo>
                      <a:pt x="1063256" y="0"/>
                    </a:moveTo>
                    <a:lnTo>
                      <a:pt x="0" y="520995"/>
                    </a:lnTo>
                    <a:lnTo>
                      <a:pt x="3189767" y="520995"/>
                    </a:lnTo>
                    <a:lnTo>
                      <a:pt x="4221125" y="10632"/>
                    </a:lnTo>
                    <a:lnTo>
                      <a:pt x="1063256" y="0"/>
                    </a:lnTo>
                    <a:close/>
                  </a:path>
                </a:pathLst>
              </a:custGeom>
              <a:solidFill>
                <a:srgbClr val="C00000">
                  <a:alpha val="72000"/>
                </a:srgb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80393" y="3499945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91000" y="3733800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7020" y="1524000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4178" y="1555531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7138" y="3016469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05097" y="121394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05000" y="1015425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05000" y="2844225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9" name="Straight Connector 18"/>
          <p:cNvCxnSpPr>
            <a:endCxn id="5" idx="2"/>
          </p:cNvCxnSpPr>
          <p:nvPr/>
        </p:nvCxnSpPr>
        <p:spPr>
          <a:xfrm flipV="1">
            <a:off x="685800" y="2652364"/>
            <a:ext cx="4194315" cy="5480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3600" y="304800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28194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160020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85800" y="914400"/>
            <a:ext cx="4191000" cy="2286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0910307">
            <a:off x="3172681" y="262184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744068">
            <a:off x="2775575" y="180899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4114800"/>
            <a:ext cx="509306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ABEH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AE(p)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ঘণকের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5257800"/>
            <a:ext cx="521809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ঘনবস্তুটির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AF(k)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b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ঘনবস্তুর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কর্ণের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দৈর্ঘ্য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k=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334000" y="304800"/>
            <a:ext cx="3401904" cy="2136000"/>
            <a:chOff x="5304504" y="307332"/>
            <a:chExt cx="3401904" cy="2136000"/>
          </a:xfrm>
        </p:grpSpPr>
        <p:cxnSp>
          <p:nvCxnSpPr>
            <p:cNvPr id="40" name="Straight Connector 39"/>
            <p:cNvCxnSpPr/>
            <p:nvPr/>
          </p:nvCxnSpPr>
          <p:spPr>
            <a:xfrm rot="16200000" flipH="1">
              <a:off x="7568377" y="1280652"/>
              <a:ext cx="1649365" cy="245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486400" y="2109019"/>
              <a:ext cx="2920181" cy="1229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5304504" y="307332"/>
              <a:ext cx="3401904" cy="2136000"/>
              <a:chOff x="5304504" y="307332"/>
              <a:chExt cx="3401904" cy="21360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5501148" y="471948"/>
                <a:ext cx="2895600" cy="164444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5304504" y="2062332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313108" y="1954188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325408" y="307332"/>
                <a:ext cx="3810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01468" y="2025444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337756" y="1066800"/>
                <a:ext cx="3080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r>
                  <a:rPr lang="en-US" dirty="0" smtClean="0">
                    <a:solidFill>
                      <a:prstClr val="black"/>
                    </a:solidFill>
                  </a:rPr>
                  <a:t>b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5410200" y="2362200"/>
            <a:ext cx="3505200" cy="2514600"/>
            <a:chOff x="5351208" y="3293784"/>
            <a:chExt cx="3411792" cy="2091756"/>
          </a:xfrm>
        </p:grpSpPr>
        <p:grpSp>
          <p:nvGrpSpPr>
            <p:cNvPr id="49" name="Group 48"/>
            <p:cNvGrpSpPr/>
            <p:nvPr/>
          </p:nvGrpSpPr>
          <p:grpSpPr>
            <a:xfrm>
              <a:off x="5492500" y="3436264"/>
              <a:ext cx="2930773" cy="1644444"/>
              <a:chOff x="5475292" y="936496"/>
              <a:chExt cx="2930773" cy="164444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>
                <a:off x="7564315" y="1749566"/>
                <a:ext cx="1629903" cy="8642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5475292" y="936496"/>
                <a:ext cx="2895599" cy="164444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5503608" y="2560669"/>
                <a:ext cx="2902457" cy="1292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/>
            <p:cNvSpPr/>
            <p:nvPr/>
          </p:nvSpPr>
          <p:spPr>
            <a:xfrm>
              <a:off x="5351208" y="5004540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256576" y="4940640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342616" y="3293784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305800" y="4043520"/>
              <a:ext cx="4572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Rounded Rectangle 56"/>
          <p:cNvSpPr/>
          <p:nvPr/>
        </p:nvSpPr>
        <p:spPr>
          <a:xfrm rot="19776943">
            <a:off x="6248901" y="697362"/>
            <a:ext cx="16764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কর্ণ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 rot="19548308">
            <a:off x="5376984" y="3172283"/>
            <a:ext cx="2752269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কর্ণ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24200" y="5638800"/>
          <a:ext cx="1600200" cy="381000"/>
        </p:xfrm>
        <a:graphic>
          <a:graphicData uri="http://schemas.openxmlformats.org/presentationml/2006/ole">
            <p:oleObj spid="_x0000_s1026" name="Equation" r:id="rId3" imgW="863280" imgH="2538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649538" y="4476750"/>
          <a:ext cx="1177925" cy="419100"/>
        </p:xfrm>
        <a:graphic>
          <a:graphicData uri="http://schemas.openxmlformats.org/presentationml/2006/ole">
            <p:oleObj spid="_x0000_s1027" name="Equation" r:id="rId4" imgW="634680" imgH="2793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 build="allAtOnce" animBg="1"/>
      <p:bldP spid="31" grpId="0" uiExpand="1" build="allAtOnce" animBg="1"/>
      <p:bldP spid="57" grpId="0"/>
      <p:bldP spid="5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895</TotalTime>
  <Words>505</Words>
  <Application>Microsoft Office PowerPoint</Application>
  <PresentationFormat>On-screen Show (4:3)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Trek</vt:lpstr>
      <vt:lpstr>Equation</vt:lpstr>
      <vt:lpstr>Slide 1</vt:lpstr>
      <vt:lpstr>Slide 2</vt:lpstr>
      <vt:lpstr>Slide 3</vt:lpstr>
      <vt:lpstr>আজকের পাঠ</vt:lpstr>
      <vt:lpstr> শিখনফল</vt:lpstr>
      <vt:lpstr>Slide 6</vt:lpstr>
      <vt:lpstr>Slide 7</vt:lpstr>
      <vt:lpstr>Slide 8</vt:lpstr>
      <vt:lpstr>Slide 9</vt:lpstr>
      <vt:lpstr>Slide 10</vt:lpstr>
      <vt:lpstr>Slide 11</vt:lpstr>
      <vt:lpstr>দলীয় কাজ</vt:lpstr>
      <vt:lpstr>Slide 13</vt:lpstr>
      <vt:lpstr>Slide 14</vt:lpstr>
      <vt:lpstr>মূল্যায়ন</vt:lpstr>
      <vt:lpstr>বাড়ির কাজ</vt:lpstr>
      <vt:lpstr>Slide 17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computer plus</cp:lastModifiedBy>
  <cp:revision>278</cp:revision>
  <dcterms:created xsi:type="dcterms:W3CDTF">2012-11-21T13:11:51Z</dcterms:created>
  <dcterms:modified xsi:type="dcterms:W3CDTF">2020-09-27T01:44:34Z</dcterms:modified>
</cp:coreProperties>
</file>