
<file path=[Content_Types].xml><?xml version="1.0" encoding="utf-8"?>
<Types xmlns="http://schemas.openxmlformats.org/package/2006/content-types">
  <Default Extension="jfif" ContentType="image/jpe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72" r:id="rId9"/>
    <p:sldId id="264" r:id="rId10"/>
    <p:sldId id="269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-1878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3" d="100"/>
        <a:sy n="6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7E7F6A-E744-4213-8EA6-E75B7ECABA9C}" type="datetimeFigureOut">
              <a:rPr lang="en-US" smtClean="0"/>
              <a:t>21-Dec-20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2DF2D-B714-47B8-A741-7C11BCB2D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251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22DF2D-B714-47B8-A741-7C11BCB2DC9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0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E1F83C-7FA3-4181-8067-7C1F6BD92C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CBCD84A-F313-4408-A7E6-239044EA0D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35BFA33-BE6E-4D93-B341-521F17B6E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7E3F-3380-4755-A632-E6EB5BE121C3}" type="datetimeFigureOut">
              <a:rPr lang="en-US" smtClean="0"/>
              <a:t>21-Dec-20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FAF363F-22DC-419A-97CB-459FB2A6A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8183300-15E6-427A-A7CD-A3C59A035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D24D-96FF-4EE3-B7A2-F8D1168D0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94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7DE09D-CC43-40B5-8E23-82553ED79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844E0AE-F494-4C98-99EE-96C5C6DE30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614293E-879F-4BAF-BDB8-D5E7D6E5B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7E3F-3380-4755-A632-E6EB5BE121C3}" type="datetimeFigureOut">
              <a:rPr lang="en-US" smtClean="0"/>
              <a:t>21-Dec-20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B202F13-5D27-4BD4-9877-2656D8611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71297EA-BE46-40DC-960D-B84406EA0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D24D-96FF-4EE3-B7A2-F8D1168D0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21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90F13D0-2AEB-49A9-A988-6855FD10F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50C1967-86E3-45AC-95D9-2C0CED07AF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75A94D2-C058-48DE-B2E8-D610AABE7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7E3F-3380-4755-A632-E6EB5BE121C3}" type="datetimeFigureOut">
              <a:rPr lang="en-US" smtClean="0"/>
              <a:t>21-Dec-20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B48B4A2-9192-4C1D-BE5D-8C5DD8F10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2CB4183-EA6F-4127-A1A3-7F3C0B419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D24D-96FF-4EE3-B7A2-F8D1168D0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25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7E3F-3380-4755-A632-E6EB5BE121C3}" type="datetimeFigureOut">
              <a:rPr lang="en-US" smtClean="0"/>
              <a:t>21-Dec-20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97FD24D-96FF-4EE3-B7A2-F8D1168D0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78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28409A-DA88-4A84-A840-F67B559B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C1751AD-DFAC-4B2E-8C75-3ABEB450E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E16E3DD-1E85-4F1E-A900-0AAC54485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7E3F-3380-4755-A632-E6EB5BE121C3}" type="datetimeFigureOut">
              <a:rPr lang="en-US" smtClean="0"/>
              <a:t>21-Dec-20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D888E2D-2C11-406F-8E6D-5C35D2D69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CF24359-3B0F-47C0-A4FB-A7C140A3E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D24D-96FF-4EE3-B7A2-F8D1168D0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92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BB3588-FC05-4BFE-BBE0-F251770E6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F25D924-32E8-4842-95AE-78D1DAA42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B8F151D-A1F6-48FF-8C55-A2D0C32AE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7E3F-3380-4755-A632-E6EB5BE121C3}" type="datetimeFigureOut">
              <a:rPr lang="en-US" smtClean="0"/>
              <a:t>21-Dec-20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A17A9C2-E71A-474E-A536-5E4F64BED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42DB472-9BE0-437C-94F0-34B5D69B7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D24D-96FF-4EE3-B7A2-F8D1168D0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5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82E7F13-6BCD-4393-82F5-F68E3B640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3C31121-314F-48C8-A091-86282DF8F7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51F4659-73A6-4312-8982-D8735E3C05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C90E945-956C-45F0-9172-67A46D436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7E3F-3380-4755-A632-E6EB5BE121C3}" type="datetimeFigureOut">
              <a:rPr lang="en-US" smtClean="0"/>
              <a:t>21-Dec-20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502A5E6-106D-43D6-802E-27138CB4B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23D761B-344C-4624-A9EA-13A5DABDF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D24D-96FF-4EE3-B7A2-F8D1168D0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31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608CCD-D76E-4ECE-B385-CF627028C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3D904E5-1762-43A6-ADDC-7E22827A2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42F6EC2-7475-48E4-BF48-53D8385E99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880B030-D32D-4179-809C-6AE00E845F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C9E371E-59D0-4400-BE5E-1AD640CA6F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6B265C53-B44F-41B4-A8D3-004E3AA2C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7E3F-3380-4755-A632-E6EB5BE121C3}" type="datetimeFigureOut">
              <a:rPr lang="en-US" smtClean="0"/>
              <a:t>21-Dec-20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2758463-AF4F-448E-8887-6B416C41B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F552ECC8-5464-4B58-83A6-6DEC03B62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D24D-96FF-4EE3-B7A2-F8D1168D0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92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949DF4-73C1-4D53-96A9-B6C3D6A5D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5C9F583-A795-4B40-810E-6803F7594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7E3F-3380-4755-A632-E6EB5BE121C3}" type="datetimeFigureOut">
              <a:rPr lang="en-US" smtClean="0"/>
              <a:t>21-Dec-20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7A0F278-AB5E-4BBD-9C63-02CF925A9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E193057-71FD-4224-84F0-3A46F1863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D24D-96FF-4EE3-B7A2-F8D1168D0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66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9DE1F78-8359-4B0E-B4A3-612BE2A8B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7E3F-3380-4755-A632-E6EB5BE121C3}" type="datetimeFigureOut">
              <a:rPr lang="en-US" smtClean="0"/>
              <a:t>21-Dec-20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8D1B32B-FA9D-47F0-A54A-81B586C37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544BFDB-F7F0-49CD-BE60-555167584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D24D-96FF-4EE3-B7A2-F8D1168D0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6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8BFCA6-9FB2-45CF-A2D9-7ED278566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5C6B21-4D9C-44EB-8E12-3B3C19DBF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9E9DB96-3727-489D-9EA3-45E04B7D8E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7B449C9-8616-4655-8C2C-20E31953C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7E3F-3380-4755-A632-E6EB5BE121C3}" type="datetimeFigureOut">
              <a:rPr lang="en-US" smtClean="0"/>
              <a:t>21-Dec-20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72CB905-14D4-4D97-89B1-1A8556632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8C3B3A1-C699-4D2E-84A7-B19741625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D24D-96FF-4EE3-B7A2-F8D1168D0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38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ECDBC1-63F2-4C37-A605-956064271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416FBA3C-D8B7-4322-BB2E-3FEADAE7CE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6C4898A-D3A1-484C-B826-A39DFEC2B8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C98ECE0-57AB-4CAC-BCAF-2BCB78D06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97E3F-3380-4755-A632-E6EB5BE121C3}" type="datetimeFigureOut">
              <a:rPr lang="en-US" smtClean="0"/>
              <a:t>21-Dec-20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2648D78-1C68-43BC-8CC5-FAB418663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1225E86-5530-4EC6-80A2-BCF882F07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FD24D-96FF-4EE3-B7A2-F8D1168D0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12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64557">
              <a:schemeClr val="accent4">
                <a:lumMod val="40000"/>
                <a:lumOff val="60000"/>
              </a:schemeClr>
            </a:gs>
            <a:gs pos="33000">
              <a:schemeClr val="accent2">
                <a:lumMod val="40000"/>
                <a:lumOff val="60000"/>
              </a:schemeClr>
            </a:gs>
            <a:gs pos="100000">
              <a:schemeClr val="accent6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AC6CFD3-C3F2-4464-9CA9-346CA7BA2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7B05D52-68CE-4C65-BDBB-076EA5D160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C39915A-994A-4FA0-B2D0-F5F30A1FD4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97E3F-3380-4755-A632-E6EB5BE121C3}" type="datetimeFigureOut">
              <a:rPr lang="en-US" smtClean="0"/>
              <a:t>21-Dec-20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6BC74AD-1311-4067-9BA8-1BB4DBC2BE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3EFE6CF-036E-4BB7-95EC-F82D111972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FD24D-96FF-4EE3-B7A2-F8D1168D0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04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tmp"/><Relationship Id="rId5" Type="http://schemas.openxmlformats.org/officeDocument/2006/relationships/image" Target="../media/image15.tmp"/><Relationship Id="rId4" Type="http://schemas.openxmlformats.org/officeDocument/2006/relationships/image" Target="../media/image14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tmp"/><Relationship Id="rId4" Type="http://schemas.openxmlformats.org/officeDocument/2006/relationships/image" Target="../media/image18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="" xmlns:a16="http://schemas.microsoft.com/office/drawing/2014/main" id="{BE67CBB6-ED5F-48E5-9434-6DB3B96A6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0158" y="283368"/>
            <a:ext cx="3291682" cy="1160445"/>
          </a:xfrm>
          <a:blipFill>
            <a:blip r:embed="rId2"/>
            <a:tile tx="0" ty="0" sx="100000" sy="100000" flip="none" algn="tl"/>
          </a:blipFill>
          <a:ln w="5715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/>
          </a:bodyPr>
          <a:lstStyle/>
          <a:p>
            <a:pPr algn="ctr"/>
            <a:r>
              <a:rPr lang="bn-IN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bn-IN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4E3792FD-A4E1-4D6E-BAC9-B223A28339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484" y="1814052"/>
            <a:ext cx="6537031" cy="489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67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="" xmlns:a16="http://schemas.microsoft.com/office/drawing/2014/main" id="{C6DEE831-D105-46C8-A283-68862D82E88E}"/>
              </a:ext>
            </a:extLst>
          </p:cNvPr>
          <p:cNvGrpSpPr/>
          <p:nvPr/>
        </p:nvGrpSpPr>
        <p:grpSpPr>
          <a:xfrm>
            <a:off x="8067367" y="1385647"/>
            <a:ext cx="2536723" cy="2684906"/>
            <a:chOff x="8067367" y="1385647"/>
            <a:chExt cx="2536723" cy="2684906"/>
          </a:xfrm>
        </p:grpSpPr>
        <p:grpSp>
          <p:nvGrpSpPr>
            <p:cNvPr id="2" name="Group 1">
              <a:extLst>
                <a:ext uri="{FF2B5EF4-FFF2-40B4-BE49-F238E27FC236}">
                  <a16:creationId xmlns="" xmlns:a16="http://schemas.microsoft.com/office/drawing/2014/main" id="{30459437-AA80-4E32-B48F-1A48EE62BA67}"/>
                </a:ext>
              </a:extLst>
            </p:cNvPr>
            <p:cNvGrpSpPr/>
            <p:nvPr/>
          </p:nvGrpSpPr>
          <p:grpSpPr>
            <a:xfrm>
              <a:off x="8067367" y="1385647"/>
              <a:ext cx="2536723" cy="2684906"/>
              <a:chOff x="6445045" y="736715"/>
              <a:chExt cx="2536723" cy="2684906"/>
            </a:xfrm>
          </p:grpSpPr>
          <p:sp>
            <p:nvSpPr>
              <p:cNvPr id="3" name="Rectangle: Diagonal Corners Rounded 2">
                <a:extLst>
                  <a:ext uri="{FF2B5EF4-FFF2-40B4-BE49-F238E27FC236}">
                    <a16:creationId xmlns="" xmlns:a16="http://schemas.microsoft.com/office/drawing/2014/main" id="{8CBF9EA7-260C-4155-9FEC-B01CFFAA028A}"/>
                  </a:ext>
                </a:extLst>
              </p:cNvPr>
              <p:cNvSpPr/>
              <p:nvPr/>
            </p:nvSpPr>
            <p:spPr>
              <a:xfrm>
                <a:off x="6445045" y="736715"/>
                <a:ext cx="2536723" cy="2684906"/>
              </a:xfrm>
              <a:prstGeom prst="round2Diag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40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৪ ৫</a:t>
                </a:r>
              </a:p>
              <a:p>
                <a:r>
                  <a:rPr lang="bn-IN" sz="40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+২ ৩</a:t>
                </a:r>
              </a:p>
            </p:txBody>
          </p:sp>
          <p:cxnSp>
            <p:nvCxnSpPr>
              <p:cNvPr id="4" name="Straight Connector 3">
                <a:extLst>
                  <a:ext uri="{FF2B5EF4-FFF2-40B4-BE49-F238E27FC236}">
                    <a16:creationId xmlns="" xmlns:a16="http://schemas.microsoft.com/office/drawing/2014/main" id="{796395AE-9C3D-432E-AF69-2659CD16F88C}"/>
                  </a:ext>
                </a:extLst>
              </p:cNvPr>
              <p:cNvCxnSpPr/>
              <p:nvPr/>
            </p:nvCxnSpPr>
            <p:spPr>
              <a:xfrm>
                <a:off x="6725265" y="2625204"/>
                <a:ext cx="1740309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" name="Group 4">
              <a:extLst>
                <a:ext uri="{FF2B5EF4-FFF2-40B4-BE49-F238E27FC236}">
                  <a16:creationId xmlns="" xmlns:a16="http://schemas.microsoft.com/office/drawing/2014/main" id="{8C613334-8B67-4A69-8484-B1213529A368}"/>
                </a:ext>
              </a:extLst>
            </p:cNvPr>
            <p:cNvGrpSpPr/>
            <p:nvPr/>
          </p:nvGrpSpPr>
          <p:grpSpPr>
            <a:xfrm>
              <a:off x="9006344" y="1941882"/>
              <a:ext cx="698094" cy="1700973"/>
              <a:chOff x="7384022" y="1292950"/>
              <a:chExt cx="698094" cy="1700973"/>
            </a:xfrm>
          </p:grpSpPr>
          <p:cxnSp>
            <p:nvCxnSpPr>
              <p:cNvPr id="6" name="Straight Connector 5">
                <a:extLst>
                  <a:ext uri="{FF2B5EF4-FFF2-40B4-BE49-F238E27FC236}">
                    <a16:creationId xmlns="" xmlns:a16="http://schemas.microsoft.com/office/drawing/2014/main" id="{02B11D77-04F5-4714-BE56-9711926C8B04}"/>
                  </a:ext>
                </a:extLst>
              </p:cNvPr>
              <p:cNvCxnSpPr/>
              <p:nvPr/>
            </p:nvCxnSpPr>
            <p:spPr>
              <a:xfrm>
                <a:off x="8082116" y="1312606"/>
                <a:ext cx="0" cy="1681317"/>
              </a:xfrm>
              <a:prstGeom prst="line">
                <a:avLst/>
              </a:prstGeom>
              <a:ln w="285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="" xmlns:a16="http://schemas.microsoft.com/office/drawing/2014/main" id="{6AF683F3-E775-41C9-B053-ECBB3EC043C7}"/>
                  </a:ext>
                </a:extLst>
              </p:cNvPr>
              <p:cNvCxnSpPr/>
              <p:nvPr/>
            </p:nvCxnSpPr>
            <p:spPr>
              <a:xfrm>
                <a:off x="7747817" y="1302778"/>
                <a:ext cx="0" cy="1681317"/>
              </a:xfrm>
              <a:prstGeom prst="line">
                <a:avLst/>
              </a:prstGeom>
              <a:ln w="285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="" xmlns:a16="http://schemas.microsoft.com/office/drawing/2014/main" id="{D208D91E-05C5-44C9-9F01-352A5C72CCAC}"/>
                  </a:ext>
                </a:extLst>
              </p:cNvPr>
              <p:cNvCxnSpPr/>
              <p:nvPr/>
            </p:nvCxnSpPr>
            <p:spPr>
              <a:xfrm>
                <a:off x="7384022" y="1292950"/>
                <a:ext cx="0" cy="1681317"/>
              </a:xfrm>
              <a:prstGeom prst="line">
                <a:avLst/>
              </a:prstGeom>
              <a:ln w="285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297FF4C3-FA0C-4980-8180-2CFF1326651C}"/>
              </a:ext>
            </a:extLst>
          </p:cNvPr>
          <p:cNvSpPr txBox="1"/>
          <p:nvPr/>
        </p:nvSpPr>
        <p:spPr>
          <a:xfrm>
            <a:off x="9320979" y="4652436"/>
            <a:ext cx="4424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6D52B71E-8D08-4735-9BF5-E1BD24C8ADA3}"/>
              </a:ext>
            </a:extLst>
          </p:cNvPr>
          <p:cNvSpPr txBox="1"/>
          <p:nvPr/>
        </p:nvSpPr>
        <p:spPr>
          <a:xfrm>
            <a:off x="8986684" y="4672102"/>
            <a:ext cx="4424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9001E404-AA5B-4706-AB41-1546F921EA52}"/>
              </a:ext>
            </a:extLst>
          </p:cNvPr>
          <p:cNvSpPr txBox="1"/>
          <p:nvPr/>
        </p:nvSpPr>
        <p:spPr>
          <a:xfrm>
            <a:off x="1283110" y="1961538"/>
            <a:ext cx="23449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৪৫+২৩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3935FDC2-CFEC-40F8-8910-A719813826E6}"/>
              </a:ext>
            </a:extLst>
          </p:cNvPr>
          <p:cNvSpPr/>
          <p:nvPr/>
        </p:nvSpPr>
        <p:spPr>
          <a:xfrm>
            <a:off x="9049740" y="4860507"/>
            <a:ext cx="867104" cy="5517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738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0.0301 L -2.08333E-6 -0.2199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2778 L 1.66667E-6 -0.22222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D71C74-024E-445F-ADCB-9560AC152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0108" y="415089"/>
            <a:ext cx="3131784" cy="924980"/>
          </a:xfrm>
          <a:ln w="5715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2D830AF-FF12-4B37-B899-8D26BA2E651F}"/>
              </a:ext>
            </a:extLst>
          </p:cNvPr>
          <p:cNvSpPr txBox="1"/>
          <p:nvPr/>
        </p:nvSpPr>
        <p:spPr>
          <a:xfrm>
            <a:off x="638973" y="1696065"/>
            <a:ext cx="410636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দল-১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অনুরূপ একটি গাণিতিক সমস্যা তৈরি করে সমস্যাটির সমাধান কর।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F7205717-4DAC-4323-B403-B369FA1D50C1}"/>
              </a:ext>
            </a:extLst>
          </p:cNvPr>
          <p:cNvGrpSpPr/>
          <p:nvPr/>
        </p:nvGrpSpPr>
        <p:grpSpPr>
          <a:xfrm>
            <a:off x="9592763" y="1696065"/>
            <a:ext cx="2441921" cy="4031873"/>
            <a:chOff x="7188776" y="1696065"/>
            <a:chExt cx="2441921" cy="4163264"/>
          </a:xfrm>
        </p:grpSpPr>
        <p:sp>
          <p:nvSpPr>
            <p:cNvPr id="5" name="TextBox 4">
              <a:extLst>
                <a:ext uri="{FF2B5EF4-FFF2-40B4-BE49-F238E27FC236}">
                  <a16:creationId xmlns="" xmlns:a16="http://schemas.microsoft.com/office/drawing/2014/main" id="{4FCC3F43-C61D-4FAC-B5D6-C13321056BB5}"/>
                </a:ext>
              </a:extLst>
            </p:cNvPr>
            <p:cNvSpPr txBox="1"/>
            <p:nvPr/>
          </p:nvSpPr>
          <p:spPr>
            <a:xfrm>
              <a:off x="7188776" y="1696065"/>
              <a:ext cx="2441921" cy="41632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b="1" u="sng" dirty="0">
                  <a:latin typeface="NikoshBAN" panose="02000000000000000000" pitchFamily="2" charset="0"/>
                  <a:cs typeface="NikoshBAN" panose="02000000000000000000" pitchFamily="2" charset="0"/>
                </a:rPr>
                <a:t>দল-৩ </a:t>
              </a:r>
            </a:p>
            <a:p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যোগ করঃ</a:t>
              </a:r>
            </a:p>
            <a:p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১।  </a:t>
              </a:r>
            </a:p>
            <a:p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	৫৬</a:t>
              </a:r>
            </a:p>
            <a:p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      +৪২</a:t>
              </a:r>
            </a:p>
            <a:p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২। ৪৪+৩৫ </a:t>
              </a:r>
            </a:p>
            <a:p>
              <a:endParaRPr lang="bn-IN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="" xmlns:a16="http://schemas.microsoft.com/office/drawing/2014/main" id="{953B5797-A749-4873-9FC5-C729A074AB1B}"/>
                </a:ext>
              </a:extLst>
            </p:cNvPr>
            <p:cNvCxnSpPr>
              <a:cxnSpLocks/>
            </p:cNvCxnSpPr>
            <p:nvPr/>
          </p:nvCxnSpPr>
          <p:spPr>
            <a:xfrm>
              <a:off x="7519856" y="4197718"/>
              <a:ext cx="189623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B933255E-9C7D-40B2-BA4F-25A9742D7386}"/>
              </a:ext>
            </a:extLst>
          </p:cNvPr>
          <p:cNvSpPr txBox="1"/>
          <p:nvPr/>
        </p:nvSpPr>
        <p:spPr>
          <a:xfrm>
            <a:off x="5115868" y="1696065"/>
            <a:ext cx="41063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দল-</a:t>
            </a:r>
            <a:r>
              <a:rPr lang="en-US" sz="32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endParaRPr lang="bn-IN" sz="32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রাজুর কাছে ৫৪ টি মার্বেল ছিল। রনি তাকে আরও ২৫ টি মার্বেল দিল। এখন রাজুর কতগুলো মার্বেল হলো?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65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A99C02-6040-4FCB-AF76-E2AA68947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5346" y="447129"/>
            <a:ext cx="2141308" cy="1012961"/>
          </a:xfrm>
          <a:solidFill>
            <a:schemeClr val="accent1">
              <a:lumMod val="40000"/>
              <a:lumOff val="60000"/>
            </a:schemeClr>
          </a:solidFill>
          <a:ln w="3810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IN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D27B6877-5558-4483-A134-FFB4367E6D01}"/>
              </a:ext>
            </a:extLst>
          </p:cNvPr>
          <p:cNvGrpSpPr/>
          <p:nvPr/>
        </p:nvGrpSpPr>
        <p:grpSpPr>
          <a:xfrm>
            <a:off x="510088" y="2168013"/>
            <a:ext cx="10801925" cy="2062103"/>
            <a:chOff x="510088" y="2168013"/>
            <a:chExt cx="10801925" cy="2062103"/>
          </a:xfrm>
        </p:grpSpPr>
        <p:sp>
          <p:nvSpPr>
            <p:cNvPr id="3" name="TextBox 2">
              <a:extLst>
                <a:ext uri="{FF2B5EF4-FFF2-40B4-BE49-F238E27FC236}">
                  <a16:creationId xmlns="" xmlns:a16="http://schemas.microsoft.com/office/drawing/2014/main" id="{D0493DD3-CF9F-4872-879A-3B7149D5A9AC}"/>
                </a:ext>
              </a:extLst>
            </p:cNvPr>
            <p:cNvSpPr txBox="1"/>
            <p:nvPr/>
          </p:nvSpPr>
          <p:spPr>
            <a:xfrm>
              <a:off x="545690" y="2168013"/>
              <a:ext cx="10766323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যোগ করঃ 			</a:t>
              </a:r>
            </a:p>
            <a:p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১। ৪৫			২। ১৪			৩। ২৬+৩১ 		৪। ৮১+৫ </a:t>
              </a:r>
            </a:p>
            <a:p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 +২৩			  +৫১</a:t>
              </a:r>
            </a:p>
            <a:p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="" xmlns:a16="http://schemas.microsoft.com/office/drawing/2014/main" id="{8D5D6BE8-4B68-4EE9-B29B-C476FA906A79}"/>
                </a:ext>
              </a:extLst>
            </p:cNvPr>
            <p:cNvCxnSpPr/>
            <p:nvPr/>
          </p:nvCxnSpPr>
          <p:spPr>
            <a:xfrm>
              <a:off x="510088" y="3629121"/>
              <a:ext cx="1179871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="" xmlns:a16="http://schemas.microsoft.com/office/drawing/2014/main" id="{B808BB10-25CF-4300-AD9E-797B0C1E5ECA}"/>
                </a:ext>
              </a:extLst>
            </p:cNvPr>
            <p:cNvCxnSpPr/>
            <p:nvPr/>
          </p:nvCxnSpPr>
          <p:spPr>
            <a:xfrm>
              <a:off x="3302452" y="3574031"/>
              <a:ext cx="1179871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9580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2E89AB-F1AD-45A1-953E-13A9B9F5D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8910" y="69261"/>
            <a:ext cx="2701747" cy="924471"/>
          </a:xfrm>
          <a:ln w="5715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6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310749FA-EA0E-41B0-A700-A83DB02578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277" y="1148538"/>
            <a:ext cx="7015654" cy="54587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4861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12E00D2-C831-4DDE-A88E-73E30A365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419" y="560440"/>
            <a:ext cx="5043949" cy="3229896"/>
          </a:xfrm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মোঃ মাহফিজুর রহমান</a:t>
            </a:r>
            <a:b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  <a:b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শহীদ মাহাতাব বেগ স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প্রা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b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চিরিরবন্দর, দিনাজপুর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4254DF-3371-4C82-AFA8-5F012DBA3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20232" y="560441"/>
            <a:ext cx="4434349" cy="3392128"/>
          </a:xfrm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দ্বিতীয় </a:t>
            </a:r>
          </a:p>
          <a:p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প্রাথমিক গণিত </a:t>
            </a:r>
          </a:p>
          <a:p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 যোগ </a:t>
            </a:r>
          </a:p>
          <a:p>
            <a:r>
              <a:rPr lang="bn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দুই অঙ্কের যোগ (হাতে না রেখে)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825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1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3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4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290508-5FB3-4BB9-AB5A-CF87EB1C2F69}"/>
              </a:ext>
            </a:extLst>
          </p:cNvPr>
          <p:cNvSpPr txBox="1">
            <a:spLocks/>
          </p:cNvSpPr>
          <p:nvPr/>
        </p:nvSpPr>
        <p:spPr>
          <a:xfrm>
            <a:off x="4255781" y="390832"/>
            <a:ext cx="2911935" cy="9144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bn-IN" sz="6000" b="1" u="sng" dirty="0">
                <a:solidFill>
                  <a:srgbClr val="00206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শিখনফলঃ </a:t>
            </a:r>
            <a:endParaRPr lang="en-US" sz="60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FA75EA8-337A-4ECB-A996-20377692724C}"/>
              </a:ext>
            </a:extLst>
          </p:cNvPr>
          <p:cNvSpPr txBox="1">
            <a:spLocks/>
          </p:cNvSpPr>
          <p:nvPr/>
        </p:nvSpPr>
        <p:spPr>
          <a:xfrm>
            <a:off x="1401098" y="2109015"/>
            <a:ext cx="8613058" cy="2433483"/>
          </a:xfrm>
          <a:prstGeom prst="rect">
            <a:avLst/>
          </a:prstGeom>
          <a:ln w="57150">
            <a:gradFill>
              <a:gsLst>
                <a:gs pos="0">
                  <a:srgbClr val="0070C0"/>
                </a:gs>
                <a:gs pos="23000">
                  <a:srgbClr val="FFFF00"/>
                </a:gs>
                <a:gs pos="75214">
                  <a:srgbClr val="FF0000"/>
                </a:gs>
                <a:gs pos="49000">
                  <a:srgbClr val="00B050"/>
                </a:gs>
                <a:gs pos="100000">
                  <a:srgbClr val="00B0F0"/>
                </a:gs>
              </a:gsLst>
              <a:lin ang="5400000" scaled="1"/>
            </a:gradFill>
            <a:prstDash val="lgDashDot"/>
          </a:ln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IN" sz="3600" b="1" dirty="0">
                <a:ln>
                  <a:noFill/>
                  <a:prstDash val="dashDot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en-US" sz="3600" b="1" dirty="0">
                <a:ln>
                  <a:noFill/>
                  <a:prstDash val="dashDot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.1.</a:t>
            </a:r>
            <a:r>
              <a:rPr lang="bn-IN" sz="3600" b="1" dirty="0">
                <a:ln>
                  <a:noFill/>
                  <a:prstDash val="dashDot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b="1" dirty="0">
                <a:ln>
                  <a:noFill/>
                  <a:prstDash val="dashDot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3600" b="1" dirty="0">
                <a:ln>
                  <a:noFill/>
                  <a:prstDash val="dashDot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উপকরণ ব্যবহার করে যোগ করতে পারবে ( যোগফল হবে অনূর্ধ্ব ১০০)।   </a:t>
            </a:r>
            <a:endParaRPr lang="bn-IN" sz="3600" b="1" dirty="0">
              <a:ln>
                <a:noFill/>
                <a:prstDash val="dashDot"/>
              </a:ln>
              <a:solidFill>
                <a:srgbClr val="15084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3600" b="1" dirty="0">
                <a:ln>
                  <a:noFill/>
                  <a:prstDash val="dashDot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600" b="1" dirty="0">
                <a:ln>
                  <a:noFill/>
                  <a:prstDash val="dashDot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b="1" dirty="0">
                <a:ln>
                  <a:noFill/>
                  <a:prstDash val="dashDot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3600" b="1" dirty="0">
                <a:ln>
                  <a:noFill/>
                  <a:prstDash val="dashDot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.1-</a:t>
            </a:r>
            <a:r>
              <a:rPr lang="bn-IN" sz="3600" b="1" dirty="0">
                <a:ln>
                  <a:noFill/>
                  <a:prstDash val="dashDot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হাতে না রেখে দুই অঙ্কবিশিষ্ট সংখ্যা উপরে-নিচে ও পাশাপাশি যোগ করতে পারবে ( যোগফল অনূর্ধ্ব ১০০)</a:t>
            </a:r>
            <a:endParaRPr lang="en-US" sz="3600" dirty="0">
              <a:ln>
                <a:noFill/>
                <a:prstDash val="dashDot"/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77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00"/>
                            </p:stCondLst>
                            <p:childTnLst>
                              <p:par>
                                <p:cTn id="2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D437FE-BC24-477F-8DEC-7578A8124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1883" y="447129"/>
            <a:ext cx="1757849" cy="1057206"/>
          </a:xfrm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 </a:t>
            </a:r>
            <a:endParaRPr lang="en-US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1" name="Group 100">
            <a:extLst>
              <a:ext uri="{FF2B5EF4-FFF2-40B4-BE49-F238E27FC236}">
                <a16:creationId xmlns="" xmlns:a16="http://schemas.microsoft.com/office/drawing/2014/main" id="{B3C0CF72-BDF9-4913-8599-C789CCE05CD1}"/>
              </a:ext>
            </a:extLst>
          </p:cNvPr>
          <p:cNvGrpSpPr/>
          <p:nvPr/>
        </p:nvGrpSpPr>
        <p:grpSpPr>
          <a:xfrm>
            <a:off x="2860117" y="2530871"/>
            <a:ext cx="2331724" cy="978311"/>
            <a:chOff x="269853" y="4704735"/>
            <a:chExt cx="3086472" cy="1032388"/>
          </a:xfrm>
        </p:grpSpPr>
        <p:pic>
          <p:nvPicPr>
            <p:cNvPr id="95" name="Picture 94">
              <a:extLst>
                <a:ext uri="{FF2B5EF4-FFF2-40B4-BE49-F238E27FC236}">
                  <a16:creationId xmlns="" xmlns:a16="http://schemas.microsoft.com/office/drawing/2014/main" id="{46130109-F178-46E9-80FB-620D449983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334" t="17379" r="13677" b="7754"/>
            <a:stretch/>
          </p:blipFill>
          <p:spPr>
            <a:xfrm>
              <a:off x="2323937" y="4704735"/>
              <a:ext cx="1032388" cy="1032388"/>
            </a:xfrm>
            <a:prstGeom prst="rect">
              <a:avLst/>
            </a:prstGeom>
          </p:spPr>
        </p:pic>
        <p:pic>
          <p:nvPicPr>
            <p:cNvPr id="96" name="Picture 95">
              <a:extLst>
                <a:ext uri="{FF2B5EF4-FFF2-40B4-BE49-F238E27FC236}">
                  <a16:creationId xmlns="" xmlns:a16="http://schemas.microsoft.com/office/drawing/2014/main" id="{F877C9B8-D82B-4830-ADAB-1832E2AFA3D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334" t="17379" r="13677" b="7754"/>
            <a:stretch/>
          </p:blipFill>
          <p:spPr>
            <a:xfrm>
              <a:off x="1302241" y="4704735"/>
              <a:ext cx="1032388" cy="1032388"/>
            </a:xfrm>
            <a:prstGeom prst="rect">
              <a:avLst/>
            </a:prstGeom>
          </p:spPr>
        </p:pic>
        <p:pic>
          <p:nvPicPr>
            <p:cNvPr id="97" name="Picture 96">
              <a:extLst>
                <a:ext uri="{FF2B5EF4-FFF2-40B4-BE49-F238E27FC236}">
                  <a16:creationId xmlns="" xmlns:a16="http://schemas.microsoft.com/office/drawing/2014/main" id="{F149127B-8545-4BC2-B8A6-B7C94611BCA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334" t="17379" r="13677" b="7754"/>
            <a:stretch/>
          </p:blipFill>
          <p:spPr>
            <a:xfrm>
              <a:off x="269853" y="4704735"/>
              <a:ext cx="1032388" cy="1032388"/>
            </a:xfrm>
            <a:prstGeom prst="rect">
              <a:avLst/>
            </a:prstGeom>
          </p:spPr>
        </p:pic>
      </p:grpSp>
      <p:grpSp>
        <p:nvGrpSpPr>
          <p:cNvPr id="100" name="Group 99">
            <a:extLst>
              <a:ext uri="{FF2B5EF4-FFF2-40B4-BE49-F238E27FC236}">
                <a16:creationId xmlns="" xmlns:a16="http://schemas.microsoft.com/office/drawing/2014/main" id="{37DDE653-4435-4B2D-B694-5285471F1391}"/>
              </a:ext>
            </a:extLst>
          </p:cNvPr>
          <p:cNvGrpSpPr/>
          <p:nvPr/>
        </p:nvGrpSpPr>
        <p:grpSpPr>
          <a:xfrm>
            <a:off x="366751" y="2542870"/>
            <a:ext cx="1662244" cy="1032388"/>
            <a:chOff x="563876" y="4704735"/>
            <a:chExt cx="2064776" cy="1032388"/>
          </a:xfrm>
        </p:grpSpPr>
        <p:pic>
          <p:nvPicPr>
            <p:cNvPr id="98" name="Picture 97">
              <a:extLst>
                <a:ext uri="{FF2B5EF4-FFF2-40B4-BE49-F238E27FC236}">
                  <a16:creationId xmlns="" xmlns:a16="http://schemas.microsoft.com/office/drawing/2014/main" id="{A3D99634-1098-4129-9DF4-3D96648F4DA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334" t="17379" r="13677" b="7754"/>
            <a:stretch/>
          </p:blipFill>
          <p:spPr>
            <a:xfrm>
              <a:off x="1596264" y="4704735"/>
              <a:ext cx="1032388" cy="1032388"/>
            </a:xfrm>
            <a:prstGeom prst="rect">
              <a:avLst/>
            </a:prstGeom>
          </p:spPr>
        </p:pic>
        <p:pic>
          <p:nvPicPr>
            <p:cNvPr id="99" name="Picture 98">
              <a:extLst>
                <a:ext uri="{FF2B5EF4-FFF2-40B4-BE49-F238E27FC236}">
                  <a16:creationId xmlns="" xmlns:a16="http://schemas.microsoft.com/office/drawing/2014/main" id="{41B7D325-AFF7-46E2-A2E2-E89F30D2B86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334" t="17379" r="13677" b="7754"/>
            <a:stretch/>
          </p:blipFill>
          <p:spPr>
            <a:xfrm>
              <a:off x="563876" y="4704735"/>
              <a:ext cx="1032388" cy="1032388"/>
            </a:xfrm>
            <a:prstGeom prst="rect">
              <a:avLst/>
            </a:prstGeom>
          </p:spPr>
        </p:pic>
      </p:grpSp>
      <p:grpSp>
        <p:nvGrpSpPr>
          <p:cNvPr id="3" name="Group 2"/>
          <p:cNvGrpSpPr/>
          <p:nvPr/>
        </p:nvGrpSpPr>
        <p:grpSpPr>
          <a:xfrm>
            <a:off x="7000161" y="2504049"/>
            <a:ext cx="4672270" cy="1005133"/>
            <a:chOff x="7000161" y="2504049"/>
            <a:chExt cx="4672270" cy="1005133"/>
          </a:xfrm>
        </p:grpSpPr>
        <p:pic>
          <p:nvPicPr>
            <p:cNvPr id="87" name="Picture 86">
              <a:extLst>
                <a:ext uri="{FF2B5EF4-FFF2-40B4-BE49-F238E27FC236}">
                  <a16:creationId xmlns="" xmlns:a16="http://schemas.microsoft.com/office/drawing/2014/main" id="{0BA1DF94-AEAD-480A-9477-FCEF6B5C640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334" t="17379" r="13677" b="7754"/>
            <a:stretch/>
          </p:blipFill>
          <p:spPr>
            <a:xfrm>
              <a:off x="10733719" y="2507396"/>
              <a:ext cx="938712" cy="990024"/>
            </a:xfrm>
            <a:prstGeom prst="rect">
              <a:avLst/>
            </a:prstGeom>
          </p:spPr>
        </p:pic>
        <p:pic>
          <p:nvPicPr>
            <p:cNvPr id="93" name="Picture 92">
              <a:extLst>
                <a:ext uri="{FF2B5EF4-FFF2-40B4-BE49-F238E27FC236}">
                  <a16:creationId xmlns="" xmlns:a16="http://schemas.microsoft.com/office/drawing/2014/main" id="{A64583AF-262A-4C62-A518-4F5D6E4A921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334" t="17379" r="13677" b="7754"/>
            <a:stretch/>
          </p:blipFill>
          <p:spPr>
            <a:xfrm>
              <a:off x="7925018" y="2514156"/>
              <a:ext cx="938712" cy="990024"/>
            </a:xfrm>
            <a:prstGeom prst="rect">
              <a:avLst/>
            </a:prstGeom>
          </p:spPr>
        </p:pic>
        <p:pic>
          <p:nvPicPr>
            <p:cNvPr id="94" name="Picture 93">
              <a:extLst>
                <a:ext uri="{FF2B5EF4-FFF2-40B4-BE49-F238E27FC236}">
                  <a16:creationId xmlns="" xmlns:a16="http://schemas.microsoft.com/office/drawing/2014/main" id="{45485F82-A898-425B-8FB5-64496D88D8D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334" t="17379" r="13677" b="7754"/>
            <a:stretch/>
          </p:blipFill>
          <p:spPr>
            <a:xfrm>
              <a:off x="7000161" y="2519158"/>
              <a:ext cx="938712" cy="990024"/>
            </a:xfrm>
            <a:prstGeom prst="rect">
              <a:avLst/>
            </a:prstGeom>
          </p:spPr>
        </p:pic>
        <p:pic>
          <p:nvPicPr>
            <p:cNvPr id="102" name="Picture 101">
              <a:extLst>
                <a:ext uri="{FF2B5EF4-FFF2-40B4-BE49-F238E27FC236}">
                  <a16:creationId xmlns="" xmlns:a16="http://schemas.microsoft.com/office/drawing/2014/main" id="{29D9AE39-8A39-43AB-9B90-D0A352F5B1F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334" t="17379" r="13677" b="7754"/>
            <a:stretch/>
          </p:blipFill>
          <p:spPr>
            <a:xfrm>
              <a:off x="9797945" y="2504049"/>
              <a:ext cx="938712" cy="990024"/>
            </a:xfrm>
            <a:prstGeom prst="rect">
              <a:avLst/>
            </a:prstGeom>
          </p:spPr>
        </p:pic>
        <p:pic>
          <p:nvPicPr>
            <p:cNvPr id="103" name="Picture 102">
              <a:extLst>
                <a:ext uri="{FF2B5EF4-FFF2-40B4-BE49-F238E27FC236}">
                  <a16:creationId xmlns="" xmlns:a16="http://schemas.microsoft.com/office/drawing/2014/main" id="{8408DF01-0873-45C4-A580-DC61A88BCC6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334" t="17379" r="13677" b="7754"/>
            <a:stretch/>
          </p:blipFill>
          <p:spPr>
            <a:xfrm>
              <a:off x="8866244" y="2504433"/>
              <a:ext cx="938712" cy="990024"/>
            </a:xfrm>
            <a:prstGeom prst="rect">
              <a:avLst/>
            </a:prstGeom>
          </p:spPr>
        </p:pic>
      </p:grpSp>
      <p:sp>
        <p:nvSpPr>
          <p:cNvPr id="106" name="TextBox 105">
            <a:extLst>
              <a:ext uri="{FF2B5EF4-FFF2-40B4-BE49-F238E27FC236}">
                <a16:creationId xmlns="" xmlns:a16="http://schemas.microsoft.com/office/drawing/2014/main" id="{FEA5EFA8-7780-4BC4-8A3F-FF5949EBF8F3}"/>
              </a:ext>
            </a:extLst>
          </p:cNvPr>
          <p:cNvSpPr txBox="1"/>
          <p:nvPr/>
        </p:nvSpPr>
        <p:spPr>
          <a:xfrm>
            <a:off x="914407" y="4004441"/>
            <a:ext cx="441434" cy="707886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="" xmlns:a16="http://schemas.microsoft.com/office/drawing/2014/main" id="{DE8F940F-B4D4-4A65-8FC0-D9E6990233A7}"/>
              </a:ext>
            </a:extLst>
          </p:cNvPr>
          <p:cNvSpPr txBox="1"/>
          <p:nvPr/>
        </p:nvSpPr>
        <p:spPr>
          <a:xfrm>
            <a:off x="3809301" y="4004441"/>
            <a:ext cx="441434" cy="707886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="" xmlns:a16="http://schemas.microsoft.com/office/drawing/2014/main" id="{3A5B9416-806D-49E4-9F55-EE4369254BEA}"/>
              </a:ext>
            </a:extLst>
          </p:cNvPr>
          <p:cNvSpPr txBox="1"/>
          <p:nvPr/>
        </p:nvSpPr>
        <p:spPr>
          <a:xfrm>
            <a:off x="9142593" y="4004441"/>
            <a:ext cx="441434" cy="707886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৫ 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9" name="Title 1">
            <a:extLst>
              <a:ext uri="{FF2B5EF4-FFF2-40B4-BE49-F238E27FC236}">
                <a16:creationId xmlns="" xmlns:a16="http://schemas.microsoft.com/office/drawing/2014/main" id="{219DC959-6C60-4220-A5A2-87DCB29FC642}"/>
              </a:ext>
            </a:extLst>
          </p:cNvPr>
          <p:cNvSpPr txBox="1">
            <a:spLocks/>
          </p:cNvSpPr>
          <p:nvPr/>
        </p:nvSpPr>
        <p:spPr>
          <a:xfrm>
            <a:off x="4741421" y="447129"/>
            <a:ext cx="4465633" cy="1057206"/>
          </a:xfrm>
          <a:prstGeom prst="rect">
            <a:avLst/>
          </a:prstGeom>
          <a:ln w="38100"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bn-IN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অঙ্কের সংখ্যা </a:t>
            </a:r>
            <a:endParaRPr lang="en-US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53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6" grpId="0" animBg="1"/>
      <p:bldP spid="107" grpId="0" animBg="1"/>
      <p:bldP spid="108" grpId="0" animBg="1"/>
      <p:bldP spid="10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C10536-ADBE-49CB-9619-630862B93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898" y="1332028"/>
            <a:ext cx="10265746" cy="821232"/>
          </a:xfrm>
        </p:spPr>
        <p:txBody>
          <a:bodyPr>
            <a:normAutofit fontScale="90000"/>
          </a:bodyPr>
          <a:lstStyle/>
          <a:p>
            <a:r>
              <a:rPr lang="bn-IN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কাগজ ও কাঠির সাহায্যে দুই অঙ্কের যোগের ধারণা দিতে সহায়তা করব। </a:t>
            </a:r>
            <a:endParaRPr lang="en-US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21C70284-51DC-4AD3-A429-4C1157F02309}"/>
              </a:ext>
            </a:extLst>
          </p:cNvPr>
          <p:cNvGrpSpPr/>
          <p:nvPr/>
        </p:nvGrpSpPr>
        <p:grpSpPr>
          <a:xfrm>
            <a:off x="972207" y="2245993"/>
            <a:ext cx="11004987" cy="3208939"/>
            <a:chOff x="972207" y="2245993"/>
            <a:chExt cx="11004987" cy="3208939"/>
          </a:xfrm>
        </p:grpSpPr>
        <p:pic>
          <p:nvPicPr>
            <p:cNvPr id="4" name="Picture 3">
              <a:extLst>
                <a:ext uri="{FF2B5EF4-FFF2-40B4-BE49-F238E27FC236}">
                  <a16:creationId xmlns="" xmlns:a16="http://schemas.microsoft.com/office/drawing/2014/main" id="{F5E93076-C2AA-4A86-B3A1-C751F1AE9F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2207" y="2245993"/>
              <a:ext cx="5134303" cy="3208939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="" xmlns:a16="http://schemas.microsoft.com/office/drawing/2014/main" id="{46311949-9C4A-428A-9060-9BBFCFDC48C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42891" y="2245993"/>
              <a:ext cx="5134303" cy="320893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1644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D356FB19-9FE9-47BB-8725-E53D5EA2F561}"/>
              </a:ext>
            </a:extLst>
          </p:cNvPr>
          <p:cNvSpPr txBox="1"/>
          <p:nvPr/>
        </p:nvSpPr>
        <p:spPr>
          <a:xfrm>
            <a:off x="2090612" y="3591229"/>
            <a:ext cx="1791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৩২ টি কাগজ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E51680FF-33B3-4B9B-959B-5BD141B7FB12}"/>
              </a:ext>
            </a:extLst>
          </p:cNvPr>
          <p:cNvSpPr txBox="1"/>
          <p:nvPr/>
        </p:nvSpPr>
        <p:spPr>
          <a:xfrm>
            <a:off x="7868286" y="3588976"/>
            <a:ext cx="1791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২৪ টি কাগজ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5" name="Group 84">
            <a:extLst>
              <a:ext uri="{FF2B5EF4-FFF2-40B4-BE49-F238E27FC236}">
                <a16:creationId xmlns="" xmlns:a16="http://schemas.microsoft.com/office/drawing/2014/main" id="{E9237F79-2368-4660-AC22-D53E9ACC3805}"/>
              </a:ext>
            </a:extLst>
          </p:cNvPr>
          <p:cNvGrpSpPr/>
          <p:nvPr/>
        </p:nvGrpSpPr>
        <p:grpSpPr>
          <a:xfrm>
            <a:off x="2177928" y="1491518"/>
            <a:ext cx="1553403" cy="1853728"/>
            <a:chOff x="570358" y="1388276"/>
            <a:chExt cx="1553403" cy="1853728"/>
          </a:xfrm>
        </p:grpSpPr>
        <p:grpSp>
          <p:nvGrpSpPr>
            <p:cNvPr id="40" name="Group 39">
              <a:extLst>
                <a:ext uri="{FF2B5EF4-FFF2-40B4-BE49-F238E27FC236}">
                  <a16:creationId xmlns="" xmlns:a16="http://schemas.microsoft.com/office/drawing/2014/main" id="{DA4B7120-A483-4418-81E1-BDBC16A1A28B}"/>
                </a:ext>
              </a:extLst>
            </p:cNvPr>
            <p:cNvGrpSpPr/>
            <p:nvPr/>
          </p:nvGrpSpPr>
          <p:grpSpPr>
            <a:xfrm>
              <a:off x="572811" y="2327745"/>
              <a:ext cx="624342" cy="774090"/>
              <a:chOff x="10164092" y="5042459"/>
              <a:chExt cx="624342" cy="774090"/>
            </a:xfrm>
          </p:grpSpPr>
          <p:sp>
            <p:nvSpPr>
              <p:cNvPr id="41" name="Flowchart: Process 40">
                <a:extLst>
                  <a:ext uri="{FF2B5EF4-FFF2-40B4-BE49-F238E27FC236}">
                    <a16:creationId xmlns="" xmlns:a16="http://schemas.microsoft.com/office/drawing/2014/main" id="{A7109DE3-13F8-4C41-8401-FBACE45AD863}"/>
                  </a:ext>
                </a:extLst>
              </p:cNvPr>
              <p:cNvSpPr/>
              <p:nvPr/>
            </p:nvSpPr>
            <p:spPr>
              <a:xfrm>
                <a:off x="10164092" y="5042459"/>
                <a:ext cx="619432" cy="774090"/>
              </a:xfrm>
              <a:prstGeom prst="flowChartProcess">
                <a:avLst/>
              </a:prstGeom>
              <a:solidFill>
                <a:srgbClr val="00B0F0"/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lowchart: Process 41">
                <a:extLst>
                  <a:ext uri="{FF2B5EF4-FFF2-40B4-BE49-F238E27FC236}">
                    <a16:creationId xmlns="" xmlns:a16="http://schemas.microsoft.com/office/drawing/2014/main" id="{6AB61E46-1BAC-48CE-ABF1-E79AB40B0D24}"/>
                  </a:ext>
                </a:extLst>
              </p:cNvPr>
              <p:cNvSpPr/>
              <p:nvPr/>
            </p:nvSpPr>
            <p:spPr>
              <a:xfrm>
                <a:off x="10169002" y="5309419"/>
                <a:ext cx="619432" cy="250723"/>
              </a:xfrm>
              <a:prstGeom prst="flowChartProcess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bn-IN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১০</a:t>
                </a:r>
                <a:endParaRPr lang="en-US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="" xmlns:a16="http://schemas.microsoft.com/office/drawing/2014/main" id="{AAF27C0E-9BD7-4437-86E1-AE752D0B4283}"/>
                </a:ext>
              </a:extLst>
            </p:cNvPr>
            <p:cNvGrpSpPr/>
            <p:nvPr/>
          </p:nvGrpSpPr>
          <p:grpSpPr>
            <a:xfrm>
              <a:off x="1378980" y="1388276"/>
              <a:ext cx="624342" cy="774090"/>
              <a:chOff x="10164092" y="5042459"/>
              <a:chExt cx="624342" cy="774090"/>
            </a:xfrm>
          </p:grpSpPr>
          <p:sp>
            <p:nvSpPr>
              <p:cNvPr id="44" name="Flowchart: Process 43">
                <a:extLst>
                  <a:ext uri="{FF2B5EF4-FFF2-40B4-BE49-F238E27FC236}">
                    <a16:creationId xmlns="" xmlns:a16="http://schemas.microsoft.com/office/drawing/2014/main" id="{9622E661-1604-4661-8129-F20D1D33E88E}"/>
                  </a:ext>
                </a:extLst>
              </p:cNvPr>
              <p:cNvSpPr/>
              <p:nvPr/>
            </p:nvSpPr>
            <p:spPr>
              <a:xfrm>
                <a:off x="10164092" y="5042459"/>
                <a:ext cx="619432" cy="774090"/>
              </a:xfrm>
              <a:prstGeom prst="flowChartProcess">
                <a:avLst/>
              </a:prstGeom>
              <a:solidFill>
                <a:srgbClr val="00B0F0"/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lowchart: Process 44">
                <a:extLst>
                  <a:ext uri="{FF2B5EF4-FFF2-40B4-BE49-F238E27FC236}">
                    <a16:creationId xmlns="" xmlns:a16="http://schemas.microsoft.com/office/drawing/2014/main" id="{FBBF5A6E-C16D-49EB-847B-C562D2D66918}"/>
                  </a:ext>
                </a:extLst>
              </p:cNvPr>
              <p:cNvSpPr/>
              <p:nvPr/>
            </p:nvSpPr>
            <p:spPr>
              <a:xfrm>
                <a:off x="10169002" y="5309419"/>
                <a:ext cx="619432" cy="250723"/>
              </a:xfrm>
              <a:prstGeom prst="flowChartProcess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bn-IN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১০</a:t>
                </a:r>
                <a:endParaRPr lang="en-US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="" xmlns:a16="http://schemas.microsoft.com/office/drawing/2014/main" id="{2C7B225B-5230-47C3-9123-49CF8A1AEBBB}"/>
                </a:ext>
              </a:extLst>
            </p:cNvPr>
            <p:cNvGrpSpPr/>
            <p:nvPr/>
          </p:nvGrpSpPr>
          <p:grpSpPr>
            <a:xfrm>
              <a:off x="570358" y="1413419"/>
              <a:ext cx="624342" cy="774090"/>
              <a:chOff x="10164092" y="5042459"/>
              <a:chExt cx="624342" cy="774090"/>
            </a:xfrm>
          </p:grpSpPr>
          <p:sp>
            <p:nvSpPr>
              <p:cNvPr id="47" name="Flowchart: Process 46">
                <a:extLst>
                  <a:ext uri="{FF2B5EF4-FFF2-40B4-BE49-F238E27FC236}">
                    <a16:creationId xmlns="" xmlns:a16="http://schemas.microsoft.com/office/drawing/2014/main" id="{94AD905E-0532-47DC-A25A-6C45985E2C58}"/>
                  </a:ext>
                </a:extLst>
              </p:cNvPr>
              <p:cNvSpPr/>
              <p:nvPr/>
            </p:nvSpPr>
            <p:spPr>
              <a:xfrm>
                <a:off x="10164092" y="5042459"/>
                <a:ext cx="619432" cy="774090"/>
              </a:xfrm>
              <a:prstGeom prst="flowChartProcess">
                <a:avLst/>
              </a:prstGeom>
              <a:solidFill>
                <a:srgbClr val="00B0F0"/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Flowchart: Process 47">
                <a:extLst>
                  <a:ext uri="{FF2B5EF4-FFF2-40B4-BE49-F238E27FC236}">
                    <a16:creationId xmlns="" xmlns:a16="http://schemas.microsoft.com/office/drawing/2014/main" id="{9EB9EC2C-A8E6-49AB-9AA2-D358C27F00AC}"/>
                  </a:ext>
                </a:extLst>
              </p:cNvPr>
              <p:cNvSpPr/>
              <p:nvPr/>
            </p:nvSpPr>
            <p:spPr>
              <a:xfrm>
                <a:off x="10169002" y="5309419"/>
                <a:ext cx="619432" cy="250723"/>
              </a:xfrm>
              <a:prstGeom prst="flowChartProcess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bn-IN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১০</a:t>
                </a:r>
                <a:endParaRPr lang="en-US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="" xmlns:a16="http://schemas.microsoft.com/office/drawing/2014/main" id="{6E064BAE-20AB-4BBA-92B3-EC0D1E24529B}"/>
                </a:ext>
              </a:extLst>
            </p:cNvPr>
            <p:cNvGrpSpPr/>
            <p:nvPr/>
          </p:nvGrpSpPr>
          <p:grpSpPr>
            <a:xfrm>
              <a:off x="1388810" y="2331592"/>
              <a:ext cx="734951" cy="910412"/>
              <a:chOff x="3969854" y="4786052"/>
              <a:chExt cx="734951" cy="910412"/>
            </a:xfrm>
          </p:grpSpPr>
          <p:sp>
            <p:nvSpPr>
              <p:cNvPr id="49" name="Flowchart: Process 48">
                <a:extLst>
                  <a:ext uri="{FF2B5EF4-FFF2-40B4-BE49-F238E27FC236}">
                    <a16:creationId xmlns="" xmlns:a16="http://schemas.microsoft.com/office/drawing/2014/main" id="{EABEE879-522D-4608-94A5-60F2591724C5}"/>
                  </a:ext>
                </a:extLst>
              </p:cNvPr>
              <p:cNvSpPr/>
              <p:nvPr/>
            </p:nvSpPr>
            <p:spPr>
              <a:xfrm>
                <a:off x="4085373" y="4922374"/>
                <a:ext cx="619432" cy="774090"/>
              </a:xfrm>
              <a:prstGeom prst="flowChartProcess">
                <a:avLst/>
              </a:prstGeom>
              <a:solidFill>
                <a:srgbClr val="00B0F0"/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lowchart: Process 49">
                <a:extLst>
                  <a:ext uri="{FF2B5EF4-FFF2-40B4-BE49-F238E27FC236}">
                    <a16:creationId xmlns="" xmlns:a16="http://schemas.microsoft.com/office/drawing/2014/main" id="{27C3CDDE-01F3-4D31-ACE4-1D1B85C6A4D0}"/>
                  </a:ext>
                </a:extLst>
              </p:cNvPr>
              <p:cNvSpPr/>
              <p:nvPr/>
            </p:nvSpPr>
            <p:spPr>
              <a:xfrm>
                <a:off x="3969854" y="4786052"/>
                <a:ext cx="619432" cy="774090"/>
              </a:xfrm>
              <a:prstGeom prst="flowChartProcess">
                <a:avLst/>
              </a:prstGeom>
              <a:solidFill>
                <a:srgbClr val="00B0F0"/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6" name="Group 85">
            <a:extLst>
              <a:ext uri="{FF2B5EF4-FFF2-40B4-BE49-F238E27FC236}">
                <a16:creationId xmlns="" xmlns:a16="http://schemas.microsoft.com/office/drawing/2014/main" id="{24595799-4535-4E5A-875E-8F8CF2024070}"/>
              </a:ext>
            </a:extLst>
          </p:cNvPr>
          <p:cNvGrpSpPr/>
          <p:nvPr/>
        </p:nvGrpSpPr>
        <p:grpSpPr>
          <a:xfrm>
            <a:off x="7991214" y="1491518"/>
            <a:ext cx="1474788" cy="1893437"/>
            <a:chOff x="4422105" y="1388276"/>
            <a:chExt cx="1474788" cy="1893437"/>
          </a:xfrm>
        </p:grpSpPr>
        <p:grpSp>
          <p:nvGrpSpPr>
            <p:cNvPr id="52" name="Group 51">
              <a:extLst>
                <a:ext uri="{FF2B5EF4-FFF2-40B4-BE49-F238E27FC236}">
                  <a16:creationId xmlns="" xmlns:a16="http://schemas.microsoft.com/office/drawing/2014/main" id="{15591F5F-F159-4C88-B3C4-4CECD91D7627}"/>
                </a:ext>
              </a:extLst>
            </p:cNvPr>
            <p:cNvGrpSpPr/>
            <p:nvPr/>
          </p:nvGrpSpPr>
          <p:grpSpPr>
            <a:xfrm>
              <a:off x="5272551" y="1388276"/>
              <a:ext cx="624342" cy="774090"/>
              <a:chOff x="10164092" y="5042459"/>
              <a:chExt cx="624342" cy="774090"/>
            </a:xfrm>
          </p:grpSpPr>
          <p:sp>
            <p:nvSpPr>
              <p:cNvPr id="37" name="Flowchart: Process 36">
                <a:extLst>
                  <a:ext uri="{FF2B5EF4-FFF2-40B4-BE49-F238E27FC236}">
                    <a16:creationId xmlns="" xmlns:a16="http://schemas.microsoft.com/office/drawing/2014/main" id="{5DACE136-BC02-4950-BDA7-AFB28403967F}"/>
                  </a:ext>
                </a:extLst>
              </p:cNvPr>
              <p:cNvSpPr/>
              <p:nvPr/>
            </p:nvSpPr>
            <p:spPr>
              <a:xfrm>
                <a:off x="10164092" y="5042459"/>
                <a:ext cx="619432" cy="774090"/>
              </a:xfrm>
              <a:prstGeom prst="flowChartProcess">
                <a:avLst/>
              </a:prstGeom>
              <a:ln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Flowchart: Process 37">
                <a:extLst>
                  <a:ext uri="{FF2B5EF4-FFF2-40B4-BE49-F238E27FC236}">
                    <a16:creationId xmlns="" xmlns:a16="http://schemas.microsoft.com/office/drawing/2014/main" id="{66C1AD34-B4C3-4261-A7AC-ADB8E1D68CCF}"/>
                  </a:ext>
                </a:extLst>
              </p:cNvPr>
              <p:cNvSpPr/>
              <p:nvPr/>
            </p:nvSpPr>
            <p:spPr>
              <a:xfrm>
                <a:off x="10169002" y="5309419"/>
                <a:ext cx="619432" cy="250723"/>
              </a:xfrm>
              <a:prstGeom prst="flowChartProcess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bn-IN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১০</a:t>
                </a:r>
                <a:endParaRPr lang="en-US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="" xmlns:a16="http://schemas.microsoft.com/office/drawing/2014/main" id="{5AA61E3F-1927-43E9-855C-F05F375EE74E}"/>
                </a:ext>
              </a:extLst>
            </p:cNvPr>
            <p:cNvGrpSpPr/>
            <p:nvPr/>
          </p:nvGrpSpPr>
          <p:grpSpPr>
            <a:xfrm>
              <a:off x="4422105" y="1389615"/>
              <a:ext cx="624342" cy="774090"/>
              <a:chOff x="10164092" y="5042459"/>
              <a:chExt cx="624342" cy="774090"/>
            </a:xfrm>
          </p:grpSpPr>
          <p:sp>
            <p:nvSpPr>
              <p:cNvPr id="54" name="Flowchart: Process 53">
                <a:extLst>
                  <a:ext uri="{FF2B5EF4-FFF2-40B4-BE49-F238E27FC236}">
                    <a16:creationId xmlns="" xmlns:a16="http://schemas.microsoft.com/office/drawing/2014/main" id="{B91F1E7E-1162-48FF-95CD-1069D433698B}"/>
                  </a:ext>
                </a:extLst>
              </p:cNvPr>
              <p:cNvSpPr/>
              <p:nvPr/>
            </p:nvSpPr>
            <p:spPr>
              <a:xfrm>
                <a:off x="10164092" y="5042459"/>
                <a:ext cx="619432" cy="774090"/>
              </a:xfrm>
              <a:prstGeom prst="flowChartProcess">
                <a:avLst/>
              </a:prstGeom>
              <a:ln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Flowchart: Process 54">
                <a:extLst>
                  <a:ext uri="{FF2B5EF4-FFF2-40B4-BE49-F238E27FC236}">
                    <a16:creationId xmlns="" xmlns:a16="http://schemas.microsoft.com/office/drawing/2014/main" id="{32228488-7327-4446-9935-1F10623B6B3B}"/>
                  </a:ext>
                </a:extLst>
              </p:cNvPr>
              <p:cNvSpPr/>
              <p:nvPr/>
            </p:nvSpPr>
            <p:spPr>
              <a:xfrm>
                <a:off x="10169002" y="5309419"/>
                <a:ext cx="619432" cy="250723"/>
              </a:xfrm>
              <a:prstGeom prst="flowChartProcess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bn-IN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১০</a:t>
                </a:r>
                <a:endParaRPr lang="en-US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grpSp>
          <p:nvGrpSpPr>
            <p:cNvPr id="68" name="Group 67">
              <a:extLst>
                <a:ext uri="{FF2B5EF4-FFF2-40B4-BE49-F238E27FC236}">
                  <a16:creationId xmlns="" xmlns:a16="http://schemas.microsoft.com/office/drawing/2014/main" id="{3ABB85B3-E255-4364-A3BB-FC86CDA22219}"/>
                </a:ext>
              </a:extLst>
            </p:cNvPr>
            <p:cNvGrpSpPr/>
            <p:nvPr/>
          </p:nvGrpSpPr>
          <p:grpSpPr>
            <a:xfrm>
              <a:off x="4783385" y="2309471"/>
              <a:ext cx="875079" cy="972242"/>
              <a:chOff x="7969045" y="3841601"/>
              <a:chExt cx="875079" cy="972242"/>
            </a:xfrm>
          </p:grpSpPr>
          <p:sp>
            <p:nvSpPr>
              <p:cNvPr id="64" name="Flowchart: Process 63">
                <a:extLst>
                  <a:ext uri="{FF2B5EF4-FFF2-40B4-BE49-F238E27FC236}">
                    <a16:creationId xmlns="" xmlns:a16="http://schemas.microsoft.com/office/drawing/2014/main" id="{3C47B035-A7BA-4C62-8C05-F575AA31C233}"/>
                  </a:ext>
                </a:extLst>
              </p:cNvPr>
              <p:cNvSpPr/>
              <p:nvPr/>
            </p:nvSpPr>
            <p:spPr>
              <a:xfrm>
                <a:off x="8224692" y="4039753"/>
                <a:ext cx="619432" cy="774090"/>
              </a:xfrm>
              <a:prstGeom prst="flowChartProcess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lowchart: Process 62">
                <a:extLst>
                  <a:ext uri="{FF2B5EF4-FFF2-40B4-BE49-F238E27FC236}">
                    <a16:creationId xmlns="" xmlns:a16="http://schemas.microsoft.com/office/drawing/2014/main" id="{C7AE2FD1-C102-4EC4-BAF2-2C164FBE2C36}"/>
                  </a:ext>
                </a:extLst>
              </p:cNvPr>
              <p:cNvSpPr/>
              <p:nvPr/>
            </p:nvSpPr>
            <p:spPr>
              <a:xfrm>
                <a:off x="8158321" y="3947097"/>
                <a:ext cx="619432" cy="774090"/>
              </a:xfrm>
              <a:prstGeom prst="flowChartProcess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Flowchart: Process 65">
                <a:extLst>
                  <a:ext uri="{FF2B5EF4-FFF2-40B4-BE49-F238E27FC236}">
                    <a16:creationId xmlns="" xmlns:a16="http://schemas.microsoft.com/office/drawing/2014/main" id="{3F7584ED-9DAD-46BF-9779-E0E56D1696BC}"/>
                  </a:ext>
                </a:extLst>
              </p:cNvPr>
              <p:cNvSpPr/>
              <p:nvPr/>
            </p:nvSpPr>
            <p:spPr>
              <a:xfrm>
                <a:off x="8071057" y="3879601"/>
                <a:ext cx="619432" cy="774090"/>
              </a:xfrm>
              <a:prstGeom prst="flowChartProcess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lowchart: Process 66">
                <a:extLst>
                  <a:ext uri="{FF2B5EF4-FFF2-40B4-BE49-F238E27FC236}">
                    <a16:creationId xmlns="" xmlns:a16="http://schemas.microsoft.com/office/drawing/2014/main" id="{360A8012-1F54-41C7-BE7E-0C992F7DA7F6}"/>
                  </a:ext>
                </a:extLst>
              </p:cNvPr>
              <p:cNvSpPr/>
              <p:nvPr/>
            </p:nvSpPr>
            <p:spPr>
              <a:xfrm>
                <a:off x="7969045" y="3841601"/>
                <a:ext cx="619432" cy="774090"/>
              </a:xfrm>
              <a:prstGeom prst="flowChartProcess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CBC50CDF-76EE-4AA7-8017-4D0D22D8D3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79" y="1489945"/>
            <a:ext cx="1621173" cy="173485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C036D2E5-AE1F-4E6A-BE3C-694ED6ADEC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7948" y="1489945"/>
            <a:ext cx="1621173" cy="169021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FA7B42C-9DB4-4D55-8405-4C312738A371}"/>
              </a:ext>
            </a:extLst>
          </p:cNvPr>
          <p:cNvSpPr txBox="1"/>
          <p:nvPr/>
        </p:nvSpPr>
        <p:spPr>
          <a:xfrm>
            <a:off x="5315607" y="4792717"/>
            <a:ext cx="1560786" cy="707886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৩২+২৪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0846" y="3588975"/>
            <a:ext cx="1025237" cy="58477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রেজা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675915" y="3491993"/>
            <a:ext cx="1025237" cy="58477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 w="3810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মিনা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8854" y="5625982"/>
            <a:ext cx="1177637" cy="857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0461181" y="5654729"/>
            <a:ext cx="1177637" cy="8579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9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9" dur="7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decel="10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7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decel="10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7" grpId="0" animBg="1"/>
      <p:bldP spid="2" grpId="0" uiExpand="1" build="p" animBg="1"/>
      <p:bldP spid="3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="" xmlns:a16="http://schemas.microsoft.com/office/drawing/2014/main" id="{1E097FF8-6E9C-4257-B275-16CBC71D6B73}"/>
              </a:ext>
            </a:extLst>
          </p:cNvPr>
          <p:cNvGrpSpPr/>
          <p:nvPr/>
        </p:nvGrpSpPr>
        <p:grpSpPr>
          <a:xfrm>
            <a:off x="1924724" y="700381"/>
            <a:ext cx="1553403" cy="1853728"/>
            <a:chOff x="570358" y="1388276"/>
            <a:chExt cx="1553403" cy="1853728"/>
          </a:xfrm>
        </p:grpSpPr>
        <p:grpSp>
          <p:nvGrpSpPr>
            <p:cNvPr id="25" name="Group 24">
              <a:extLst>
                <a:ext uri="{FF2B5EF4-FFF2-40B4-BE49-F238E27FC236}">
                  <a16:creationId xmlns="" xmlns:a16="http://schemas.microsoft.com/office/drawing/2014/main" id="{B746E0EC-B4DF-48FC-BCC1-B546141A6C79}"/>
                </a:ext>
              </a:extLst>
            </p:cNvPr>
            <p:cNvGrpSpPr/>
            <p:nvPr/>
          </p:nvGrpSpPr>
          <p:grpSpPr>
            <a:xfrm>
              <a:off x="572811" y="2327745"/>
              <a:ext cx="624342" cy="774090"/>
              <a:chOff x="10164092" y="5042459"/>
              <a:chExt cx="624342" cy="774090"/>
            </a:xfrm>
          </p:grpSpPr>
          <p:sp>
            <p:nvSpPr>
              <p:cNvPr id="35" name="Flowchart: Process 34">
                <a:extLst>
                  <a:ext uri="{FF2B5EF4-FFF2-40B4-BE49-F238E27FC236}">
                    <a16:creationId xmlns="" xmlns:a16="http://schemas.microsoft.com/office/drawing/2014/main" id="{6CB148CF-A4E8-45BA-B10A-1C6A577E9227}"/>
                  </a:ext>
                </a:extLst>
              </p:cNvPr>
              <p:cNvSpPr/>
              <p:nvPr/>
            </p:nvSpPr>
            <p:spPr>
              <a:xfrm>
                <a:off x="10164092" y="5042459"/>
                <a:ext cx="619432" cy="774090"/>
              </a:xfrm>
              <a:prstGeom prst="flowChartProcess">
                <a:avLst/>
              </a:prstGeom>
              <a:solidFill>
                <a:srgbClr val="00B0F0"/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lowchart: Process 35">
                <a:extLst>
                  <a:ext uri="{FF2B5EF4-FFF2-40B4-BE49-F238E27FC236}">
                    <a16:creationId xmlns="" xmlns:a16="http://schemas.microsoft.com/office/drawing/2014/main" id="{6AAE2B69-B807-48EE-B972-714F358B34F7}"/>
                  </a:ext>
                </a:extLst>
              </p:cNvPr>
              <p:cNvSpPr/>
              <p:nvPr/>
            </p:nvSpPr>
            <p:spPr>
              <a:xfrm>
                <a:off x="10169002" y="5309419"/>
                <a:ext cx="619432" cy="250723"/>
              </a:xfrm>
              <a:prstGeom prst="flowChartProcess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bn-IN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১০</a:t>
                </a:r>
                <a:endParaRPr lang="en-US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="" xmlns:a16="http://schemas.microsoft.com/office/drawing/2014/main" id="{093BB5A3-9C62-4222-A0E7-B0A014FAC8E9}"/>
                </a:ext>
              </a:extLst>
            </p:cNvPr>
            <p:cNvGrpSpPr/>
            <p:nvPr/>
          </p:nvGrpSpPr>
          <p:grpSpPr>
            <a:xfrm>
              <a:off x="1378980" y="1388276"/>
              <a:ext cx="624342" cy="774090"/>
              <a:chOff x="10164092" y="5042459"/>
              <a:chExt cx="624342" cy="774090"/>
            </a:xfrm>
          </p:grpSpPr>
          <p:sp>
            <p:nvSpPr>
              <p:cNvPr id="33" name="Flowchart: Process 32">
                <a:extLst>
                  <a:ext uri="{FF2B5EF4-FFF2-40B4-BE49-F238E27FC236}">
                    <a16:creationId xmlns="" xmlns:a16="http://schemas.microsoft.com/office/drawing/2014/main" id="{F55C9E36-B725-4FC3-81EB-6EFBD29249C6}"/>
                  </a:ext>
                </a:extLst>
              </p:cNvPr>
              <p:cNvSpPr/>
              <p:nvPr/>
            </p:nvSpPr>
            <p:spPr>
              <a:xfrm>
                <a:off x="10164092" y="5042459"/>
                <a:ext cx="619432" cy="774090"/>
              </a:xfrm>
              <a:prstGeom prst="flowChartProcess">
                <a:avLst/>
              </a:prstGeom>
              <a:solidFill>
                <a:srgbClr val="00B0F0"/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lowchart: Process 33">
                <a:extLst>
                  <a:ext uri="{FF2B5EF4-FFF2-40B4-BE49-F238E27FC236}">
                    <a16:creationId xmlns="" xmlns:a16="http://schemas.microsoft.com/office/drawing/2014/main" id="{B42DBBF9-5AA7-4B35-BC04-3983DD4422C6}"/>
                  </a:ext>
                </a:extLst>
              </p:cNvPr>
              <p:cNvSpPr/>
              <p:nvPr/>
            </p:nvSpPr>
            <p:spPr>
              <a:xfrm>
                <a:off x="10169002" y="5309419"/>
                <a:ext cx="619432" cy="250723"/>
              </a:xfrm>
              <a:prstGeom prst="flowChartProcess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bn-IN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১০</a:t>
                </a:r>
                <a:endParaRPr lang="en-US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="" xmlns:a16="http://schemas.microsoft.com/office/drawing/2014/main" id="{178E6A19-0835-40FC-A484-24CBE733881A}"/>
                </a:ext>
              </a:extLst>
            </p:cNvPr>
            <p:cNvGrpSpPr/>
            <p:nvPr/>
          </p:nvGrpSpPr>
          <p:grpSpPr>
            <a:xfrm>
              <a:off x="570358" y="1413419"/>
              <a:ext cx="624342" cy="774090"/>
              <a:chOff x="10164092" y="5042459"/>
              <a:chExt cx="624342" cy="774090"/>
            </a:xfrm>
          </p:grpSpPr>
          <p:sp>
            <p:nvSpPr>
              <p:cNvPr id="31" name="Flowchart: Process 30">
                <a:extLst>
                  <a:ext uri="{FF2B5EF4-FFF2-40B4-BE49-F238E27FC236}">
                    <a16:creationId xmlns="" xmlns:a16="http://schemas.microsoft.com/office/drawing/2014/main" id="{503176A7-A60B-41C2-9CE7-19538B913090}"/>
                  </a:ext>
                </a:extLst>
              </p:cNvPr>
              <p:cNvSpPr/>
              <p:nvPr/>
            </p:nvSpPr>
            <p:spPr>
              <a:xfrm>
                <a:off x="10164092" y="5042459"/>
                <a:ext cx="619432" cy="774090"/>
              </a:xfrm>
              <a:prstGeom prst="flowChartProcess">
                <a:avLst/>
              </a:prstGeom>
              <a:solidFill>
                <a:srgbClr val="00B0F0"/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lowchart: Process 31">
                <a:extLst>
                  <a:ext uri="{FF2B5EF4-FFF2-40B4-BE49-F238E27FC236}">
                    <a16:creationId xmlns="" xmlns:a16="http://schemas.microsoft.com/office/drawing/2014/main" id="{C8F7FA6C-9B24-47FA-80D6-9E2E84853119}"/>
                  </a:ext>
                </a:extLst>
              </p:cNvPr>
              <p:cNvSpPr/>
              <p:nvPr/>
            </p:nvSpPr>
            <p:spPr>
              <a:xfrm>
                <a:off x="10169002" y="5309419"/>
                <a:ext cx="619432" cy="250723"/>
              </a:xfrm>
              <a:prstGeom prst="flowChartProcess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bn-IN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১০</a:t>
                </a:r>
                <a:endParaRPr lang="en-US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="" xmlns:a16="http://schemas.microsoft.com/office/drawing/2014/main" id="{B19CE9A3-3559-46DA-BDA1-E969A5E85535}"/>
                </a:ext>
              </a:extLst>
            </p:cNvPr>
            <p:cNvGrpSpPr/>
            <p:nvPr/>
          </p:nvGrpSpPr>
          <p:grpSpPr>
            <a:xfrm>
              <a:off x="1388810" y="2331592"/>
              <a:ext cx="734951" cy="910412"/>
              <a:chOff x="3969854" y="4786052"/>
              <a:chExt cx="734951" cy="910412"/>
            </a:xfrm>
          </p:grpSpPr>
          <p:sp>
            <p:nvSpPr>
              <p:cNvPr id="29" name="Flowchart: Process 28">
                <a:extLst>
                  <a:ext uri="{FF2B5EF4-FFF2-40B4-BE49-F238E27FC236}">
                    <a16:creationId xmlns="" xmlns:a16="http://schemas.microsoft.com/office/drawing/2014/main" id="{37C6F58C-1282-4686-8D24-F21D151E0CBB}"/>
                  </a:ext>
                </a:extLst>
              </p:cNvPr>
              <p:cNvSpPr/>
              <p:nvPr/>
            </p:nvSpPr>
            <p:spPr>
              <a:xfrm>
                <a:off x="4085373" y="4922374"/>
                <a:ext cx="619432" cy="774090"/>
              </a:xfrm>
              <a:prstGeom prst="flowChartProcess">
                <a:avLst/>
              </a:prstGeom>
              <a:solidFill>
                <a:srgbClr val="00B0F0"/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Process 29">
                <a:extLst>
                  <a:ext uri="{FF2B5EF4-FFF2-40B4-BE49-F238E27FC236}">
                    <a16:creationId xmlns="" xmlns:a16="http://schemas.microsoft.com/office/drawing/2014/main" id="{6CD3963E-14D4-4DB2-AC2D-14781EEB4870}"/>
                  </a:ext>
                </a:extLst>
              </p:cNvPr>
              <p:cNvSpPr/>
              <p:nvPr/>
            </p:nvSpPr>
            <p:spPr>
              <a:xfrm>
                <a:off x="3969854" y="4786052"/>
                <a:ext cx="619432" cy="774090"/>
              </a:xfrm>
              <a:prstGeom prst="flowChartProcess">
                <a:avLst/>
              </a:prstGeom>
              <a:solidFill>
                <a:srgbClr val="00B0F0"/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7" name="Group 36">
            <a:extLst>
              <a:ext uri="{FF2B5EF4-FFF2-40B4-BE49-F238E27FC236}">
                <a16:creationId xmlns="" xmlns:a16="http://schemas.microsoft.com/office/drawing/2014/main" id="{73DBDA3D-CCFB-4A65-8E3C-8868ECDF5062}"/>
              </a:ext>
            </a:extLst>
          </p:cNvPr>
          <p:cNvGrpSpPr/>
          <p:nvPr/>
        </p:nvGrpSpPr>
        <p:grpSpPr>
          <a:xfrm>
            <a:off x="9000208" y="725524"/>
            <a:ext cx="1474788" cy="1893437"/>
            <a:chOff x="4422105" y="1388276"/>
            <a:chExt cx="1474788" cy="1893437"/>
          </a:xfrm>
        </p:grpSpPr>
        <p:grpSp>
          <p:nvGrpSpPr>
            <p:cNvPr id="38" name="Group 37">
              <a:extLst>
                <a:ext uri="{FF2B5EF4-FFF2-40B4-BE49-F238E27FC236}">
                  <a16:creationId xmlns="" xmlns:a16="http://schemas.microsoft.com/office/drawing/2014/main" id="{D059C734-24E5-4F3B-BA30-48B0E3D2181E}"/>
                </a:ext>
              </a:extLst>
            </p:cNvPr>
            <p:cNvGrpSpPr/>
            <p:nvPr/>
          </p:nvGrpSpPr>
          <p:grpSpPr>
            <a:xfrm>
              <a:off x="5272551" y="1388276"/>
              <a:ext cx="624342" cy="774090"/>
              <a:chOff x="10164092" y="5042459"/>
              <a:chExt cx="624342" cy="774090"/>
            </a:xfrm>
          </p:grpSpPr>
          <p:sp>
            <p:nvSpPr>
              <p:cNvPr id="47" name="Flowchart: Process 46">
                <a:extLst>
                  <a:ext uri="{FF2B5EF4-FFF2-40B4-BE49-F238E27FC236}">
                    <a16:creationId xmlns="" xmlns:a16="http://schemas.microsoft.com/office/drawing/2014/main" id="{3BFA8B4D-7B86-421C-8C57-4843D6EECF36}"/>
                  </a:ext>
                </a:extLst>
              </p:cNvPr>
              <p:cNvSpPr/>
              <p:nvPr/>
            </p:nvSpPr>
            <p:spPr>
              <a:xfrm>
                <a:off x="10164092" y="5042459"/>
                <a:ext cx="619432" cy="774090"/>
              </a:xfrm>
              <a:prstGeom prst="flowChartProcess">
                <a:avLst/>
              </a:prstGeom>
              <a:ln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Flowchart: Process 47">
                <a:extLst>
                  <a:ext uri="{FF2B5EF4-FFF2-40B4-BE49-F238E27FC236}">
                    <a16:creationId xmlns="" xmlns:a16="http://schemas.microsoft.com/office/drawing/2014/main" id="{A5CF3751-3846-4B86-8392-8DF9BD38C95A}"/>
                  </a:ext>
                </a:extLst>
              </p:cNvPr>
              <p:cNvSpPr/>
              <p:nvPr/>
            </p:nvSpPr>
            <p:spPr>
              <a:xfrm>
                <a:off x="10169002" y="5309419"/>
                <a:ext cx="619432" cy="250723"/>
              </a:xfrm>
              <a:prstGeom prst="flowChartProcess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bn-IN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১০</a:t>
                </a:r>
                <a:endParaRPr lang="en-US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="" xmlns:a16="http://schemas.microsoft.com/office/drawing/2014/main" id="{C607FD3C-849D-4776-A3D0-8B3E7FD27E48}"/>
                </a:ext>
              </a:extLst>
            </p:cNvPr>
            <p:cNvGrpSpPr/>
            <p:nvPr/>
          </p:nvGrpSpPr>
          <p:grpSpPr>
            <a:xfrm>
              <a:off x="4422105" y="1389615"/>
              <a:ext cx="624342" cy="774090"/>
              <a:chOff x="10164092" y="5042459"/>
              <a:chExt cx="624342" cy="774090"/>
            </a:xfrm>
          </p:grpSpPr>
          <p:sp>
            <p:nvSpPr>
              <p:cNvPr id="45" name="Flowchart: Process 44">
                <a:extLst>
                  <a:ext uri="{FF2B5EF4-FFF2-40B4-BE49-F238E27FC236}">
                    <a16:creationId xmlns="" xmlns:a16="http://schemas.microsoft.com/office/drawing/2014/main" id="{FE2CD9F7-67F5-4455-A32D-BFACCF3A379A}"/>
                  </a:ext>
                </a:extLst>
              </p:cNvPr>
              <p:cNvSpPr/>
              <p:nvPr/>
            </p:nvSpPr>
            <p:spPr>
              <a:xfrm>
                <a:off x="10164092" y="5042459"/>
                <a:ext cx="619432" cy="774090"/>
              </a:xfrm>
              <a:prstGeom prst="flowChartProcess">
                <a:avLst/>
              </a:prstGeom>
              <a:ln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6" name="Flowchart: Process 45">
                <a:extLst>
                  <a:ext uri="{FF2B5EF4-FFF2-40B4-BE49-F238E27FC236}">
                    <a16:creationId xmlns="" xmlns:a16="http://schemas.microsoft.com/office/drawing/2014/main" id="{FA6149E1-E8BD-402E-B9C1-F9BCC68F22C3}"/>
                  </a:ext>
                </a:extLst>
              </p:cNvPr>
              <p:cNvSpPr/>
              <p:nvPr/>
            </p:nvSpPr>
            <p:spPr>
              <a:xfrm>
                <a:off x="10169002" y="5309419"/>
                <a:ext cx="619432" cy="250723"/>
              </a:xfrm>
              <a:prstGeom prst="flowChartProcess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bn-IN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১০</a:t>
                </a:r>
                <a:endParaRPr lang="en-US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="" xmlns:a16="http://schemas.microsoft.com/office/drawing/2014/main" id="{BF7B1025-D3E4-4C13-A22A-4967EFC87034}"/>
                </a:ext>
              </a:extLst>
            </p:cNvPr>
            <p:cNvGrpSpPr/>
            <p:nvPr/>
          </p:nvGrpSpPr>
          <p:grpSpPr>
            <a:xfrm>
              <a:off x="4783385" y="2309471"/>
              <a:ext cx="875079" cy="972242"/>
              <a:chOff x="7969045" y="3841601"/>
              <a:chExt cx="875079" cy="972242"/>
            </a:xfrm>
          </p:grpSpPr>
          <p:sp>
            <p:nvSpPr>
              <p:cNvPr id="41" name="Flowchart: Process 40">
                <a:extLst>
                  <a:ext uri="{FF2B5EF4-FFF2-40B4-BE49-F238E27FC236}">
                    <a16:creationId xmlns="" xmlns:a16="http://schemas.microsoft.com/office/drawing/2014/main" id="{E7641D0D-2365-472A-B6B5-799A5AEB6446}"/>
                  </a:ext>
                </a:extLst>
              </p:cNvPr>
              <p:cNvSpPr/>
              <p:nvPr/>
            </p:nvSpPr>
            <p:spPr>
              <a:xfrm>
                <a:off x="8224692" y="4039753"/>
                <a:ext cx="619432" cy="774090"/>
              </a:xfrm>
              <a:prstGeom prst="flowChartProcess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lowchart: Process 41">
                <a:extLst>
                  <a:ext uri="{FF2B5EF4-FFF2-40B4-BE49-F238E27FC236}">
                    <a16:creationId xmlns="" xmlns:a16="http://schemas.microsoft.com/office/drawing/2014/main" id="{7061EB38-AB26-4622-9B84-66A28339AE85}"/>
                  </a:ext>
                </a:extLst>
              </p:cNvPr>
              <p:cNvSpPr/>
              <p:nvPr/>
            </p:nvSpPr>
            <p:spPr>
              <a:xfrm>
                <a:off x="8158321" y="3947097"/>
                <a:ext cx="619432" cy="774090"/>
              </a:xfrm>
              <a:prstGeom prst="flowChartProcess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lowchart: Process 42">
                <a:extLst>
                  <a:ext uri="{FF2B5EF4-FFF2-40B4-BE49-F238E27FC236}">
                    <a16:creationId xmlns="" xmlns:a16="http://schemas.microsoft.com/office/drawing/2014/main" id="{EC3E1342-F022-4DDE-AB32-3022D09E2C09}"/>
                  </a:ext>
                </a:extLst>
              </p:cNvPr>
              <p:cNvSpPr/>
              <p:nvPr/>
            </p:nvSpPr>
            <p:spPr>
              <a:xfrm>
                <a:off x="8071057" y="3879601"/>
                <a:ext cx="619432" cy="774090"/>
              </a:xfrm>
              <a:prstGeom prst="flowChartProcess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lowchart: Process 43">
                <a:extLst>
                  <a:ext uri="{FF2B5EF4-FFF2-40B4-BE49-F238E27FC236}">
                    <a16:creationId xmlns="" xmlns:a16="http://schemas.microsoft.com/office/drawing/2014/main" id="{A4F1D33A-94DD-4B03-9022-D85151DEBEFB}"/>
                  </a:ext>
                </a:extLst>
              </p:cNvPr>
              <p:cNvSpPr/>
              <p:nvPr/>
            </p:nvSpPr>
            <p:spPr>
              <a:xfrm>
                <a:off x="7969045" y="3841601"/>
                <a:ext cx="619432" cy="774090"/>
              </a:xfrm>
              <a:prstGeom prst="flowChartProcess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pic>
        <p:nvPicPr>
          <p:cNvPr id="50" name="Picture 49">
            <a:extLst>
              <a:ext uri="{FF2B5EF4-FFF2-40B4-BE49-F238E27FC236}">
                <a16:creationId xmlns="" xmlns:a16="http://schemas.microsoft.com/office/drawing/2014/main" id="{485D6991-7D1A-4138-8D63-1EB6A7D680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09" y="3077543"/>
            <a:ext cx="3129493" cy="3567622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="" xmlns:a16="http://schemas.microsoft.com/office/drawing/2014/main" id="{3841A67B-610E-498E-8CCB-7E1DECDD97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457" y="2970017"/>
            <a:ext cx="3129493" cy="3675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83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="" xmlns:a16="http://schemas.microsoft.com/office/drawing/2014/main" id="{B56B370C-EDCB-44F2-A776-15E07E5D9444}"/>
              </a:ext>
            </a:extLst>
          </p:cNvPr>
          <p:cNvGrpSpPr/>
          <p:nvPr/>
        </p:nvGrpSpPr>
        <p:grpSpPr>
          <a:xfrm>
            <a:off x="5519202" y="740979"/>
            <a:ext cx="1732939" cy="3200399"/>
            <a:chOff x="8640776" y="501612"/>
            <a:chExt cx="1709752" cy="2271147"/>
          </a:xfrm>
        </p:grpSpPr>
        <p:sp>
          <p:nvSpPr>
            <p:cNvPr id="10" name="Rectangle 9">
              <a:extLst>
                <a:ext uri="{FF2B5EF4-FFF2-40B4-BE49-F238E27FC236}">
                  <a16:creationId xmlns="" xmlns:a16="http://schemas.microsoft.com/office/drawing/2014/main" id="{F3F584F9-8420-4C8B-99C0-55E69D962958}"/>
                </a:ext>
              </a:extLst>
            </p:cNvPr>
            <p:cNvSpPr/>
            <p:nvPr/>
          </p:nvSpPr>
          <p:spPr>
            <a:xfrm>
              <a:off x="8805386" y="563350"/>
              <a:ext cx="1545142" cy="220940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" name="Picture 4">
              <a:extLst>
                <a:ext uri="{FF2B5EF4-FFF2-40B4-BE49-F238E27FC236}">
                  <a16:creationId xmlns="" xmlns:a16="http://schemas.microsoft.com/office/drawing/2014/main" id="{21198A06-5F10-416E-9782-5D693A5B74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40776" y="501612"/>
              <a:ext cx="1545142" cy="220940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2" name="Rectangle 21">
              <a:extLst>
                <a:ext uri="{FF2B5EF4-FFF2-40B4-BE49-F238E27FC236}">
                  <a16:creationId xmlns="" xmlns:a16="http://schemas.microsoft.com/office/drawing/2014/main" id="{31B5A2AA-5647-4E3F-BE60-714C7D4D56FE}"/>
                </a:ext>
              </a:extLst>
            </p:cNvPr>
            <p:cNvSpPr/>
            <p:nvPr/>
          </p:nvSpPr>
          <p:spPr>
            <a:xfrm>
              <a:off x="9294124" y="2159392"/>
              <a:ext cx="236475" cy="5202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" name="Picture 19">
            <a:extLst>
              <a:ext uri="{FF2B5EF4-FFF2-40B4-BE49-F238E27FC236}">
                <a16:creationId xmlns="" xmlns:a16="http://schemas.microsoft.com/office/drawing/2014/main" id="{FDB7D2E4-51D7-4163-B884-158551F2DF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677" y="1996240"/>
            <a:ext cx="300707" cy="47480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FBD8D135-61BA-4D71-B759-2814AFD8CB4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66" t="48621" r="42313"/>
          <a:stretch/>
        </p:blipFill>
        <p:spPr>
          <a:xfrm>
            <a:off x="2569777" y="4177863"/>
            <a:ext cx="362607" cy="1127077"/>
          </a:xfrm>
          <a:prstGeom prst="rect">
            <a:avLst/>
          </a:prstGeom>
          <a:ln>
            <a:noFill/>
          </a:ln>
        </p:spPr>
      </p:pic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565F5B2A-689C-4634-8EE5-50ECED594105}"/>
              </a:ext>
            </a:extLst>
          </p:cNvPr>
          <p:cNvSpPr/>
          <p:nvPr/>
        </p:nvSpPr>
        <p:spPr>
          <a:xfrm>
            <a:off x="2585537" y="4303986"/>
            <a:ext cx="362607" cy="10009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E557192C-DD9E-4A35-BC29-D2039B436D36}"/>
              </a:ext>
            </a:extLst>
          </p:cNvPr>
          <p:cNvGrpSpPr/>
          <p:nvPr/>
        </p:nvGrpSpPr>
        <p:grpSpPr>
          <a:xfrm>
            <a:off x="544407" y="3112111"/>
            <a:ext cx="3034363" cy="2195270"/>
            <a:chOff x="460558" y="3111297"/>
            <a:chExt cx="3034363" cy="2195270"/>
          </a:xfrm>
        </p:grpSpPr>
        <p:pic>
          <p:nvPicPr>
            <p:cNvPr id="13" name="Picture 12">
              <a:extLst>
                <a:ext uri="{FF2B5EF4-FFF2-40B4-BE49-F238E27FC236}">
                  <a16:creationId xmlns="" xmlns:a16="http://schemas.microsoft.com/office/drawing/2014/main" id="{7674F66D-EDB9-422E-A668-FFA12B374BF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0558" y="3112924"/>
              <a:ext cx="1503322" cy="219364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15" name="Picture 14">
              <a:extLst>
                <a:ext uri="{FF2B5EF4-FFF2-40B4-BE49-F238E27FC236}">
                  <a16:creationId xmlns="" xmlns:a16="http://schemas.microsoft.com/office/drawing/2014/main" id="{B03F7FAF-AF86-4CC2-A448-50F83A99A49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1599" y="3111297"/>
              <a:ext cx="1503322" cy="219364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44831B20-92FF-4D7D-B837-25012F3421FF}"/>
              </a:ext>
            </a:extLst>
          </p:cNvPr>
          <p:cNvSpPr/>
          <p:nvPr/>
        </p:nvSpPr>
        <p:spPr>
          <a:xfrm>
            <a:off x="2631677" y="1996240"/>
            <a:ext cx="300707" cy="474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="" xmlns:a16="http://schemas.microsoft.com/office/drawing/2014/main" id="{DEF7AED7-B79B-4CB6-9FA6-1E6B4162ED59}"/>
              </a:ext>
            </a:extLst>
          </p:cNvPr>
          <p:cNvGrpSpPr/>
          <p:nvPr/>
        </p:nvGrpSpPr>
        <p:grpSpPr>
          <a:xfrm>
            <a:off x="495432" y="243038"/>
            <a:ext cx="3083338" cy="2224264"/>
            <a:chOff x="537252" y="265619"/>
            <a:chExt cx="3083338" cy="2224264"/>
          </a:xfrm>
        </p:grpSpPr>
        <p:pic>
          <p:nvPicPr>
            <p:cNvPr id="3" name="Picture 2">
              <a:extLst>
                <a:ext uri="{FF2B5EF4-FFF2-40B4-BE49-F238E27FC236}">
                  <a16:creationId xmlns="" xmlns:a16="http://schemas.microsoft.com/office/drawing/2014/main" id="{3D795983-AFAC-4D32-BC19-153B8C2A014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7252" y="265619"/>
              <a:ext cx="1538196" cy="220940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21" name="Picture 20">
              <a:extLst>
                <a:ext uri="{FF2B5EF4-FFF2-40B4-BE49-F238E27FC236}">
                  <a16:creationId xmlns="" xmlns:a16="http://schemas.microsoft.com/office/drawing/2014/main" id="{DA662A84-E6E4-4B3C-A1D6-7AAC59FD8F7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5448" y="296240"/>
              <a:ext cx="1545142" cy="219364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grpSp>
        <p:nvGrpSpPr>
          <p:cNvPr id="28" name="Group 27">
            <a:extLst>
              <a:ext uri="{FF2B5EF4-FFF2-40B4-BE49-F238E27FC236}">
                <a16:creationId xmlns="" xmlns:a16="http://schemas.microsoft.com/office/drawing/2014/main" id="{F5980936-CB19-4572-BFDB-5F5844DAF0BB}"/>
              </a:ext>
            </a:extLst>
          </p:cNvPr>
          <p:cNvGrpSpPr/>
          <p:nvPr/>
        </p:nvGrpSpPr>
        <p:grpSpPr>
          <a:xfrm>
            <a:off x="8035835" y="1322583"/>
            <a:ext cx="2536723" cy="2684906"/>
            <a:chOff x="6445045" y="736715"/>
            <a:chExt cx="2536723" cy="2684906"/>
          </a:xfrm>
        </p:grpSpPr>
        <p:sp>
          <p:nvSpPr>
            <p:cNvPr id="33" name="Rectangle: Diagonal Corners Rounded 32">
              <a:extLst>
                <a:ext uri="{FF2B5EF4-FFF2-40B4-BE49-F238E27FC236}">
                  <a16:creationId xmlns="" xmlns:a16="http://schemas.microsoft.com/office/drawing/2014/main" id="{20A95B5E-2364-4CA6-85AF-0FA88F48243F}"/>
                </a:ext>
              </a:extLst>
            </p:cNvPr>
            <p:cNvSpPr/>
            <p:nvPr/>
          </p:nvSpPr>
          <p:spPr>
            <a:xfrm>
              <a:off x="6445045" y="736715"/>
              <a:ext cx="2536723" cy="2684906"/>
            </a:xfrm>
            <a:prstGeom prst="round2Diag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0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৩ ২</a:t>
              </a:r>
            </a:p>
            <a:p>
              <a:r>
                <a:rPr lang="bn-IN" sz="40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 +২ ৪</a:t>
              </a:r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="" xmlns:a16="http://schemas.microsoft.com/office/drawing/2014/main" id="{DEB34CD1-15AF-462B-8166-EE857961A893}"/>
                </a:ext>
              </a:extLst>
            </p:cNvPr>
            <p:cNvCxnSpPr/>
            <p:nvPr/>
          </p:nvCxnSpPr>
          <p:spPr>
            <a:xfrm>
              <a:off x="6725265" y="2625204"/>
              <a:ext cx="1740309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0" name="Straight Connector 29">
            <a:extLst>
              <a:ext uri="{FF2B5EF4-FFF2-40B4-BE49-F238E27FC236}">
                <a16:creationId xmlns="" xmlns:a16="http://schemas.microsoft.com/office/drawing/2014/main" id="{AE729A0E-8CEC-49BA-8E9E-E36DF6C6BA63}"/>
              </a:ext>
            </a:extLst>
          </p:cNvPr>
          <p:cNvCxnSpPr/>
          <p:nvPr/>
        </p:nvCxnSpPr>
        <p:spPr>
          <a:xfrm>
            <a:off x="9672906" y="1898474"/>
            <a:ext cx="0" cy="1681317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="" xmlns:a16="http://schemas.microsoft.com/office/drawing/2014/main" id="{5B1C7DCC-74E3-4524-B957-13BAD72A3070}"/>
              </a:ext>
            </a:extLst>
          </p:cNvPr>
          <p:cNvCxnSpPr/>
          <p:nvPr/>
        </p:nvCxnSpPr>
        <p:spPr>
          <a:xfrm>
            <a:off x="9338607" y="1888646"/>
            <a:ext cx="0" cy="1681317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="" xmlns:a16="http://schemas.microsoft.com/office/drawing/2014/main" id="{47A38732-D00C-43FD-8458-9BCB1E0DCBB1}"/>
              </a:ext>
            </a:extLst>
          </p:cNvPr>
          <p:cNvCxnSpPr/>
          <p:nvPr/>
        </p:nvCxnSpPr>
        <p:spPr>
          <a:xfrm>
            <a:off x="9006344" y="1878818"/>
            <a:ext cx="0" cy="1681317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2A2F45AA-0F99-4F6A-B018-1A7569D0E65B}"/>
              </a:ext>
            </a:extLst>
          </p:cNvPr>
          <p:cNvSpPr txBox="1"/>
          <p:nvPr/>
        </p:nvSpPr>
        <p:spPr>
          <a:xfrm>
            <a:off x="9261987" y="4652436"/>
            <a:ext cx="4424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1F610FCB-6716-49F7-95D9-089B41A439EF}"/>
              </a:ext>
            </a:extLst>
          </p:cNvPr>
          <p:cNvSpPr txBox="1"/>
          <p:nvPr/>
        </p:nvSpPr>
        <p:spPr>
          <a:xfrm>
            <a:off x="9261987" y="4652436"/>
            <a:ext cx="575696" cy="7503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27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 -4.44444E-6 L 0.28816 0.00533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66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4.81481E-6 L 0.14505 4.81481E-6 C 0.20977 4.81481E-6 0.2905 -0.06621 0.2905 -0.11945 L 0.2905 -0.23704 " pathEditMode="relative" rAng="0" ptsTypes="AAAA">
                                      <p:cBhvr>
                                        <p:cTn id="5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18" y="-1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2.59259E-6 L -4.375E-6 -0.23009 " pathEditMode="relative" rAng="0" ptsTypes="AA">
                                      <p:cBhvr>
                                        <p:cTn id="57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="" xmlns:a16="http://schemas.microsoft.com/office/drawing/2014/main" id="{E3FFE9DB-FCAF-4CE2-98B2-6D294BF875EC}"/>
              </a:ext>
            </a:extLst>
          </p:cNvPr>
          <p:cNvGrpSpPr/>
          <p:nvPr/>
        </p:nvGrpSpPr>
        <p:grpSpPr>
          <a:xfrm>
            <a:off x="5428342" y="32663"/>
            <a:ext cx="2415105" cy="2762591"/>
            <a:chOff x="5638735" y="5263968"/>
            <a:chExt cx="1756349" cy="2762591"/>
          </a:xfrm>
        </p:grpSpPr>
        <p:pic>
          <p:nvPicPr>
            <p:cNvPr id="22" name="Picture 21">
              <a:extLst>
                <a:ext uri="{FF2B5EF4-FFF2-40B4-BE49-F238E27FC236}">
                  <a16:creationId xmlns="" xmlns:a16="http://schemas.microsoft.com/office/drawing/2014/main" id="{9C1E1D81-40B9-4675-8E96-47D782B3A9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8735" y="5263968"/>
              <a:ext cx="1756349" cy="276259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731B77C8-B8F5-457A-B5F2-AFCFC374C991}"/>
                </a:ext>
              </a:extLst>
            </p:cNvPr>
            <p:cNvSpPr/>
            <p:nvPr/>
          </p:nvSpPr>
          <p:spPr>
            <a:xfrm>
              <a:off x="6096000" y="5887165"/>
              <a:ext cx="1017637" cy="2109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="" xmlns:a16="http://schemas.microsoft.com/office/drawing/2014/main" id="{C6A49BED-D946-4128-9B7F-E5AA8E7F2541}"/>
              </a:ext>
            </a:extLst>
          </p:cNvPr>
          <p:cNvGrpSpPr/>
          <p:nvPr/>
        </p:nvGrpSpPr>
        <p:grpSpPr>
          <a:xfrm>
            <a:off x="8879969" y="780910"/>
            <a:ext cx="2536723" cy="2684906"/>
            <a:chOff x="8879969" y="780910"/>
            <a:chExt cx="2536723" cy="2684906"/>
          </a:xfrm>
        </p:grpSpPr>
        <p:sp>
          <p:nvSpPr>
            <p:cNvPr id="5" name="Rectangle: Diagonal Corners Rounded 4">
              <a:extLst>
                <a:ext uri="{FF2B5EF4-FFF2-40B4-BE49-F238E27FC236}">
                  <a16:creationId xmlns="" xmlns:a16="http://schemas.microsoft.com/office/drawing/2014/main" id="{553F72C2-B819-4BFE-B52C-4A87C990C4EC}"/>
                </a:ext>
              </a:extLst>
            </p:cNvPr>
            <p:cNvSpPr/>
            <p:nvPr/>
          </p:nvSpPr>
          <p:spPr>
            <a:xfrm>
              <a:off x="8879969" y="780910"/>
              <a:ext cx="2536723" cy="2684906"/>
            </a:xfrm>
            <a:prstGeom prst="round2Diag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0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৩ ২</a:t>
              </a:r>
            </a:p>
            <a:p>
              <a:r>
                <a:rPr lang="bn-IN" sz="40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 +২ ৪</a:t>
              </a:r>
            </a:p>
            <a:p>
              <a:r>
                <a:rPr lang="bn-IN" sz="40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	  ৬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="" xmlns:a16="http://schemas.microsoft.com/office/drawing/2014/main" id="{79A6F9B3-FD8C-4BF8-ADBA-D11EB5F4C3F2}"/>
                </a:ext>
              </a:extLst>
            </p:cNvPr>
            <p:cNvCxnSpPr/>
            <p:nvPr/>
          </p:nvCxnSpPr>
          <p:spPr>
            <a:xfrm>
              <a:off x="9144425" y="2463930"/>
              <a:ext cx="1740309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26" name="Group 25">
              <a:extLst>
                <a:ext uri="{FF2B5EF4-FFF2-40B4-BE49-F238E27FC236}">
                  <a16:creationId xmlns="" xmlns:a16="http://schemas.microsoft.com/office/drawing/2014/main" id="{103A899A-B8F2-434E-9C5C-338987085931}"/>
                </a:ext>
              </a:extLst>
            </p:cNvPr>
            <p:cNvGrpSpPr/>
            <p:nvPr/>
          </p:nvGrpSpPr>
          <p:grpSpPr>
            <a:xfrm>
              <a:off x="9818948" y="1258318"/>
              <a:ext cx="698094" cy="1700973"/>
              <a:chOff x="9771650" y="958767"/>
              <a:chExt cx="698094" cy="1700973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="" xmlns:a16="http://schemas.microsoft.com/office/drawing/2014/main" id="{5ED81965-8B15-4525-A74F-42D4A4CC27D6}"/>
                  </a:ext>
                </a:extLst>
              </p:cNvPr>
              <p:cNvCxnSpPr/>
              <p:nvPr/>
            </p:nvCxnSpPr>
            <p:spPr>
              <a:xfrm>
                <a:off x="10469744" y="978423"/>
                <a:ext cx="0" cy="1681317"/>
              </a:xfrm>
              <a:prstGeom prst="line">
                <a:avLst/>
              </a:prstGeom>
              <a:ln w="285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="" xmlns:a16="http://schemas.microsoft.com/office/drawing/2014/main" id="{C3164996-B5E5-47B5-9E90-39B8B71E9A03}"/>
                  </a:ext>
                </a:extLst>
              </p:cNvPr>
              <p:cNvCxnSpPr/>
              <p:nvPr/>
            </p:nvCxnSpPr>
            <p:spPr>
              <a:xfrm>
                <a:off x="10135445" y="968595"/>
                <a:ext cx="0" cy="1681317"/>
              </a:xfrm>
              <a:prstGeom prst="line">
                <a:avLst/>
              </a:prstGeom>
              <a:ln w="285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="" xmlns:a16="http://schemas.microsoft.com/office/drawing/2014/main" id="{47AC0686-428C-4259-A2E6-1CA236AABDC8}"/>
                  </a:ext>
                </a:extLst>
              </p:cNvPr>
              <p:cNvCxnSpPr/>
              <p:nvPr/>
            </p:nvCxnSpPr>
            <p:spPr>
              <a:xfrm>
                <a:off x="9771650" y="958767"/>
                <a:ext cx="0" cy="1681317"/>
              </a:xfrm>
              <a:prstGeom prst="line">
                <a:avLst/>
              </a:prstGeom>
              <a:ln w="28575">
                <a:solidFill>
                  <a:srgbClr val="FF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5D548A88-EFF0-43AB-908D-7E084288ACDC}"/>
              </a:ext>
            </a:extLst>
          </p:cNvPr>
          <p:cNvSpPr txBox="1"/>
          <p:nvPr/>
        </p:nvSpPr>
        <p:spPr>
          <a:xfrm>
            <a:off x="8967024" y="4652436"/>
            <a:ext cx="442451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IN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Flowchart: Process 18">
            <a:extLst>
              <a:ext uri="{FF2B5EF4-FFF2-40B4-BE49-F238E27FC236}">
                <a16:creationId xmlns="" xmlns:a16="http://schemas.microsoft.com/office/drawing/2014/main" id="{1CB1354A-8E49-44EE-B322-364371A3D553}"/>
              </a:ext>
            </a:extLst>
          </p:cNvPr>
          <p:cNvSpPr/>
          <p:nvPr/>
        </p:nvSpPr>
        <p:spPr>
          <a:xfrm>
            <a:off x="8959049" y="4652382"/>
            <a:ext cx="442451" cy="707886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0C579123-BEDD-4CD0-ACCF-B393146AB9B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9" t="22007" r="60785"/>
          <a:stretch/>
        </p:blipFill>
        <p:spPr>
          <a:xfrm>
            <a:off x="1587910" y="618576"/>
            <a:ext cx="788276" cy="1923391"/>
          </a:xfrm>
          <a:prstGeom prst="rect">
            <a:avLst/>
          </a:prstGeom>
          <a:ln>
            <a:noFill/>
          </a:ln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A74E4CBB-7B6C-4A8E-8130-2A9FCA5A79E5}"/>
              </a:ext>
            </a:extLst>
          </p:cNvPr>
          <p:cNvSpPr/>
          <p:nvPr/>
        </p:nvSpPr>
        <p:spPr>
          <a:xfrm>
            <a:off x="1613670" y="581611"/>
            <a:ext cx="788276" cy="19233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7559927-3159-41C9-88BA-5CB5E890E8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708" y="411045"/>
            <a:ext cx="2781926" cy="246609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7F5F5EFB-CEAC-48FC-B5BE-17B8509A1C8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04" r="64295"/>
          <a:stretch/>
        </p:blipFill>
        <p:spPr>
          <a:xfrm>
            <a:off x="1808627" y="3610483"/>
            <a:ext cx="567559" cy="1913454"/>
          </a:xfrm>
          <a:prstGeom prst="rect">
            <a:avLst/>
          </a:prstGeom>
          <a:ln>
            <a:noFill/>
          </a:ln>
        </p:spPr>
      </p:pic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3D10CC13-F167-4B09-9253-40069F122F11}"/>
              </a:ext>
            </a:extLst>
          </p:cNvPr>
          <p:cNvSpPr/>
          <p:nvPr/>
        </p:nvSpPr>
        <p:spPr>
          <a:xfrm>
            <a:off x="1808627" y="3642855"/>
            <a:ext cx="567559" cy="18810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98DD4FAA-CBDA-48D9-BF0E-BDDC47AFCC5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708" y="3294299"/>
            <a:ext cx="2781926" cy="246531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396AF5A6-DC93-48D7-ACBA-FC0748C315DE}"/>
              </a:ext>
            </a:extLst>
          </p:cNvPr>
          <p:cNvSpPr txBox="1"/>
          <p:nvPr/>
        </p:nvSpPr>
        <p:spPr>
          <a:xfrm>
            <a:off x="9779879" y="4114803"/>
            <a:ext cx="417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F035503C-2CFC-42BB-B76E-DC634B5546B7}"/>
              </a:ext>
            </a:extLst>
          </p:cNvPr>
          <p:cNvSpPr/>
          <p:nvPr/>
        </p:nvSpPr>
        <p:spPr>
          <a:xfrm>
            <a:off x="9628653" y="4229453"/>
            <a:ext cx="700465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7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4.07407E-6 L 0.3375 -0.0004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75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22222E-6 L 0.20586 -2.22222E-6 C 0.29805 -2.22222E-6 0.41185 -0.11805 0.41185 -0.21389 L 0.41185 -0.42778 " pathEditMode="relative" rAng="0" ptsTypes="AAAA">
                                      <p:cBhvr>
                                        <p:cTn id="3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86" y="-2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-8.33333E-7 -0.2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</TotalTime>
  <Words>170</Words>
  <Application>Microsoft Office PowerPoint</Application>
  <PresentationFormat>Custom</PresentationFormat>
  <Paragraphs>62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শুভেচ্ছা </vt:lpstr>
      <vt:lpstr>মোঃ মাহফিজুর রহমান সহকারী শিক্ষক  শহীদ মাহাতাব বেগ স.প্রা.বি চিরিরবন্দর, দিনাজপুর</vt:lpstr>
      <vt:lpstr>PowerPoint Presentation</vt:lpstr>
      <vt:lpstr>যোগ </vt:lpstr>
      <vt:lpstr>কাগজ ও কাঠির সাহায্যে দুই অঙ্কের যোগের ধারণা দিতে সহায়তা করব।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দলীয় কাজ </vt:lpstr>
      <vt:lpstr>মূল্যায়ন </vt:lpstr>
      <vt:lpstr>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 </dc:title>
  <dc:creator>DPE</dc:creator>
  <cp:lastModifiedBy>ShahidMahatabBeg GPS</cp:lastModifiedBy>
  <cp:revision>73</cp:revision>
  <dcterms:created xsi:type="dcterms:W3CDTF">2019-06-15T04:16:35Z</dcterms:created>
  <dcterms:modified xsi:type="dcterms:W3CDTF">2020-12-21T04:12:12Z</dcterms:modified>
</cp:coreProperties>
</file>