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CA57-7A14-4F49-BA8D-0D8CF0199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16444-8837-44C3-A5E0-4B57C1E9A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93A74-8BDF-4D71-AF48-6B46F438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86E4-5299-4935-A666-4283522B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7EBA6-B070-4E9E-AA6C-9B390991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F6DDA-72D9-41C2-A00B-ACBE2C5C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90507-EB85-42D6-B79E-390A70433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F385F-720D-45A7-AD71-A4F3A436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2515-AB51-47B2-96D6-7C643A0E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69FD5-E4BF-4CF2-92B1-88F693E5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3B9ECF-05F7-4B2C-AC52-CBB80AD33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3CE7E-72C0-4EB4-8C2B-3B7574348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44DE-5407-4BE2-BBA3-D6F240E1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F29D-A9A7-41C7-89F1-D4D4A0F9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FC8D-BE92-4913-8CCB-8E272B2F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5BE11-9C43-427A-BDE1-F1094CDA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E8EDA-342A-42CD-9774-6392F88F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403B-C509-4DD3-89C2-0BDFE99B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A12E-BB4F-4826-827F-9E43286C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E003D-B0D2-42F1-9874-D68E5AF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A577-0DEC-4CF0-8822-A9DCEAE4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BC367-A3EE-4013-9067-156AE369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589B-7528-4457-922F-3D0C1979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DD041-2235-46D6-BBBC-24A4A3FD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26D6F-17C6-402C-A73F-EC95F806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C79D-14FC-458B-8E5D-BDD9D9C6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53AC4-D7E9-4084-935B-C27B6167E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9227E-627B-4E20-92EB-4ADA054B9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3D77B-929A-4F54-8CC9-ABFFFF9D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0AD06-E46F-4147-9C1D-92B95DDF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BD458-EDAD-499B-AB53-A76FFE07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64A4-6EE7-4D33-9DFD-988165B5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E46B9-EE93-40ED-A3B0-F661173ED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20589-54C1-4471-9F25-D500A14E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FE4F6-6934-4107-B49F-C668284E2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E4FFF-79C4-41C2-9ABF-74BADF57E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6922A-373C-4135-8524-77E8BFE0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F3FBD-6827-4948-B0E2-B9B476A8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D92D-02CF-42C3-A335-6966EDA7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D297-A3D9-41DC-B161-27BECC7D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6872C-38EF-4761-9746-8FC64058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69C7F-6D1A-43FD-A554-53A64999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1C079-10C1-4C88-8CBA-83DF19AF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5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9B008-4FB3-401A-93C0-97E55F3F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1A875-D2D6-48FC-AEA1-E7FFFB89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57BBA-ADF5-4415-B6B0-4165056B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5543-4AF0-4A21-802F-C7E5D36C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A5B86-BB36-4AE0-9572-3DE8A8A9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C5697-4910-49DD-8CDD-6BA9B60F2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DB443-0025-49C1-A967-1F3130D6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75F2C-2D95-4F91-B787-4AF3608D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25B76-1FAA-46AD-A099-0A15A80F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E9EC-FC55-4C94-9C7B-81A00485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4D79C-9663-45D0-89BD-7A35C41E5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43A4A-C449-472C-A2B0-1B2E1B441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32910-F354-41B2-B13E-A9288BD2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E2883-9726-42BA-A6CA-35687FC9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E9CCD-CD15-4495-A245-C137C6F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2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CF327-38E6-44C0-A710-7D13B24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B1D74-90F0-4FA9-9F29-1FC56EE0D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B617-7957-4285-8430-039D2B5CA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706F-5F6A-4887-9CB7-C8462C6F83C7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723B2-A797-47C0-9D74-3D7929E62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A070-0F4E-4406-95DA-3457563DA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04DC63-2D0C-4856-98C1-D4C38C344EE7}"/>
              </a:ext>
            </a:extLst>
          </p:cNvPr>
          <p:cNvGrpSpPr/>
          <p:nvPr/>
        </p:nvGrpSpPr>
        <p:grpSpPr>
          <a:xfrm>
            <a:off x="110358" y="126124"/>
            <a:ext cx="11839903" cy="6463862"/>
            <a:chOff x="110358" y="126124"/>
            <a:chExt cx="11839903" cy="6463862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4505F7FA-2968-416C-B53E-80399C4DE73B}"/>
                </a:ext>
              </a:extLst>
            </p:cNvPr>
            <p:cNvSpPr/>
            <p:nvPr/>
          </p:nvSpPr>
          <p:spPr>
            <a:xfrm>
              <a:off x="110358" y="126124"/>
              <a:ext cx="11839903" cy="6463862"/>
            </a:xfrm>
            <a:prstGeom prst="frame">
              <a:avLst>
                <a:gd name="adj1" fmla="val 30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0A5DC3-7A41-4F22-9666-D23FB7325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48" y="425669"/>
              <a:ext cx="6904641" cy="59593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60A6DC-5E90-428D-BD21-10ED2E898470}"/>
                </a:ext>
              </a:extLst>
            </p:cNvPr>
            <p:cNvSpPr txBox="1"/>
            <p:nvPr/>
          </p:nvSpPr>
          <p:spPr>
            <a:xfrm>
              <a:off x="402020" y="1166842"/>
              <a:ext cx="3973566" cy="45243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95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A673A11-826C-40F2-BD5D-B163ABC2AE3D}"/>
              </a:ext>
            </a:extLst>
          </p:cNvPr>
          <p:cNvSpPr/>
          <p:nvPr/>
        </p:nvSpPr>
        <p:spPr>
          <a:xfrm rot="10800000">
            <a:off x="4259315" y="2072008"/>
            <a:ext cx="693683" cy="523437"/>
          </a:xfrm>
          <a:prstGeom prst="chevron">
            <a:avLst>
              <a:gd name="adj" fmla="val 921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899F4F-57C6-41FA-AD03-1E74EB6B92BA}"/>
              </a:ext>
            </a:extLst>
          </p:cNvPr>
          <p:cNvGrpSpPr/>
          <p:nvPr/>
        </p:nvGrpSpPr>
        <p:grpSpPr>
          <a:xfrm>
            <a:off x="0" y="157655"/>
            <a:ext cx="11934497" cy="6542690"/>
            <a:chOff x="128751" y="157655"/>
            <a:chExt cx="11934497" cy="6542690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F74BD6B1-7C06-48BB-B6F4-4A997A550E05}"/>
                </a:ext>
              </a:extLst>
            </p:cNvPr>
            <p:cNvSpPr/>
            <p:nvPr/>
          </p:nvSpPr>
          <p:spPr>
            <a:xfrm>
              <a:off x="365233" y="4738590"/>
              <a:ext cx="2061835" cy="130288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CF0D1995-52F6-4CA5-8958-7A8B24347062}"/>
                </a:ext>
              </a:extLst>
            </p:cNvPr>
            <p:cNvSpPr/>
            <p:nvPr/>
          </p:nvSpPr>
          <p:spPr>
            <a:xfrm>
              <a:off x="128751" y="157655"/>
              <a:ext cx="11934497" cy="6542690"/>
            </a:xfrm>
            <a:prstGeom prst="frame">
              <a:avLst>
                <a:gd name="adj1" fmla="val 45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71AFEA-A0D5-4D4A-B4BB-16CFB93D56D3}"/>
                </a:ext>
              </a:extLst>
            </p:cNvPr>
            <p:cNvSpPr txBox="1"/>
            <p:nvPr/>
          </p:nvSpPr>
          <p:spPr>
            <a:xfrm>
              <a:off x="365234" y="2967335"/>
              <a:ext cx="1749972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শ্বসন</a:t>
              </a:r>
              <a:r>
                <a:rPr lang="en-US" sz="2400" dirty="0"/>
                <a:t> </a:t>
              </a:r>
              <a:r>
                <a:rPr lang="en-US" sz="2400" dirty="0" err="1"/>
                <a:t>পদ্ধতি</a:t>
              </a:r>
              <a:endParaRPr lang="en-US" sz="2400" dirty="0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5FEBEB7D-9090-456E-81E0-D054675984D9}"/>
                </a:ext>
              </a:extLst>
            </p:cNvPr>
            <p:cNvSpPr/>
            <p:nvPr/>
          </p:nvSpPr>
          <p:spPr>
            <a:xfrm rot="10800000">
              <a:off x="2115206" y="2546723"/>
              <a:ext cx="961697" cy="1302887"/>
            </a:xfrm>
            <a:prstGeom prst="chevron">
              <a:avLst>
                <a:gd name="adj" fmla="val 921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E2DA97-0325-4214-9148-E2B016FF0288}"/>
                </a:ext>
              </a:extLst>
            </p:cNvPr>
            <p:cNvSpPr txBox="1"/>
            <p:nvPr/>
          </p:nvSpPr>
          <p:spPr>
            <a:xfrm>
              <a:off x="3076903" y="2177391"/>
              <a:ext cx="118241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বহিঃশ্বসন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42AC4C-0A60-4028-BAC8-DB500B8811A9}"/>
                </a:ext>
              </a:extLst>
            </p:cNvPr>
            <p:cNvSpPr txBox="1"/>
            <p:nvPr/>
          </p:nvSpPr>
          <p:spPr>
            <a:xfrm>
              <a:off x="2950777" y="3849611"/>
              <a:ext cx="130853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অন্তঃশ্বসন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FF069E-64D1-4250-AE19-6D80E6EC7A49}"/>
                </a:ext>
              </a:extLst>
            </p:cNvPr>
            <p:cNvSpPr txBox="1"/>
            <p:nvPr/>
          </p:nvSpPr>
          <p:spPr>
            <a:xfrm>
              <a:off x="4952998" y="1808059"/>
              <a:ext cx="80404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প্রশ্বাস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037E14-BC83-41F0-B5C2-5BDA8598A675}"/>
                </a:ext>
              </a:extLst>
            </p:cNvPr>
            <p:cNvSpPr txBox="1"/>
            <p:nvPr/>
          </p:nvSpPr>
          <p:spPr>
            <a:xfrm>
              <a:off x="4850523" y="2441340"/>
              <a:ext cx="9616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নিঃশ্বাস</a:t>
              </a:r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369019-5057-442A-AEC9-36DE63DCD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641" y="4738590"/>
              <a:ext cx="9242041" cy="15664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D42D0F-3A0E-4720-A7F7-279872B94858}"/>
                </a:ext>
              </a:extLst>
            </p:cNvPr>
            <p:cNvSpPr txBox="1"/>
            <p:nvPr/>
          </p:nvSpPr>
          <p:spPr>
            <a:xfrm>
              <a:off x="2288627" y="536028"/>
              <a:ext cx="8087709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দেখানো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2891B3-9477-43AD-94BE-04252952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160" y="1640442"/>
              <a:ext cx="3824126" cy="27501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CC3E13-10FC-4E4E-B03A-743A3535E5D3}"/>
                </a:ext>
              </a:extLst>
            </p:cNvPr>
            <p:cNvSpPr txBox="1"/>
            <p:nvPr/>
          </p:nvSpPr>
          <p:spPr>
            <a:xfrm>
              <a:off x="365234" y="5066868"/>
              <a:ext cx="1400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শ্বসনতন্ত্রের</a:t>
              </a:r>
              <a:r>
                <a:rPr lang="en-US" dirty="0"/>
                <a:t> </a:t>
              </a:r>
              <a:r>
                <a:rPr lang="en-US" dirty="0" err="1"/>
                <a:t>প্রবাহ</a:t>
              </a:r>
              <a:r>
                <a:rPr lang="en-US" dirty="0"/>
                <a:t> </a:t>
              </a:r>
              <a:r>
                <a:rPr lang="en-US" dirty="0" err="1"/>
                <a:t>চিত্র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026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40D29A5-462C-4E7D-AE97-CDC5FD43EDBC}"/>
              </a:ext>
            </a:extLst>
          </p:cNvPr>
          <p:cNvGrpSpPr/>
          <p:nvPr/>
        </p:nvGrpSpPr>
        <p:grpSpPr>
          <a:xfrm>
            <a:off x="450442" y="230020"/>
            <a:ext cx="11291116" cy="5396367"/>
            <a:chOff x="450442" y="318511"/>
            <a:chExt cx="11291116" cy="5396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613122-EBFF-43F8-8DEB-06904FBCC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92" y="2725120"/>
              <a:ext cx="2101646" cy="159263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F8D55A-1D7F-4DA9-AA1C-9916FAC20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227" y="2725120"/>
              <a:ext cx="2345331" cy="15001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55E29-65F2-449D-81C8-84542CF3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73" y="1775439"/>
              <a:ext cx="5078469" cy="39394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1AAD0A-2D03-498B-B42E-D5ED3BA2F798}"/>
                </a:ext>
              </a:extLst>
            </p:cNvPr>
            <p:cNvSpPr txBox="1"/>
            <p:nvPr/>
          </p:nvSpPr>
          <p:spPr>
            <a:xfrm>
              <a:off x="1261603" y="318511"/>
              <a:ext cx="10374875" cy="646331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রোগসমহ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বর্ননা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A9D3F33-741E-4D6A-8978-0DD6A90E67DE}"/>
                </a:ext>
              </a:extLst>
            </p:cNvPr>
            <p:cNvSpPr txBox="1"/>
            <p:nvPr/>
          </p:nvSpPr>
          <p:spPr>
            <a:xfrm>
              <a:off x="450442" y="4660490"/>
              <a:ext cx="259594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যক্ষার</a:t>
              </a:r>
              <a:r>
                <a:rPr lang="en-US" dirty="0"/>
                <a:t> </a:t>
              </a:r>
              <a:r>
                <a:rPr lang="en-US" dirty="0" err="1"/>
                <a:t>সাধারন</a:t>
              </a:r>
              <a:r>
                <a:rPr lang="en-US" dirty="0"/>
                <a:t> </a:t>
              </a:r>
              <a:r>
                <a:rPr lang="en-US" dirty="0" err="1"/>
                <a:t>লক্ষন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B4F45B-5A56-43A1-9B89-864C0F1B4F9F}"/>
                </a:ext>
              </a:extLst>
            </p:cNvPr>
            <p:cNvSpPr txBox="1"/>
            <p:nvPr/>
          </p:nvSpPr>
          <p:spPr>
            <a:xfrm>
              <a:off x="9261987" y="4660490"/>
              <a:ext cx="2374491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সর্দিকাসির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ছড়ানো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42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267EFF6-F3B7-4826-9D41-3D83D17C7CB1}"/>
              </a:ext>
            </a:extLst>
          </p:cNvPr>
          <p:cNvGrpSpPr/>
          <p:nvPr/>
        </p:nvGrpSpPr>
        <p:grpSpPr>
          <a:xfrm>
            <a:off x="117988" y="117987"/>
            <a:ext cx="11916696" cy="6577781"/>
            <a:chOff x="117988" y="117987"/>
            <a:chExt cx="11916696" cy="6577781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C426E29D-D2C4-43C6-A1E5-8C9C0AE4F9EF}"/>
                </a:ext>
              </a:extLst>
            </p:cNvPr>
            <p:cNvSpPr/>
            <p:nvPr/>
          </p:nvSpPr>
          <p:spPr>
            <a:xfrm>
              <a:off x="117988" y="117987"/>
              <a:ext cx="11916696" cy="6577781"/>
            </a:xfrm>
            <a:prstGeom prst="frame">
              <a:avLst>
                <a:gd name="adj1" fmla="val 84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CDFC72-3C27-4AFD-B0E0-ACDA62F6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58" y="1590564"/>
              <a:ext cx="11444748" cy="49134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149E76-C4B7-4DDF-B0C3-6904576ACB2B}"/>
                </a:ext>
              </a:extLst>
            </p:cNvPr>
            <p:cNvSpPr txBox="1"/>
            <p:nvPr/>
          </p:nvSpPr>
          <p:spPr>
            <a:xfrm>
              <a:off x="486696" y="500333"/>
              <a:ext cx="11341509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ছকে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দেখানো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0FF9A87-BAF6-4C29-BCC9-FA1EA7E211FB}"/>
              </a:ext>
            </a:extLst>
          </p:cNvPr>
          <p:cNvSpPr/>
          <p:nvPr/>
        </p:nvSpPr>
        <p:spPr>
          <a:xfrm>
            <a:off x="126124" y="126124"/>
            <a:ext cx="11824138" cy="6731876"/>
          </a:xfrm>
          <a:prstGeom prst="frame">
            <a:avLst>
              <a:gd name="adj1" fmla="val 7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08090F9-7330-45B1-9AB2-22AE360F7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6009"/>
              </p:ext>
            </p:extLst>
          </p:nvPr>
        </p:nvGraphicFramePr>
        <p:xfrm>
          <a:off x="1234520" y="1487129"/>
          <a:ext cx="96073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2644">
                <a:tc rowSpan="2"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চিত্রের অংগের 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endParaRPr lang="bn-BD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চিত্রের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গঠন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bn-BD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চিত্রের 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4F31749-4EDC-4C59-B68B-7D7971366574}"/>
              </a:ext>
            </a:extLst>
          </p:cNvPr>
          <p:cNvSpPr txBox="1"/>
          <p:nvPr/>
        </p:nvSpPr>
        <p:spPr>
          <a:xfrm>
            <a:off x="4835627" y="514239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ser\Desktop\1.jpg">
            <a:extLst>
              <a:ext uri="{FF2B5EF4-FFF2-40B4-BE49-F238E27FC236}">
                <a16:creationId xmlns:a16="http://schemas.microsoft.com/office/drawing/2014/main" id="{D62B36E2-5A3F-4C74-8C2B-26A81D6C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36" y="2197511"/>
            <a:ext cx="14577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1.jpg">
            <a:extLst>
              <a:ext uri="{FF2B5EF4-FFF2-40B4-BE49-F238E27FC236}">
                <a16:creationId xmlns:a16="http://schemas.microsoft.com/office/drawing/2014/main" id="{6256610D-9D10-48FE-8A11-08A12A15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17" y="2172933"/>
            <a:ext cx="1409700" cy="9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User\Desktop\1.jpg">
            <a:extLst>
              <a:ext uri="{FF2B5EF4-FFF2-40B4-BE49-F238E27FC236}">
                <a16:creationId xmlns:a16="http://schemas.microsoft.com/office/drawing/2014/main" id="{DF1BE6D7-7F5F-4EC8-8AEA-B519474D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15" y="2197511"/>
            <a:ext cx="1447800" cy="107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User\Desktop\1.jpg">
            <a:extLst>
              <a:ext uri="{FF2B5EF4-FFF2-40B4-BE49-F238E27FC236}">
                <a16:creationId xmlns:a16="http://schemas.microsoft.com/office/drawing/2014/main" id="{23F581D2-7EB4-4D50-BFA4-0CA8BA2B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4" y="2273711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8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04B9C6-1C17-4C0F-B443-7D44D4766565}"/>
              </a:ext>
            </a:extLst>
          </p:cNvPr>
          <p:cNvGrpSpPr/>
          <p:nvPr/>
        </p:nvGrpSpPr>
        <p:grpSpPr>
          <a:xfrm>
            <a:off x="110359" y="110359"/>
            <a:ext cx="11839903" cy="6542689"/>
            <a:chOff x="110359" y="110359"/>
            <a:chExt cx="11839903" cy="6542689"/>
          </a:xfrm>
        </p:grpSpPr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FD3B8FA2-FC7C-425F-B0C8-2D363BE79922}"/>
                </a:ext>
              </a:extLst>
            </p:cNvPr>
            <p:cNvSpPr/>
            <p:nvPr/>
          </p:nvSpPr>
          <p:spPr>
            <a:xfrm>
              <a:off x="241738" y="2138516"/>
              <a:ext cx="11497978" cy="3908323"/>
            </a:xfrm>
            <a:prstGeom prst="beve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79F63869-C98D-4E4E-B391-183F7D347E3E}"/>
                </a:ext>
              </a:extLst>
            </p:cNvPr>
            <p:cNvSpPr/>
            <p:nvPr/>
          </p:nvSpPr>
          <p:spPr>
            <a:xfrm>
              <a:off x="110359" y="110359"/>
              <a:ext cx="11839903" cy="6542689"/>
            </a:xfrm>
            <a:prstGeom prst="frame">
              <a:avLst>
                <a:gd name="adj1" fmla="val 69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DDA8E7-ABB5-43C1-9609-2EB477D9C1B9}"/>
                </a:ext>
              </a:extLst>
            </p:cNvPr>
            <p:cNvSpPr txBox="1"/>
            <p:nvPr/>
          </p:nvSpPr>
          <p:spPr>
            <a:xfrm>
              <a:off x="4761186" y="394138"/>
              <a:ext cx="2538248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D3A734-F162-4E42-AE27-AECADC31BBDA}"/>
                </a:ext>
              </a:extLst>
            </p:cNvPr>
            <p:cNvSpPr txBox="1"/>
            <p:nvPr/>
          </p:nvSpPr>
          <p:spPr>
            <a:xfrm>
              <a:off x="740301" y="2661516"/>
              <a:ext cx="10500851" cy="286232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শ্বসনতন্ত্রের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যক্ষার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2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D07467B-1943-46C9-993C-F4F0359AE4DC}"/>
              </a:ext>
            </a:extLst>
          </p:cNvPr>
          <p:cNvGrpSpPr/>
          <p:nvPr/>
        </p:nvGrpSpPr>
        <p:grpSpPr>
          <a:xfrm>
            <a:off x="183931" y="141890"/>
            <a:ext cx="11824138" cy="6574220"/>
            <a:chOff x="183931" y="141890"/>
            <a:chExt cx="11824138" cy="657422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A906B26B-9387-4A71-9CA5-D0818C8EA7A6}"/>
                </a:ext>
              </a:extLst>
            </p:cNvPr>
            <p:cNvSpPr/>
            <p:nvPr/>
          </p:nvSpPr>
          <p:spPr>
            <a:xfrm>
              <a:off x="183931" y="141890"/>
              <a:ext cx="11824138" cy="6574220"/>
            </a:xfrm>
            <a:prstGeom prst="frame">
              <a:avLst>
                <a:gd name="adj1" fmla="val 2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BC7938-171A-4BD8-8156-043C561B461C}"/>
                </a:ext>
              </a:extLst>
            </p:cNvPr>
            <p:cNvGrpSpPr/>
            <p:nvPr/>
          </p:nvGrpSpPr>
          <p:grpSpPr>
            <a:xfrm>
              <a:off x="561740" y="1120878"/>
              <a:ext cx="10644577" cy="5071535"/>
              <a:chOff x="625048" y="1181368"/>
              <a:chExt cx="7888011" cy="332336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708EF1-ACB2-4698-9244-2D4455B20694}"/>
                  </a:ext>
                </a:extLst>
              </p:cNvPr>
              <p:cNvSpPr txBox="1"/>
              <p:nvPr/>
            </p:nvSpPr>
            <p:spPr>
              <a:xfrm>
                <a:off x="625048" y="1181368"/>
                <a:ext cx="2057400" cy="52298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বাড়ির কাজ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7760D7-14B0-43B6-922E-959C87B136F3}"/>
                  </a:ext>
                </a:extLst>
              </p:cNvPr>
              <p:cNvSpPr/>
              <p:nvPr/>
            </p:nvSpPr>
            <p:spPr>
              <a:xfrm>
                <a:off x="939206" y="4040860"/>
                <a:ext cx="7573853" cy="4638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চিত্রের অংশটি শ্বসনতন্ত্রের প্রধান অঙ্গ –ব্যাখ্যা কর 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4" descr="C:\Users\User\Desktop\1.jpg">
                <a:extLst>
                  <a:ext uri="{FF2B5EF4-FFF2-40B4-BE49-F238E27FC236}">
                    <a16:creationId xmlns:a16="http://schemas.microsoft.com/office/drawing/2014/main" id="{30CBD3DE-73BE-4C98-8C42-8A258467D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440" y="1249757"/>
                <a:ext cx="3124200" cy="24479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</p:grpSp>
    </p:spTree>
    <p:extLst>
      <p:ext uri="{BB962C8B-B14F-4D97-AF65-F5344CB8AC3E}">
        <p14:creationId xmlns:p14="http://schemas.microsoft.com/office/powerpoint/2010/main" val="290372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D7B3D3-C981-433B-A676-3B27E0FE7F49}"/>
              </a:ext>
            </a:extLst>
          </p:cNvPr>
          <p:cNvGrpSpPr/>
          <p:nvPr/>
        </p:nvGrpSpPr>
        <p:grpSpPr>
          <a:xfrm>
            <a:off x="110359" y="110359"/>
            <a:ext cx="11918731" cy="6574220"/>
            <a:chOff x="110359" y="110359"/>
            <a:chExt cx="11918731" cy="6574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ABDCE9-9BF9-4315-A6F5-660EA04D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87" y="383458"/>
              <a:ext cx="11090787" cy="5840361"/>
            </a:xfrm>
            <a:prstGeom prst="rect">
              <a:avLst/>
            </a:prstGeom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C2ED5180-D8CB-43C6-814B-EE134693732C}"/>
                </a:ext>
              </a:extLst>
            </p:cNvPr>
            <p:cNvSpPr/>
            <p:nvPr/>
          </p:nvSpPr>
          <p:spPr>
            <a:xfrm>
              <a:off x="110359" y="110359"/>
              <a:ext cx="11918731" cy="6574220"/>
            </a:xfrm>
            <a:prstGeom prst="frame">
              <a:avLst>
                <a:gd name="adj1" fmla="val 98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362A9E-5E90-44FD-AF6B-AD79BD445A88}"/>
                </a:ext>
              </a:extLst>
            </p:cNvPr>
            <p:cNvSpPr txBox="1"/>
            <p:nvPr/>
          </p:nvSpPr>
          <p:spPr>
            <a:xfrm>
              <a:off x="771577" y="634181"/>
              <a:ext cx="10294883" cy="10156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সক্রিয়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থাকার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23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FEB43C-78BC-4D0C-9900-AC44B8BD798B}"/>
              </a:ext>
            </a:extLst>
          </p:cNvPr>
          <p:cNvGrpSpPr/>
          <p:nvPr/>
        </p:nvGrpSpPr>
        <p:grpSpPr>
          <a:xfrm>
            <a:off x="136634" y="157655"/>
            <a:ext cx="11918731" cy="6542689"/>
            <a:chOff x="157655" y="173421"/>
            <a:chExt cx="11918731" cy="6542689"/>
          </a:xfrm>
        </p:grpSpPr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AF8A1515-6574-4BF7-8A87-92B5A5C3C539}"/>
                </a:ext>
              </a:extLst>
            </p:cNvPr>
            <p:cNvSpPr/>
            <p:nvPr/>
          </p:nvSpPr>
          <p:spPr>
            <a:xfrm>
              <a:off x="551794" y="2270234"/>
              <a:ext cx="11114690" cy="3894083"/>
            </a:xfrm>
            <a:prstGeom prst="beve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1D31EB39-86BB-4165-B857-DCD6D4590EA1}"/>
                </a:ext>
              </a:extLst>
            </p:cNvPr>
            <p:cNvSpPr/>
            <p:nvPr/>
          </p:nvSpPr>
          <p:spPr>
            <a:xfrm>
              <a:off x="4130566" y="315310"/>
              <a:ext cx="3862551" cy="122971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121FF92-3543-4971-BA07-5EF71132F945}"/>
                </a:ext>
              </a:extLst>
            </p:cNvPr>
            <p:cNvSpPr/>
            <p:nvPr/>
          </p:nvSpPr>
          <p:spPr>
            <a:xfrm>
              <a:off x="157655" y="173421"/>
              <a:ext cx="11918731" cy="6542689"/>
            </a:xfrm>
            <a:prstGeom prst="frame">
              <a:avLst>
                <a:gd name="adj1" fmla="val 45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EBB0E0-C636-4399-8E1B-DDDFD07F7337}"/>
                </a:ext>
              </a:extLst>
            </p:cNvPr>
            <p:cNvSpPr txBox="1"/>
            <p:nvPr/>
          </p:nvSpPr>
          <p:spPr>
            <a:xfrm>
              <a:off x="4732282" y="551793"/>
              <a:ext cx="2727435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6A49B0-53F5-4955-8131-7F39838BF6C0}"/>
                </a:ext>
              </a:extLst>
            </p:cNvPr>
            <p:cNvSpPr txBox="1"/>
            <p:nvPr/>
          </p:nvSpPr>
          <p:spPr>
            <a:xfrm>
              <a:off x="993228" y="2806262"/>
              <a:ext cx="10200289" cy="28623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নামঃ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প্রশান্ত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গনিত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)</a:t>
              </a:r>
            </a:p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আইডিয়াল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হাইস্কুল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ভাদৈ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হাইস্কুল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হবিগঞ্জ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০১৭১১০৬৪৯৬৯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মেইলঃ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prosantaideal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1976@gmail.com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888040-F519-4EC7-8086-2AB8C84F7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9582" y="3208283"/>
              <a:ext cx="1589694" cy="15724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524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815111B-C015-4B7B-B69E-39E5322FAA8A}"/>
              </a:ext>
            </a:extLst>
          </p:cNvPr>
          <p:cNvGrpSpPr/>
          <p:nvPr/>
        </p:nvGrpSpPr>
        <p:grpSpPr>
          <a:xfrm>
            <a:off x="128752" y="141890"/>
            <a:ext cx="11934496" cy="6574220"/>
            <a:chOff x="110359" y="110359"/>
            <a:chExt cx="11934496" cy="6574220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FC9E7A5F-6939-4C52-B083-5CD48386A423}"/>
                </a:ext>
              </a:extLst>
            </p:cNvPr>
            <p:cNvSpPr/>
            <p:nvPr/>
          </p:nvSpPr>
          <p:spPr>
            <a:xfrm>
              <a:off x="2065283" y="2254469"/>
              <a:ext cx="8008883" cy="4004441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78195AD4-D4FB-4451-84DA-16DF3C8F58EE}"/>
                </a:ext>
              </a:extLst>
            </p:cNvPr>
            <p:cNvSpPr/>
            <p:nvPr/>
          </p:nvSpPr>
          <p:spPr>
            <a:xfrm>
              <a:off x="4248807" y="331075"/>
              <a:ext cx="4051738" cy="1308538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04B70D70-9A1C-4D95-BCE8-33CEEE69C0FF}"/>
                </a:ext>
              </a:extLst>
            </p:cNvPr>
            <p:cNvSpPr/>
            <p:nvPr/>
          </p:nvSpPr>
          <p:spPr>
            <a:xfrm>
              <a:off x="110359" y="110359"/>
              <a:ext cx="11934496" cy="6574220"/>
            </a:xfrm>
            <a:prstGeom prst="frame">
              <a:avLst>
                <a:gd name="adj1" fmla="val 51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673ADC-D064-4048-9392-35302EB50D77}"/>
                </a:ext>
              </a:extLst>
            </p:cNvPr>
            <p:cNvSpPr txBox="1"/>
            <p:nvPr/>
          </p:nvSpPr>
          <p:spPr>
            <a:xfrm>
              <a:off x="4619297" y="599090"/>
              <a:ext cx="3310758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/>
                <a:t>পাঠ</a:t>
              </a:r>
              <a:r>
                <a:rPr lang="en-US" sz="4000" dirty="0"/>
                <a:t> </a:t>
              </a:r>
              <a:r>
                <a:rPr lang="en-US" sz="4000" dirty="0" err="1"/>
                <a:t>পরিচিতি</a:t>
              </a:r>
              <a:endParaRPr lang="en-US" sz="4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CB998-A6AB-44F2-AEA3-0F39D494EFB9}"/>
                </a:ext>
              </a:extLst>
            </p:cNvPr>
            <p:cNvSpPr txBox="1"/>
            <p:nvPr/>
          </p:nvSpPr>
          <p:spPr>
            <a:xfrm>
              <a:off x="2824655" y="2761712"/>
              <a:ext cx="6542690" cy="28007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সপ্তম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৪র্থ</a:t>
              </a:r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১৯/১২/২০২০ইং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8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378E4A-0A0F-4E0E-B137-B6CBE5017F53}"/>
              </a:ext>
            </a:extLst>
          </p:cNvPr>
          <p:cNvGrpSpPr/>
          <p:nvPr/>
        </p:nvGrpSpPr>
        <p:grpSpPr>
          <a:xfrm>
            <a:off x="141890" y="110359"/>
            <a:ext cx="11855669" cy="6574220"/>
            <a:chOff x="141890" y="110359"/>
            <a:chExt cx="11855669" cy="657422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26F9E26-0440-4620-9031-70D550DD18EF}"/>
                </a:ext>
              </a:extLst>
            </p:cNvPr>
            <p:cNvSpPr/>
            <p:nvPr/>
          </p:nvSpPr>
          <p:spPr>
            <a:xfrm>
              <a:off x="141890" y="110359"/>
              <a:ext cx="11855669" cy="6574220"/>
            </a:xfrm>
            <a:prstGeom prst="frame">
              <a:avLst>
                <a:gd name="adj1" fmla="val 27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242CD8-2FB9-4CED-9DDA-DB1B6616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588" y="1774960"/>
              <a:ext cx="4274916" cy="33716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1CEFF8-98AC-4163-AE62-E3CF9EEB2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474" y="1774960"/>
              <a:ext cx="4518115" cy="337165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685951-A710-4C9C-A6EF-A20C11BC74DF}"/>
                </a:ext>
              </a:extLst>
            </p:cNvPr>
            <p:cNvSpPr txBox="1"/>
            <p:nvPr/>
          </p:nvSpPr>
          <p:spPr>
            <a:xfrm>
              <a:off x="1652587" y="441434"/>
              <a:ext cx="9569001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610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3D2EEEF-C45B-4D9E-934E-71ECA9AD0CC2}"/>
              </a:ext>
            </a:extLst>
          </p:cNvPr>
          <p:cNvGrpSpPr/>
          <p:nvPr/>
        </p:nvGrpSpPr>
        <p:grpSpPr>
          <a:xfrm>
            <a:off x="126124" y="110359"/>
            <a:ext cx="11855669" cy="6495393"/>
            <a:chOff x="126124" y="110359"/>
            <a:chExt cx="11855669" cy="6495393"/>
          </a:xfrm>
        </p:grpSpPr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EB53F4B6-C2C3-4462-ADA8-22AD75837CBA}"/>
                </a:ext>
              </a:extLst>
            </p:cNvPr>
            <p:cNvSpPr/>
            <p:nvPr/>
          </p:nvSpPr>
          <p:spPr>
            <a:xfrm>
              <a:off x="1644868" y="2695904"/>
              <a:ext cx="8812925" cy="3373820"/>
            </a:xfrm>
            <a:prstGeom prst="beve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06DEFBAB-8771-4BFE-BB53-48DE2716E568}"/>
                </a:ext>
              </a:extLst>
            </p:cNvPr>
            <p:cNvSpPr/>
            <p:nvPr/>
          </p:nvSpPr>
          <p:spPr>
            <a:xfrm>
              <a:off x="3184634" y="425669"/>
              <a:ext cx="5202621" cy="1907628"/>
            </a:xfrm>
            <a:prstGeom prst="flowChartAlternateProces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7AFD863-D046-4576-9815-4CEB74D937E8}"/>
                </a:ext>
              </a:extLst>
            </p:cNvPr>
            <p:cNvSpPr/>
            <p:nvPr/>
          </p:nvSpPr>
          <p:spPr>
            <a:xfrm>
              <a:off x="126124" y="110359"/>
              <a:ext cx="11855669" cy="6495393"/>
            </a:xfrm>
            <a:prstGeom prst="frame">
              <a:avLst>
                <a:gd name="adj1" fmla="val 85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C56A7C-0F03-4801-97FC-E79DF77B6CA1}"/>
                </a:ext>
              </a:extLst>
            </p:cNvPr>
            <p:cNvSpPr txBox="1"/>
            <p:nvPr/>
          </p:nvSpPr>
          <p:spPr>
            <a:xfrm>
              <a:off x="3775840" y="788276"/>
              <a:ext cx="4020207" cy="110799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E4FFB5-C568-4D98-ADD6-4A9E169A190D}"/>
                </a:ext>
              </a:extLst>
            </p:cNvPr>
            <p:cNvSpPr txBox="1"/>
            <p:nvPr/>
          </p:nvSpPr>
          <p:spPr>
            <a:xfrm>
              <a:off x="2049517" y="3105541"/>
              <a:ext cx="7998371" cy="2554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শ্বসনতন্ত্রের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সাধারন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5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7E4520E-88A2-4DF4-BC10-ADBE180E90D3}"/>
              </a:ext>
            </a:extLst>
          </p:cNvPr>
          <p:cNvSpPr/>
          <p:nvPr/>
        </p:nvSpPr>
        <p:spPr>
          <a:xfrm>
            <a:off x="126124" y="157655"/>
            <a:ext cx="11939752" cy="6542690"/>
          </a:xfrm>
          <a:prstGeom prst="frame">
            <a:avLst>
              <a:gd name="adj1" fmla="val 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34DF7-0215-468E-9134-15F6BEBBBA7F}"/>
              </a:ext>
            </a:extLst>
          </p:cNvPr>
          <p:cNvSpPr txBox="1"/>
          <p:nvPr/>
        </p:nvSpPr>
        <p:spPr>
          <a:xfrm>
            <a:off x="4757243" y="1014864"/>
            <a:ext cx="267751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1EAB3-01FB-4FED-85CF-651C49C8B2CE}"/>
              </a:ext>
            </a:extLst>
          </p:cNvPr>
          <p:cNvSpPr txBox="1"/>
          <p:nvPr/>
        </p:nvSpPr>
        <p:spPr>
          <a:xfrm>
            <a:off x="775136" y="3026980"/>
            <a:ext cx="1064172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অংশসমূহের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399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74C4504-11F6-49D4-8B31-BB9E55D693EA}"/>
              </a:ext>
            </a:extLst>
          </p:cNvPr>
          <p:cNvSpPr/>
          <p:nvPr/>
        </p:nvSpPr>
        <p:spPr>
          <a:xfrm>
            <a:off x="128751" y="193620"/>
            <a:ext cx="11950262" cy="6574220"/>
          </a:xfrm>
          <a:prstGeom prst="frame">
            <a:avLst>
              <a:gd name="adj1" fmla="val 5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530E0-1F85-47CA-B354-49E9F7DA6D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6" y="382806"/>
            <a:ext cx="11619187" cy="60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9EF1F8-B5C3-4658-96F6-8387CAE1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90" y="1528308"/>
            <a:ext cx="9411342" cy="1513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1F1B61D-5EE2-4202-9C88-B2D9CE9141E3}"/>
              </a:ext>
            </a:extLst>
          </p:cNvPr>
          <p:cNvGrpSpPr/>
          <p:nvPr/>
        </p:nvGrpSpPr>
        <p:grpSpPr>
          <a:xfrm>
            <a:off x="1534959" y="3429000"/>
            <a:ext cx="9411341" cy="2981753"/>
            <a:chOff x="1534959" y="3429000"/>
            <a:chExt cx="9411341" cy="29817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BB493C-C5C5-493C-BBAC-3B6266550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907" y="3461477"/>
              <a:ext cx="4156393" cy="29167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33E793-0F34-456F-9023-6F6FA867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959" y="3429000"/>
              <a:ext cx="4156394" cy="298175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219F11-DE54-49A6-A983-68C76C99590E}"/>
              </a:ext>
            </a:extLst>
          </p:cNvPr>
          <p:cNvSpPr txBox="1"/>
          <p:nvPr/>
        </p:nvSpPr>
        <p:spPr>
          <a:xfrm>
            <a:off x="1508459" y="550594"/>
            <a:ext cx="9527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মানবশ্বসন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অংগগুলো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3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1D1CE02-AB97-440B-A448-9831FBD1335D}"/>
              </a:ext>
            </a:extLst>
          </p:cNvPr>
          <p:cNvGrpSpPr/>
          <p:nvPr/>
        </p:nvGrpSpPr>
        <p:grpSpPr>
          <a:xfrm>
            <a:off x="207579" y="157655"/>
            <a:ext cx="11776841" cy="6542690"/>
            <a:chOff x="157655" y="173420"/>
            <a:chExt cx="11776841" cy="654269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95697B3D-1BF1-4244-BD13-FFA3F1E8DC5F}"/>
                </a:ext>
              </a:extLst>
            </p:cNvPr>
            <p:cNvSpPr/>
            <p:nvPr/>
          </p:nvSpPr>
          <p:spPr>
            <a:xfrm>
              <a:off x="157655" y="173420"/>
              <a:ext cx="11776841" cy="6542690"/>
            </a:xfrm>
            <a:prstGeom prst="frame">
              <a:avLst>
                <a:gd name="adj1" fmla="val 211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2A6248-93A7-45D0-865B-A1582EB6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071" y="1684418"/>
              <a:ext cx="4571998" cy="42763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33E63F-48D9-4D03-912D-D4DA389FF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773" y="1700907"/>
              <a:ext cx="4571999" cy="42434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1EF857-1C7B-4AE0-BB14-FE8864F397C2}"/>
                </a:ext>
              </a:extLst>
            </p:cNvPr>
            <p:cNvSpPr txBox="1"/>
            <p:nvPr/>
          </p:nvSpPr>
          <p:spPr>
            <a:xfrm>
              <a:off x="1292773" y="558688"/>
              <a:ext cx="9953296" cy="7078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ছবিদুইটিতে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মানব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দেখানো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92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207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prosanta das</dc:creator>
  <cp:lastModifiedBy>prosanta das</cp:lastModifiedBy>
  <cp:revision>31</cp:revision>
  <dcterms:created xsi:type="dcterms:W3CDTF">2020-12-18T16:58:51Z</dcterms:created>
  <dcterms:modified xsi:type="dcterms:W3CDTF">2020-12-21T14:01:28Z</dcterms:modified>
</cp:coreProperties>
</file>