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5" r:id="rId2"/>
    <p:sldMasterId id="2147483697" r:id="rId3"/>
  </p:sldMasterIdLst>
  <p:notesMasterIdLst>
    <p:notesMasterId r:id="rId23"/>
  </p:notesMasterIdLst>
  <p:handoutMasterIdLst>
    <p:handoutMasterId r:id="rId24"/>
  </p:handoutMasterIdLst>
  <p:sldIdLst>
    <p:sldId id="257" r:id="rId4"/>
    <p:sldId id="285" r:id="rId5"/>
    <p:sldId id="259" r:id="rId6"/>
    <p:sldId id="263" r:id="rId7"/>
    <p:sldId id="286" r:id="rId8"/>
    <p:sldId id="297" r:id="rId9"/>
    <p:sldId id="265" r:id="rId10"/>
    <p:sldId id="298" r:id="rId11"/>
    <p:sldId id="299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aBPynCH0vAU7vpa/LxHBw==" hashData="VbWynG86uW9p/fRhIkJ0AHj7gh6QQYoXSqesFyvYOFlkmDpxQYT4h3inJhfTj55IMl4ONXyZGjCqpm2Wc/4nm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126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BD4580-4279-4229-84BD-CD1348DDF1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54BA9-C8FE-497F-95CA-F00ED0DED4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C42B4-E4EB-4207-A46B-246E0ABAF688}" type="datetimeFigureOut">
              <a:rPr lang="en-US" smtClean="0"/>
              <a:t>21-Dec-20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4A47B-90CD-4B6D-BBF1-0ADEE73F64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E4520-B598-4409-8272-47BD249FCE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04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D30BB-6D0C-4CFA-9F85-E64226AA1C77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CC2A-D27A-4F29-B1EE-037935AFC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CC2A-D27A-4F29-B1EE-037935AFC1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1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7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7203-C43C-4DA5-BF65-AF6B16753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8A426-EAAA-4D1B-A763-7D5F53DB1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593F2-BD22-467E-93A0-E6C2DA02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E7241-C647-425E-A57E-09907036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5ADAD-2F06-42D7-8537-339009E6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D752-B623-4FBC-83C2-5368B08F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505B-5780-4AAE-90F7-E27B0596D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34C10-2BDA-47BE-B489-CD8CE278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80BF5-6C4B-4FF6-B81E-2928BDE3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EF544-0FFB-471C-978F-497AF045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6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C6B7-3B3B-4281-8A7F-14898A87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D292D-DF2F-43D9-8A60-4C4569BA8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80114-1E7A-4351-AB82-6B1366D3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928B1-B6EC-4389-9B3C-F5FC97545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0E50-0F83-4096-80BF-CF60CF79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6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2A10-41B0-4604-83C1-84882BE2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8D60D-65CB-4218-9C83-3A3533E6E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803C1-324F-4C28-99E5-A4E5CF68C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334AD-25B7-447D-9D68-D0B625A9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B50D9-564B-4746-B26D-D87A356D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0EE94-CBAE-451A-8A69-66F67A60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A03A-D453-4E3C-B917-5B67CAAA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EC543-C143-4C8E-AE46-E4AFBE149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6B447-64CC-4714-B68C-9BA058DAC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7C3ED-2E2D-4516-898A-581ACA9E6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F0C3C-25A1-430B-B99C-710B6FE34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3A90A-1ED9-41DD-992F-1579EAD6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E6104-9A4D-4F1B-892B-B6772044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F5957-7CE5-43D5-AFEF-FCDD717E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6FB7-B656-4A29-AF77-B93D1B82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F93AC-95DC-4F9D-B427-48B4B123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DD193-C54E-4282-BBF4-184CD7F3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59E36-0BE2-4FB6-B686-3C6CDD10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0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81040-7E62-4C49-AE23-CE129926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87A75-6C53-413F-939F-6E38F31A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6718-5BDD-45E8-8FEB-6B4D828A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0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F697-F40F-4D49-AB33-02698AC8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6C2DA-2A02-484B-9A9D-C474DA83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FD8DB-DD82-4CD8-A7EC-1AE195413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80E46-B9A5-4D64-A1A2-064C5768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9ABF5-37D8-455A-A29A-474B2DE8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C0B03-3BED-401F-A4C8-1E10479E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36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A81E-3FE0-4D1C-95C1-E63D1ABC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216DF6-B8D7-44F9-9B1A-72F0CD239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325EB-F246-436D-A1D4-E89459298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4D7A5-3D75-4E24-86E4-8432425D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0D32B-983D-43C1-85C6-435DA1FD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1202C-87B8-4DF1-BB82-037CD364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96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08D0-4B92-4E52-A1B1-C558EC20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7315A-86FA-40AC-B052-8C351C4D2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D5525-F869-498F-A965-F4E99B5C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C506A-AF14-4146-9917-AFE25819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1CE8-6B96-41B4-9EDD-463697DE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3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05708-743B-460C-9889-B62B4686F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9A45A-B243-40B7-9E0E-E7E8F39E4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48771-396A-4E59-B856-1A4E274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EA8EC-4945-41B9-B121-7AD4EB68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BFC9D-78A4-4D59-9B27-A26A1833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E7A7-F517-473D-97C6-1A0E910B1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49440-64EA-43A8-8B88-F21EAD9E2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6A1EA-9F99-4755-A3D6-693F50C8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695C0-3FB7-4FC1-8AA7-A89C5C8D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215A0-0E3E-41B9-A348-DB8D038D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6D5F9-99ED-439C-9A02-B274DEF0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ED9AC-C872-4482-9E5E-6006DCD70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22E42-3741-4EBC-B15D-8D00871A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C288F-C4F0-428E-83C5-EE2FC9A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F66F-3082-4889-BF8A-6B48A8BD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8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667C-241D-4286-A7A6-04FF9735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D05A9-D2F8-46CF-996E-CB4008DD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D7D80-4984-4BD3-8E52-EF283292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7A88-1C51-4159-846E-C135C54B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DEAE-539E-434F-8760-D864A434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84A1-62E1-486B-99B0-2C0D3C9A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D2F0-F30B-4FA3-8F1C-583A79D1E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567F4-B99A-42FB-AF2E-92525C55D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2993A-161F-4E90-BA8A-B1A582E0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F7E7-CF17-4A07-B83D-5E487B6A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4DA92-9A2A-4768-8CA7-10320BBB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59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B0C7-2E77-4C46-9429-21D22AF6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32AC-74E0-46F7-A69B-B3B8DE6F1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1EE4F-D1E8-4E9D-B594-2EB2CCCC1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FD871-4800-40D2-AE2B-9B278FAD9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47CC6-FA36-4A8E-B241-550CEB53F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5CCFCC-7E39-4F04-A12B-22E6898D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5C250-36C2-4C3F-9CCC-63562893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EB3403-9642-44C5-909F-75A400D9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40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CAB5-DEDC-41E9-911F-4E3CE8E2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FF33A-B705-468A-BA9D-A3069C17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B876B-EE36-4DA0-9B0B-0B3B6B1F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DB906-CBA8-4D10-9D4F-011F730A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79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BF353-0710-4CAD-B2C1-B220C6F8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A33B0-A7FD-4DEC-A235-1164D829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87B68-F5E9-41A4-AD42-E4C0B431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7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190F-C891-426C-AA36-EE9E94D5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E9ED-38DC-4506-B412-CEB96F0E6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971B9-59F7-428F-95A7-5529B8A15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E6FAD-44BF-41CC-8D3E-40CBFF33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D6794-BEB0-438A-B579-0CABD9D9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002BD-129A-46F2-9143-5BE8DD04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5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C0B0-82E2-40C3-877E-7DB3A545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0D40A-09CE-4250-98AF-EBA720AA6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F6A72-21D1-4DC2-82F2-217A8EAE4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3056E-BAC1-4D26-9847-C4F69772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AAA49-4D06-46DB-A792-1C5CB2C9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D052A-8DB3-4584-8AE2-F3C58F41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5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95AD-8DEF-4EF9-931C-44A65176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CAFEB-1CAC-40EF-A7B6-CEE636372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3B723-BDB6-4927-8E7D-926BD36E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0321-8CDE-4F9B-904E-1EFE3B3B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8F81D-52C0-4A8C-9B18-7D7EAA0D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2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C69FA-1549-433B-9F8A-7BEC96FCA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1D630-F7DC-4A90-A071-941F0533C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261C3-5109-4C31-AA77-8DBBB023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1925-00C3-4E7A-A80A-2C721A56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B6255-6161-48CF-9275-D0126CFD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4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E797FB-46E8-4B92-B5D2-012B033F2A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3EDC6-96EC-4584-BAA8-CDED782E92AB}"/>
              </a:ext>
            </a:extLst>
          </p:cNvPr>
          <p:cNvSpPr txBox="1"/>
          <p:nvPr userDrawn="1"/>
        </p:nvSpPr>
        <p:spPr>
          <a:xfrm>
            <a:off x="11054397" y="6502955"/>
            <a:ext cx="113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1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1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D9FD6-371F-4192-8B86-748D89921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694" y="36287"/>
            <a:ext cx="625309" cy="493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D5E0D3-7D2B-4A84-AD27-9D43B43122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" y="1"/>
            <a:ext cx="530853" cy="493712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972D92D-1573-429C-AE0A-7B14DDA6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7F9105-51CF-4A4A-AA2A-764E5D7E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96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0856 L 3.95833E-6 0.00856 C 0.09518 0.02222 -0.00625 0.0081 0.2556 0.0125 C 0.25768 0.0125 0.25976 0.01435 0.26185 0.01458 C 0.27786 0.01643 0.29362 0.01736 0.30963 0.01875 C 0.32057 0.02384 0.3177 0.02315 0.33802 0.02315 L 0.72851 0.02083 L 0.77135 0.01875 C 0.77682 0.01852 0.78203 0.01736 0.78724 0.01667 C 0.79153 0.01597 0.7957 0.01481 0.8 0.01458 C 0.83698 0.01319 0.87395 0.01319 0.91119 0.0125 C 0.91328 0.01181 0.91536 0.01042 0.91731 0.01042 C 0.92994 0.01042 0.94283 0.01134 0.9556 0.0125 C 0.95976 0.01273 0.94713 0.0125 0.9427 0.0125 L 0.9427 0.01273 C 0.94205 0.07268 0.94179 0.13287 0.94114 0.19282 C 0.94075 0.23843 0.94062 0.2838 0.93945 0.32917 C 0.93945 0.33426 0.93893 0.33912 0.93802 0.34375 C 0.93724 0.34884 0.93593 0.3537 0.93489 0.35856 C 0.93437 0.37245 0.93398 0.38657 0.93333 0.40046 C 0.93294 0.40486 0.93216 0.40903 0.93164 0.41319 C 0.9289 0.43981 0.93164 0.42037 0.92851 0.44051 C 0.92786 0.44722 0.92786 0.4544 0.92682 0.46134 C 0.92578 0.47176 0.92213 0.49306 0.92213 0.49329 C 0.92278 0.61944 0.92278 0.74606 0.92382 0.87245 C 0.92382 0.8912 0.92487 0.88657 0.92682 0.89977 C 0.9276 0.90417 0.92786 0.90833 0.92851 0.91227 C 0.9289 0.91458 0.92994 0.91643 0.92994 0.91875 C 0.9306 0.92639 0.92994 0.93426 0.92994 0.94167 L 0.92994 0.9419 C 0.92435 0.94306 0.91862 0.94583 0.91263 0.94583 L 0.60768 0.95231 C 0.6026 0.95301 0.59739 0.95393 0.59205 0.9544 C 0.58255 0.95532 0.57291 0.95532 0.56328 0.95648 C 0.56119 0.95671 0.55924 0.9581 0.55716 0.95856 C 0.55299 0.95949 0.54869 0.95995 0.54453 0.96088 L 0.38737 0.95856 C 0.38138 0.95856 0.37578 0.95718 0.36979 0.95648 C 0.3233 0.95208 0.36028 0.95671 0.32682 0.95231 C 0.30768 0.94722 0.33294 0.95347 0.29843 0.94815 C 0.29622 0.94768 0.29414 0.94606 0.29192 0.94583 C 0.27213 0.94421 0.20286 0.94213 0.19049 0.94167 C 0.18411 0.94028 0.17786 0.93912 0.17135 0.9375 C 0.16927 0.93704 0.16718 0.93565 0.16497 0.93542 C 0.15403 0.93449 0.14296 0.93426 0.13177 0.93356 L 0.0556 0.93542 C 0.05234 0.93542 0.04921 0.93704 0.04609 0.9375 C 0.03385 0.93935 0.0164 0.94074 0.00468 0.94167 C -0.00573 0.94514 0.00052 0.94375 -0.0142 0.94375 L -0.0142 0.94398 C -0.01368 0.89838 -0.01355 0.85301 -0.01263 0.80741 C -0.0125 0.79143 -0.01146 0.77546 -0.01107 0.75926 C -0.01042 0.71088 -0.01042 0.66273 -0.00951 0.61458 C -0.00938 0.60324 -0.00834 0.59213 -0.00795 0.58102 C -0.0073 0.56134 -0.0073 0.5419 -0.00638 0.52245 C -0.00599 0.51343 -0.0043 0.50556 -0.00326 0.49722 C -0.00261 0.49306 -0.00209 0.48866 -0.00157 0.48449 C -0.00052 0.46481 -0.00026 0.45463 0.00156 0.43634 C 0.00195 0.43194 0.00247 0.42778 0.00312 0.42361 C 0.0039 0.41944 0.0052 0.41528 0.00625 0.41111 C 0.00677 0.40324 0.00781 0.3956 0.00781 0.38796 C 0.01093 0.18287 0.00286 0.26412 0.01119 0.18681 C 0.01015 0.1419 0.00937 0.09699 0.00781 0.05255 C 0.00781 0.04815 0.00455 0.03218 0.00312 0.0294 L 3.95833E-6 0.02315 L 3.95833E-6 0.00856 Z " pathEditMode="relative" rAng="0" ptsTypes="AAAAAAAAAAAAAAAAAAAAAAAAAAAAAAAAAAAAAAAAAAAAAAAAAAAAAAAAAAAAAAAAAA">
                                      <p:cBhvr>
                                        <p:cTn id="27" dur="6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09" y="476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6000-F4FE-433E-AB9F-39CDC770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40194-961C-4D9B-A044-07B2E615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29CF7-4E1F-4DE7-AE40-F582F40E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4DEB7-7AEF-47C1-A744-CCF577CD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0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5B8A-EBFF-4393-8B28-47A219EEE99C}" type="datetimeFigureOut">
              <a:rPr lang="en-US" smtClean="0"/>
              <a:pPr/>
              <a:t>21-Dec-20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A70C-C753-45A2-909E-527D2EB12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5CBD57-1033-49E1-827E-7B1F07E6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3731-C2AF-489A-BD5C-FA742AE94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CC407-769A-418C-8F1A-F36A5B690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B09E-DDEA-482E-9C1D-D319D900ED60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0549F-C00E-4335-9041-0B6B8F1FF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CC1B8-A2CE-44CE-ADD4-9376E06A7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7E515-EB10-4493-B01C-520F049ED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91454-CEFD-446F-8FC4-A1B5918F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1208A-72D0-4844-B99C-C691E4B6E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AD84-BAFE-482D-B909-2955EA268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4F3E1-F12F-43D9-95DF-CE4A5D2FAAFA}" type="datetimeFigureOut">
              <a:rPr lang="en-US" smtClean="0"/>
              <a:t>21-Dec-20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120DC-DD77-4C9E-9CE5-8862D812C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18F21-BF2D-43EE-967D-2958F1FC9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F0636-54C0-4692-9A5C-480DB2C8E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4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03549" y="1877234"/>
            <a:ext cx="3184902" cy="310353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4727790" y="2084825"/>
            <a:ext cx="2736420" cy="26883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5396751" y="1884439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83970" y="1863786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83970" y="1897885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8133" y="1818520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5462" y="1805073"/>
            <a:ext cx="141194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164" y="2548920"/>
            <a:ext cx="85978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133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000">
        <p159:morph option="byObjec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00991A-1D97-4B36-86EC-C16D1B3206C3}"/>
              </a:ext>
            </a:extLst>
          </p:cNvPr>
          <p:cNvSpPr/>
          <p:nvPr/>
        </p:nvSpPr>
        <p:spPr>
          <a:xfrm>
            <a:off x="943897" y="2840378"/>
            <a:ext cx="101616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ডাটা কলিকশনের সম্ভবনা থাকে।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নের্টওয়ার্ক ট্রাফিক বৃদ্ধি পায়।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ডাটা ফিল্টারিং সম্ভব নয়।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3F6548-7F50-45A7-A34F-39495B36A7B4}"/>
              </a:ext>
            </a:extLst>
          </p:cNvPr>
          <p:cNvSpPr/>
          <p:nvPr/>
        </p:nvSpPr>
        <p:spPr>
          <a:xfrm>
            <a:off x="3624650" y="378364"/>
            <a:ext cx="4942700" cy="117724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GB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GB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GB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C7B1D-2E87-45BC-80F6-DCD26F4B9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52" y="1607871"/>
            <a:ext cx="3805083" cy="20939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86404E-750B-4E05-BDEC-5428116F1821}"/>
              </a:ext>
            </a:extLst>
          </p:cNvPr>
          <p:cNvSpPr/>
          <p:nvPr/>
        </p:nvSpPr>
        <p:spPr>
          <a:xfrm>
            <a:off x="737419" y="4335728"/>
            <a:ext cx="11282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সুইচ ধরনের কানেকটিভিটি ডিভাইস, যা সিগনাল রিসিভ করার পর তা সরাসরি টার্গেট পোর্ট বা 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ছায়। বাইরে থেকে সুইচ দেখতে হাবের মতো মনে হলেও এটি 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র্ক সুইচ আর নেট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র্ক হাব কম্পিউটার নেট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ওয়ার্কিং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মুল স্তম্ভ।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D526F7-0149-43EF-B5AB-F02190290C42}"/>
              </a:ext>
            </a:extLst>
          </p:cNvPr>
          <p:cNvSpPr/>
          <p:nvPr/>
        </p:nvSpPr>
        <p:spPr>
          <a:xfrm>
            <a:off x="4513006" y="191729"/>
            <a:ext cx="2654709" cy="78975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DA8DE-3220-4174-889D-AD36FDB88C07}"/>
              </a:ext>
            </a:extLst>
          </p:cNvPr>
          <p:cNvSpPr txBox="1"/>
          <p:nvPr/>
        </p:nvSpPr>
        <p:spPr>
          <a:xfrm>
            <a:off x="4572000" y="294219"/>
            <a:ext cx="253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(Switch) </a:t>
            </a:r>
          </a:p>
        </p:txBody>
      </p:sp>
    </p:spTree>
    <p:extLst>
      <p:ext uri="{BB962C8B-B14F-4D97-AF65-F5344CB8AC3E}">
        <p14:creationId xmlns:p14="http://schemas.microsoft.com/office/powerpoint/2010/main" val="30763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DCF6-B980-47B2-B6D0-57E7B8976E7D}"/>
              </a:ext>
            </a:extLst>
          </p:cNvPr>
          <p:cNvSpPr txBox="1">
            <a:spLocks/>
          </p:cNvSpPr>
          <p:nvPr/>
        </p:nvSpPr>
        <p:spPr>
          <a:xfrm>
            <a:off x="3707147" y="131463"/>
            <a:ext cx="4777707" cy="106072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en-US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B50442-C399-46B7-B881-F5E5FC04B466}"/>
              </a:ext>
            </a:extLst>
          </p:cNvPr>
          <p:cNvSpPr/>
          <p:nvPr/>
        </p:nvSpPr>
        <p:spPr>
          <a:xfrm>
            <a:off x="973394" y="4753485"/>
            <a:ext cx="1064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হাবের সাথে সুইচের পার্থক্য হল, সুইচ প্রেরক প্রান্ত থেকে প্রাপ্ত ডেটা প্রাপক কম্পিউটারের সুনির্দিষ্ট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র্টটিতে পাঠিয়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দেয়। কিন্তু হাব সুনির্দিষ্ট কম্পিউটারে না পাঠিয়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সকল কম্পিউটারে পাঠা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A321E6-43C7-45EF-A9F8-1C11FBF81D69}"/>
              </a:ext>
            </a:extLst>
          </p:cNvPr>
          <p:cNvSpPr/>
          <p:nvPr/>
        </p:nvSpPr>
        <p:spPr>
          <a:xfrm>
            <a:off x="4154129" y="1335074"/>
            <a:ext cx="3883742" cy="76944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InShot_20201222_001035565">
            <a:hlinkClick r:id="" action="ppaction://media"/>
            <a:extLst>
              <a:ext uri="{FF2B5EF4-FFF2-40B4-BE49-F238E27FC236}">
                <a16:creationId xmlns:a16="http://schemas.microsoft.com/office/drawing/2014/main" id="{F004CF32-BA4F-4098-8B5E-FF208BD1AC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7147" y="2284147"/>
            <a:ext cx="4777707" cy="2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04D54E-AE09-474F-89DE-54ECD80AF6FE}"/>
              </a:ext>
            </a:extLst>
          </p:cNvPr>
          <p:cNvSpPr txBox="1"/>
          <p:nvPr/>
        </p:nvSpPr>
        <p:spPr>
          <a:xfrm>
            <a:off x="4343076" y="118770"/>
            <a:ext cx="3455194" cy="71558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5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405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405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604EE6-BEE5-4A87-9E6F-8E4B12710589}"/>
              </a:ext>
            </a:extLst>
          </p:cNvPr>
          <p:cNvGrpSpPr/>
          <p:nvPr/>
        </p:nvGrpSpPr>
        <p:grpSpPr>
          <a:xfrm>
            <a:off x="3096798" y="1956935"/>
            <a:ext cx="5998403" cy="2605304"/>
            <a:chOff x="548096" y="2133525"/>
            <a:chExt cx="7997871" cy="34737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6311AF5-6823-40DB-8E70-3F1767793E4C}"/>
                </a:ext>
              </a:extLst>
            </p:cNvPr>
            <p:cNvGrpSpPr/>
            <p:nvPr/>
          </p:nvGrpSpPr>
          <p:grpSpPr>
            <a:xfrm>
              <a:off x="548096" y="2133525"/>
              <a:ext cx="7997871" cy="3473738"/>
              <a:chOff x="548096" y="2133525"/>
              <a:chExt cx="7997871" cy="347373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056B7C-3D3E-4CAF-8824-B2AE4D01FBEC}"/>
                  </a:ext>
                </a:extLst>
              </p:cNvPr>
              <p:cNvSpPr/>
              <p:nvPr/>
            </p:nvSpPr>
            <p:spPr>
              <a:xfrm>
                <a:off x="7970596" y="2133525"/>
                <a:ext cx="575371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3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নোড</a:t>
                </a:r>
                <a:endParaRPr lang="en-US" sz="13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7739524-957F-4028-A0AC-0B89824AF44D}"/>
                  </a:ext>
                </a:extLst>
              </p:cNvPr>
              <p:cNvGrpSpPr/>
              <p:nvPr/>
            </p:nvGrpSpPr>
            <p:grpSpPr>
              <a:xfrm>
                <a:off x="548096" y="2303674"/>
                <a:ext cx="7605303" cy="3303589"/>
                <a:chOff x="548096" y="2303674"/>
                <a:chExt cx="7605303" cy="3303589"/>
              </a:xfrm>
            </p:grpSpPr>
            <p:pic>
              <p:nvPicPr>
                <p:cNvPr id="12" name="Picture 2" descr="http://www.writemypapers.org/images/computers-connection-scheme.jpg">
                  <a:extLst>
                    <a:ext uri="{FF2B5EF4-FFF2-40B4-BE49-F238E27FC236}">
                      <a16:creationId xmlns:a16="http://schemas.microsoft.com/office/drawing/2014/main" id="{F5457CCB-EB8E-4FDF-8D00-EB4B2EA9C9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2502113"/>
                  <a:ext cx="6553199" cy="31051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0A1ABB9C-0262-45DF-A246-76FF6CB8E6E4}"/>
                    </a:ext>
                  </a:extLst>
                </p:cNvPr>
                <p:cNvCxnSpPr>
                  <a:stCxn id="14" idx="3"/>
                </p:cNvCxnSpPr>
                <p:nvPr/>
              </p:nvCxnSpPr>
              <p:spPr bwMode="auto">
                <a:xfrm flipV="1">
                  <a:off x="1123467" y="5029202"/>
                  <a:ext cx="629133" cy="621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7EA945F-0612-4A73-9E3F-344D5193B048}"/>
                    </a:ext>
                  </a:extLst>
                </p:cNvPr>
                <p:cNvSpPr/>
                <p:nvPr/>
              </p:nvSpPr>
              <p:spPr>
                <a:xfrm>
                  <a:off x="548096" y="4891335"/>
                  <a:ext cx="575371" cy="400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None/>
                  </a:pPr>
                  <a:r>
                    <a:rPr lang="en-US" sz="135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নোড</a:t>
                  </a:r>
                  <a:endParaRPr lang="en-US" sz="135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E57CC143-8532-4DE6-9016-1EA3EF312CA7}"/>
                    </a:ext>
                  </a:extLst>
                </p:cNvPr>
                <p:cNvCxnSpPr>
                  <a:stCxn id="16" idx="3"/>
                </p:cNvCxnSpPr>
                <p:nvPr/>
              </p:nvCxnSpPr>
              <p:spPr bwMode="auto">
                <a:xfrm>
                  <a:off x="1830364" y="2503729"/>
                  <a:ext cx="379436" cy="4680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9BE8CFB-D0C2-4FED-B51C-A5E3F13F9251}"/>
                    </a:ext>
                  </a:extLst>
                </p:cNvPr>
                <p:cNvSpPr/>
                <p:nvPr/>
              </p:nvSpPr>
              <p:spPr>
                <a:xfrm>
                  <a:off x="1132737" y="2303674"/>
                  <a:ext cx="697627" cy="4001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None/>
                  </a:pPr>
                  <a:r>
                    <a:rPr lang="en-US" sz="135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নোড</a:t>
                  </a:r>
                  <a:endParaRPr lang="en-US" sz="135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D0A6FD8-53C8-40C1-9FE2-A702E36A75B2}"/>
                  </a:ext>
                </a:extLst>
              </p:cNvPr>
              <p:cNvCxnSpPr/>
              <p:nvPr/>
            </p:nvCxnSpPr>
            <p:spPr bwMode="auto">
              <a:xfrm flipH="1">
                <a:off x="7121762" y="4207088"/>
                <a:ext cx="574438" cy="477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6248802-F880-4177-9C49-AE7F125F3203}"/>
                  </a:ext>
                </a:extLst>
              </p:cNvPr>
              <p:cNvCxnSpPr/>
              <p:nvPr/>
            </p:nvCxnSpPr>
            <p:spPr bwMode="auto">
              <a:xfrm flipH="1">
                <a:off x="7638385" y="2410025"/>
                <a:ext cx="378924" cy="2075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AC9228B-6EA0-479B-87D4-A60F9E8EC957}"/>
                  </a:ext>
                </a:extLst>
              </p:cNvPr>
              <p:cNvSpPr/>
              <p:nvPr/>
            </p:nvSpPr>
            <p:spPr>
              <a:xfrm>
                <a:off x="7810250" y="5035707"/>
                <a:ext cx="697627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35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নোড</a:t>
                </a:r>
                <a:endParaRPr lang="en-US" sz="135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6B27A2A-2A12-44A9-9876-7D656FE8AF30}"/>
                  </a:ext>
                </a:extLst>
              </p:cNvPr>
              <p:cNvCxnSpPr/>
              <p:nvPr/>
            </p:nvCxnSpPr>
            <p:spPr bwMode="auto">
              <a:xfrm flipH="1">
                <a:off x="7121762" y="5155221"/>
                <a:ext cx="799464" cy="21566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7D701B-4064-4000-8FA1-920CC5011B36}"/>
                </a:ext>
              </a:extLst>
            </p:cNvPr>
            <p:cNvSpPr/>
            <p:nvPr/>
          </p:nvSpPr>
          <p:spPr>
            <a:xfrm>
              <a:off x="7581050" y="3961637"/>
              <a:ext cx="56041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3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সুইচ</a:t>
              </a:r>
              <a:endParaRPr lang="en-US" sz="1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3F2CB74-5357-4857-8A1B-DCA185BEF4E4}"/>
              </a:ext>
            </a:extLst>
          </p:cNvPr>
          <p:cNvSpPr txBox="1"/>
          <p:nvPr/>
        </p:nvSpPr>
        <p:spPr>
          <a:xfrm>
            <a:off x="435428" y="5482855"/>
            <a:ext cx="1161142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(Node)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7B3F0-D945-4C8A-AC1C-DBFDD2E88724}"/>
              </a:ext>
            </a:extLst>
          </p:cNvPr>
          <p:cNvSpPr txBox="1"/>
          <p:nvPr/>
        </p:nvSpPr>
        <p:spPr>
          <a:xfrm>
            <a:off x="4368403" y="180108"/>
            <a:ext cx="3455194" cy="60016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 Address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0BD07-9CD9-4021-9717-8BA822F04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1" y="1177294"/>
            <a:ext cx="5442857" cy="2767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9E906-DF6F-4E18-90FC-93A28DA4F884}"/>
              </a:ext>
            </a:extLst>
          </p:cNvPr>
          <p:cNvSpPr txBox="1"/>
          <p:nvPr/>
        </p:nvSpPr>
        <p:spPr>
          <a:xfrm>
            <a:off x="1491152" y="4628244"/>
            <a:ext cx="920969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ডিভাইসেরই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Address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5031F-96FA-45C0-8651-ECAA8A8ECC8A}"/>
              </a:ext>
            </a:extLst>
          </p:cNvPr>
          <p:cNvSpPr txBox="1"/>
          <p:nvPr/>
        </p:nvSpPr>
        <p:spPr>
          <a:xfrm>
            <a:off x="1184298" y="5603761"/>
            <a:ext cx="982339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Address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</p:txBody>
      </p:sp>
    </p:spTree>
    <p:extLst>
      <p:ext uri="{BB962C8B-B14F-4D97-AF65-F5344CB8AC3E}">
        <p14:creationId xmlns:p14="http://schemas.microsoft.com/office/powerpoint/2010/main" val="35941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2860C3-1614-4031-A9FF-0B3B19F9433C}"/>
              </a:ext>
            </a:extLst>
          </p:cNvPr>
          <p:cNvSpPr/>
          <p:nvPr/>
        </p:nvSpPr>
        <p:spPr>
          <a:xfrm>
            <a:off x="4855757" y="426739"/>
            <a:ext cx="2480487" cy="90024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GB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333A4-B0AA-4594-B5B6-D9CA7F8C1ADD}"/>
              </a:ext>
            </a:extLst>
          </p:cNvPr>
          <p:cNvSpPr txBox="1"/>
          <p:nvPr/>
        </p:nvSpPr>
        <p:spPr>
          <a:xfrm>
            <a:off x="1973943" y="2551837"/>
            <a:ext cx="8244114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buNone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buNone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Address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3718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8348DB-CB51-42E5-ADCF-8B4A48879EFB}"/>
              </a:ext>
            </a:extLst>
          </p:cNvPr>
          <p:cNvSpPr/>
          <p:nvPr/>
        </p:nvSpPr>
        <p:spPr>
          <a:xfrm>
            <a:off x="420914" y="5079596"/>
            <a:ext cx="11117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নেট</a:t>
            </a:r>
            <a:r>
              <a:rPr lang="en-US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থেকে আরেক নেট</a:t>
            </a:r>
            <a:r>
              <a:rPr lang="en-US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 ডেটা পাঠা</a:t>
            </a:r>
            <a:r>
              <a:rPr lang="en-GB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পদ্ধতিকে বলে রাউটিং। যে ডিভাইস রাউটিং এর কাজে ব্যবহার করা </a:t>
            </a:r>
            <a:r>
              <a:rPr lang="en-US" sz="3600" dirty="0" err="1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তাকে 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as-IN" sz="36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বলে।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0E690-4B80-4729-BDE1-D0606DFB5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5" y="1233715"/>
            <a:ext cx="5866663" cy="322217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C2408F-7FF8-4AE6-8041-B1FD81FADB2D}"/>
              </a:ext>
            </a:extLst>
          </p:cNvPr>
          <p:cNvSpPr/>
          <p:nvPr/>
        </p:nvSpPr>
        <p:spPr>
          <a:xfrm>
            <a:off x="4064000" y="188686"/>
            <a:ext cx="3512457" cy="7665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0818D-D1C7-4A4F-BB74-E7B9E201202F}"/>
              </a:ext>
            </a:extLst>
          </p:cNvPr>
          <p:cNvSpPr txBox="1"/>
          <p:nvPr/>
        </p:nvSpPr>
        <p:spPr>
          <a:xfrm>
            <a:off x="4201886" y="259447"/>
            <a:ext cx="3236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(Router)</a:t>
            </a:r>
          </a:p>
        </p:txBody>
      </p:sp>
    </p:spTree>
    <p:extLst>
      <p:ext uri="{BB962C8B-B14F-4D97-AF65-F5344CB8AC3E}">
        <p14:creationId xmlns:p14="http://schemas.microsoft.com/office/powerpoint/2010/main" val="39447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74300DF8-4455-4269-B5C6-357616C5D19E}"/>
              </a:ext>
            </a:extLst>
          </p:cNvPr>
          <p:cNvSpPr txBox="1">
            <a:spLocks/>
          </p:cNvSpPr>
          <p:nvPr/>
        </p:nvSpPr>
        <p:spPr>
          <a:xfrm>
            <a:off x="5187135" y="37975"/>
            <a:ext cx="1817730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884158-A85D-4C4E-A03B-8B415199633D}"/>
              </a:ext>
            </a:extLst>
          </p:cNvPr>
          <p:cNvSpPr txBox="1"/>
          <p:nvPr/>
        </p:nvSpPr>
        <p:spPr>
          <a:xfrm>
            <a:off x="2743787" y="4080763"/>
            <a:ext cx="7999306" cy="53340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২.কোনটি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BDA109-CA61-4EE6-B6F0-EA4C75ED32B2}"/>
              </a:ext>
            </a:extLst>
          </p:cNvPr>
          <p:cNvSpPr txBox="1"/>
          <p:nvPr/>
        </p:nvSpPr>
        <p:spPr>
          <a:xfrm>
            <a:off x="3490686" y="4905829"/>
            <a:ext cx="2111829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E35A4B-5B83-436D-8F87-8F17FF545AC8}"/>
              </a:ext>
            </a:extLst>
          </p:cNvPr>
          <p:cNvSpPr txBox="1"/>
          <p:nvPr/>
        </p:nvSpPr>
        <p:spPr>
          <a:xfrm>
            <a:off x="6843486" y="4905829"/>
            <a:ext cx="2111829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B9EC32-B675-434B-B2C3-CD1AE3E204F4}"/>
              </a:ext>
            </a:extLst>
          </p:cNvPr>
          <p:cNvSpPr txBox="1"/>
          <p:nvPr/>
        </p:nvSpPr>
        <p:spPr>
          <a:xfrm>
            <a:off x="3485065" y="5584155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3A49DC-78DB-4C7E-AF3F-9C36363912BF}"/>
              </a:ext>
            </a:extLst>
          </p:cNvPr>
          <p:cNvSpPr txBox="1"/>
          <p:nvPr/>
        </p:nvSpPr>
        <p:spPr>
          <a:xfrm>
            <a:off x="6843486" y="5591629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579FC9-7D86-4341-AD55-A23F258E115A}"/>
              </a:ext>
            </a:extLst>
          </p:cNvPr>
          <p:cNvSpPr txBox="1"/>
          <p:nvPr/>
        </p:nvSpPr>
        <p:spPr>
          <a:xfrm>
            <a:off x="2743787" y="1651276"/>
            <a:ext cx="7999306" cy="53340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Address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FC428C-CFBC-48DB-8FD9-26ACD974964D}"/>
              </a:ext>
            </a:extLst>
          </p:cNvPr>
          <p:cNvSpPr txBox="1"/>
          <p:nvPr/>
        </p:nvSpPr>
        <p:spPr>
          <a:xfrm>
            <a:off x="3485065" y="2397606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98536D-8AC7-48F8-BB09-667F172C1C40}"/>
              </a:ext>
            </a:extLst>
          </p:cNvPr>
          <p:cNvSpPr txBox="1"/>
          <p:nvPr/>
        </p:nvSpPr>
        <p:spPr>
          <a:xfrm>
            <a:off x="3566261" y="3019035"/>
            <a:ext cx="1455682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7DB1DC-6927-4768-9519-1E8056B05945}"/>
              </a:ext>
            </a:extLst>
          </p:cNvPr>
          <p:cNvSpPr txBox="1"/>
          <p:nvPr/>
        </p:nvSpPr>
        <p:spPr>
          <a:xfrm>
            <a:off x="6691085" y="2356948"/>
            <a:ext cx="2438401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99D073-483F-47F0-BFC1-847E30A4880D}"/>
              </a:ext>
            </a:extLst>
          </p:cNvPr>
          <p:cNvSpPr txBox="1"/>
          <p:nvPr/>
        </p:nvSpPr>
        <p:spPr>
          <a:xfrm>
            <a:off x="6691085" y="2968600"/>
            <a:ext cx="1625601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8521-DE7B-4C20-826A-28FBD94A0D00}"/>
              </a:ext>
            </a:extLst>
          </p:cNvPr>
          <p:cNvSpPr txBox="1">
            <a:spLocks/>
          </p:cNvSpPr>
          <p:nvPr/>
        </p:nvSpPr>
        <p:spPr>
          <a:xfrm>
            <a:off x="4466304" y="1104304"/>
            <a:ext cx="5161475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1035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03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103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103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bn-IN" sz="10350" dirty="0">
                <a:solidFill>
                  <a:srgbClr val="2171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0350" dirty="0">
              <a:solidFill>
                <a:srgbClr val="2171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EF65-7DA9-4AA3-9ACF-445A5CDF43ED}"/>
              </a:ext>
            </a:extLst>
          </p:cNvPr>
          <p:cNvSpPr txBox="1">
            <a:spLocks/>
          </p:cNvSpPr>
          <p:nvPr/>
        </p:nvSpPr>
        <p:spPr>
          <a:xfrm>
            <a:off x="841829" y="4087165"/>
            <a:ext cx="10900228" cy="22474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ুইচ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ও 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C6BBC-F4F5-4253-BBF4-BB5E93D3D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703" y="746356"/>
            <a:ext cx="2149496" cy="171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50EDA1-C7F5-49E6-A5F2-414FAF40A982}"/>
              </a:ext>
            </a:extLst>
          </p:cNvPr>
          <p:cNvSpPr/>
          <p:nvPr/>
        </p:nvSpPr>
        <p:spPr>
          <a:xfrm>
            <a:off x="3567793" y="5557644"/>
            <a:ext cx="7200900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699D6-5C4B-42B0-8B7F-B38A15FFAB53}"/>
              </a:ext>
            </a:extLst>
          </p:cNvPr>
          <p:cNvSpPr/>
          <p:nvPr/>
        </p:nvSpPr>
        <p:spPr>
          <a:xfrm>
            <a:off x="9525000" y="4257676"/>
            <a:ext cx="471488" cy="77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3407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845" y="2206990"/>
            <a:ext cx="1786139" cy="1774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5532" y="2256100"/>
            <a:ext cx="1849091" cy="18367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3475" y="2270840"/>
            <a:ext cx="1806542" cy="1794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588" y="2253623"/>
            <a:ext cx="1786139" cy="17742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58440" y="2007283"/>
            <a:ext cx="6196028" cy="2184584"/>
            <a:chOff x="1669087" y="1704085"/>
            <a:chExt cx="8350810" cy="292737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91BE964-5B1F-479B-99D2-53F25075E457}"/>
                </a:ext>
              </a:extLst>
            </p:cNvPr>
            <p:cNvSpPr/>
            <p:nvPr/>
          </p:nvSpPr>
          <p:spPr>
            <a:xfrm>
              <a:off x="3129426" y="2074553"/>
              <a:ext cx="425943" cy="39620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">
                  <a:srgbClr val="FF0000">
                    <a:alpha val="63000"/>
                  </a:srgbClr>
                </a:gs>
                <a:gs pos="100000">
                  <a:srgbClr val="FFC000">
                    <a:alpha val="83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54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CC38CAD-54DA-4452-AF9A-254B8EAA17C8}"/>
                </a:ext>
              </a:extLst>
            </p:cNvPr>
            <p:cNvSpPr/>
            <p:nvPr/>
          </p:nvSpPr>
          <p:spPr>
            <a:xfrm>
              <a:off x="8691354" y="4235255"/>
              <a:ext cx="425943" cy="39620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">
                  <a:srgbClr val="FF0000">
                    <a:alpha val="63000"/>
                  </a:srgbClr>
                </a:gs>
                <a:gs pos="100000">
                  <a:srgbClr val="FFC000">
                    <a:alpha val="83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5400" dirty="0">
                <a:solidFill>
                  <a:srgbClr val="CD012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669087" y="1704085"/>
              <a:ext cx="8350810" cy="2779801"/>
              <a:chOff x="1669087" y="1704085"/>
              <a:chExt cx="8350810" cy="277980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CA0F592-6DCF-49B7-B640-04E8095FA820}"/>
                  </a:ext>
                </a:extLst>
              </p:cNvPr>
              <p:cNvSpPr/>
              <p:nvPr/>
            </p:nvSpPr>
            <p:spPr>
              <a:xfrm>
                <a:off x="2195220" y="3900884"/>
                <a:ext cx="463119" cy="5206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350" dirty="0"/>
              </a:p>
            </p:txBody>
          </p:sp>
          <p:sp>
            <p:nvSpPr>
              <p:cNvPr id="18" name="Rectangle: Rounded Corners 8">
                <a:extLst>
                  <a:ext uri="{FF2B5EF4-FFF2-40B4-BE49-F238E27FC236}">
                    <a16:creationId xmlns:a16="http://schemas.microsoft.com/office/drawing/2014/main" id="{7CC38CAD-54DA-4452-AF9A-254B8EAA17C8}"/>
                  </a:ext>
                </a:extLst>
              </p:cNvPr>
              <p:cNvSpPr/>
              <p:nvPr/>
            </p:nvSpPr>
            <p:spPr>
              <a:xfrm>
                <a:off x="9117297" y="1704085"/>
                <a:ext cx="435225" cy="4313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E9F26B6-E410-4A1E-BC00-8C24BE9DFC85}"/>
                  </a:ext>
                </a:extLst>
              </p:cNvPr>
              <p:cNvSpPr/>
              <p:nvPr/>
            </p:nvSpPr>
            <p:spPr>
              <a:xfrm>
                <a:off x="2256188" y="2408723"/>
                <a:ext cx="7541525" cy="185800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000">
                    <a:srgbClr val="C00000">
                      <a:alpha val="82000"/>
                    </a:srgbClr>
                  </a:gs>
                  <a:gs pos="87000">
                    <a:srgbClr val="C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72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শুভেচ্ছা</a:t>
                </a:r>
              </a:p>
              <a:p>
                <a:pPr algn="ctr"/>
                <a:endPara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4425D84-B665-40F7-8AD7-766B21077764}"/>
                  </a:ext>
                </a:extLst>
              </p:cNvPr>
              <p:cNvSpPr/>
              <p:nvPr/>
            </p:nvSpPr>
            <p:spPr>
              <a:xfrm>
                <a:off x="1669087" y="3802184"/>
                <a:ext cx="657466" cy="68170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350" dirty="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19BB92E-08ED-4A6B-BAF9-102D0C6F0AFF}"/>
                  </a:ext>
                </a:extLst>
              </p:cNvPr>
              <p:cNvSpPr/>
              <p:nvPr/>
            </p:nvSpPr>
            <p:spPr>
              <a:xfrm>
                <a:off x="1807988" y="3281549"/>
                <a:ext cx="657466" cy="6193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350" dirty="0"/>
              </a:p>
            </p:txBody>
          </p:sp>
          <p:sp>
            <p:nvSpPr>
              <p:cNvPr id="16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8844410" y="2006939"/>
                <a:ext cx="617295" cy="6455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: Rounded Corners 6">
                <a:extLst>
                  <a:ext uri="{FF2B5EF4-FFF2-40B4-BE49-F238E27FC236}">
                    <a16:creationId xmlns:a16="http://schemas.microsoft.com/office/drawing/2014/main" id="{821E940E-D850-4D51-9D1F-F941B740FED9}"/>
                  </a:ext>
                </a:extLst>
              </p:cNvPr>
              <p:cNvSpPr/>
              <p:nvPr/>
            </p:nvSpPr>
            <p:spPr>
              <a:xfrm>
                <a:off x="9362431" y="1891599"/>
                <a:ext cx="657466" cy="6324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">
                    <a:srgbClr val="FF0000">
                      <a:alpha val="63000"/>
                    </a:srgbClr>
                  </a:gs>
                  <a:gs pos="100000">
                    <a:srgbClr val="FFC000">
                      <a:alpha val="83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54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42058 -0.24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-1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00416 L -0.33658 0.35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178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42448 0.34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4" y="1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4818 -0.24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-1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0BAC182-6B30-4B7C-9390-D1487DA7BA6F}"/>
              </a:ext>
            </a:extLst>
          </p:cNvPr>
          <p:cNvSpPr/>
          <p:nvPr/>
        </p:nvSpPr>
        <p:spPr>
          <a:xfrm>
            <a:off x="5151324" y="3426179"/>
            <a:ext cx="5981130" cy="4800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2">
                  <a:lumMod val="60000"/>
                  <a:lumOff val="40000"/>
                </a:schemeClr>
              </a:gs>
              <a:gs pos="37000">
                <a:srgbClr val="002060"/>
              </a:gs>
              <a:gs pos="80000">
                <a:srgbClr val="002060"/>
              </a:gs>
              <a:gs pos="0">
                <a:srgbClr val="002060"/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পাইকপাড়া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আজগর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5151323" y="4080927"/>
            <a:ext cx="5959051" cy="48006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0597BBA-2CC8-4240-912A-C0ABBE41B03C}"/>
              </a:ext>
            </a:extLst>
          </p:cNvPr>
          <p:cNvSpPr/>
          <p:nvPr/>
        </p:nvSpPr>
        <p:spPr>
          <a:xfrm>
            <a:off x="4016114" y="4726491"/>
            <a:ext cx="7094260" cy="48006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sumonmahmud444974@gmail.com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730255-E9E4-41E2-872D-71AFAAC51F05}"/>
              </a:ext>
            </a:extLst>
          </p:cNvPr>
          <p:cNvSpPr/>
          <p:nvPr/>
        </p:nvSpPr>
        <p:spPr>
          <a:xfrm>
            <a:off x="3862329" y="2775812"/>
            <a:ext cx="7270125" cy="4800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7000">
                <a:srgbClr val="CF69AF"/>
              </a:gs>
              <a:gs pos="35000">
                <a:srgbClr val="AC3B8C"/>
              </a:gs>
              <a:gs pos="0">
                <a:srgbClr val="8F156F"/>
              </a:gs>
              <a:gs pos="99000">
                <a:srgbClr val="F295D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68A370-E6E9-425C-B289-A52B4A1913B1}"/>
              </a:ext>
            </a:extLst>
          </p:cNvPr>
          <p:cNvSpPr/>
          <p:nvPr/>
        </p:nvSpPr>
        <p:spPr>
          <a:xfrm>
            <a:off x="3862331" y="2136998"/>
            <a:ext cx="7270126" cy="4800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582C"/>
              </a:gs>
              <a:gs pos="60000">
                <a:srgbClr val="18AE64"/>
              </a:gs>
              <a:gs pos="30000">
                <a:srgbClr val="0B8046"/>
              </a:gs>
              <a:gs pos="99000">
                <a:srgbClr val="2FFF9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A43165-D74C-4245-A4A2-32E16061E05C}"/>
              </a:ext>
            </a:extLst>
          </p:cNvPr>
          <p:cNvSpPr/>
          <p:nvPr/>
        </p:nvSpPr>
        <p:spPr>
          <a:xfrm>
            <a:off x="1734039" y="1511018"/>
            <a:ext cx="3883115" cy="380407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2E0F59-E781-40F2-82CF-0BD59335DDA1}"/>
              </a:ext>
            </a:extLst>
          </p:cNvPr>
          <p:cNvSpPr/>
          <p:nvPr/>
        </p:nvSpPr>
        <p:spPr>
          <a:xfrm>
            <a:off x="1908193" y="1661401"/>
            <a:ext cx="3550734" cy="350966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ounded Rectangle 7"/>
          <p:cNvSpPr/>
          <p:nvPr/>
        </p:nvSpPr>
        <p:spPr>
          <a:xfrm>
            <a:off x="5151325" y="200218"/>
            <a:ext cx="2703783" cy="8272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3000">
                <a:srgbClr val="E60026"/>
              </a:gs>
              <a:gs pos="0">
                <a:srgbClr val="FFFF00">
                  <a:alpha val="9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061182-777E-49AB-A97B-06E07EA7B40E}"/>
              </a:ext>
            </a:extLst>
          </p:cNvPr>
          <p:cNvSpPr/>
          <p:nvPr/>
        </p:nvSpPr>
        <p:spPr>
          <a:xfrm>
            <a:off x="1900210" y="1661401"/>
            <a:ext cx="3550734" cy="350966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3FDA50-9C3D-4913-93FE-2C2012F9F407}"/>
              </a:ext>
            </a:extLst>
          </p:cNvPr>
          <p:cNvSpPr/>
          <p:nvPr/>
        </p:nvSpPr>
        <p:spPr>
          <a:xfrm>
            <a:off x="1916176" y="1661401"/>
            <a:ext cx="3550734" cy="350966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4E2411-8CA0-41B0-82BF-21E1AC75CA62}"/>
              </a:ext>
            </a:extLst>
          </p:cNvPr>
          <p:cNvSpPr/>
          <p:nvPr/>
        </p:nvSpPr>
        <p:spPr>
          <a:xfrm>
            <a:off x="1900077" y="1651813"/>
            <a:ext cx="3550734" cy="350966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FD8C0F-120E-4EAC-9914-ECD6A3903560}"/>
              </a:ext>
            </a:extLst>
          </p:cNvPr>
          <p:cNvSpPr/>
          <p:nvPr/>
        </p:nvSpPr>
        <p:spPr>
          <a:xfrm>
            <a:off x="1914327" y="1655155"/>
            <a:ext cx="3550734" cy="350966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051DD1-D497-4EC0-9B89-3C0A83BD21C8}"/>
              </a:ext>
            </a:extLst>
          </p:cNvPr>
          <p:cNvSpPr/>
          <p:nvPr/>
        </p:nvSpPr>
        <p:spPr>
          <a:xfrm>
            <a:off x="1922310" y="1657440"/>
            <a:ext cx="3550734" cy="350966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DDBD55-ED37-4B06-BC84-27541A7FC51E}"/>
              </a:ext>
            </a:extLst>
          </p:cNvPr>
          <p:cNvSpPr/>
          <p:nvPr/>
        </p:nvSpPr>
        <p:spPr>
          <a:xfrm>
            <a:off x="1914460" y="1670837"/>
            <a:ext cx="3550734" cy="351425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4720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  <p:bldP spid="24" grpId="0" animBg="1"/>
      <p:bldP spid="22" grpId="0" animBg="1"/>
      <p:bldP spid="21" grpId="0" animBg="1"/>
      <p:bldP spid="2" grpId="0" animBg="1"/>
      <p:bldP spid="3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26843" y="190500"/>
            <a:ext cx="3738314" cy="116205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19488" y="2254448"/>
            <a:ext cx="5162703" cy="408249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4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ারিখ</a:t>
            </a:r>
            <a:r>
              <a:rPr lang="en-US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২১/১২/</a:t>
            </a:r>
            <a:r>
              <a:rPr lang="as-IN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bn-BD" sz="4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AE090-62F1-4664-818D-19D6161D3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727" y="1772562"/>
            <a:ext cx="3505241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9142-AC59-49B0-9B76-C7A45B654E99}"/>
              </a:ext>
            </a:extLst>
          </p:cNvPr>
          <p:cNvSpPr txBox="1">
            <a:spLocks/>
          </p:cNvSpPr>
          <p:nvPr/>
        </p:nvSpPr>
        <p:spPr>
          <a:xfrm>
            <a:off x="4247038" y="353433"/>
            <a:ext cx="3727420" cy="5605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 </a:t>
            </a:r>
            <a:r>
              <a:rPr lang="as-IN" sz="36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 করো-----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6D70B-83D8-418A-B698-B7D457E2D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69" y="1773615"/>
            <a:ext cx="4123898" cy="3310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6C056A-C0B1-4B3D-AB20-E10C87EAE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22" y="1283110"/>
            <a:ext cx="3642359" cy="3310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857F0-3622-487C-BA84-714D4B67F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1" y="4593880"/>
            <a:ext cx="2530418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02D9C-1D6B-4D53-8219-C3433C1F24C4}"/>
              </a:ext>
            </a:extLst>
          </p:cNvPr>
          <p:cNvSpPr txBox="1"/>
          <p:nvPr/>
        </p:nvSpPr>
        <p:spPr>
          <a:xfrm>
            <a:off x="1234228" y="-9154"/>
            <a:ext cx="9915554" cy="28777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13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3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3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3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3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3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B6660-89B4-48B6-8FF5-9BE8D99018DE}"/>
              </a:ext>
            </a:extLst>
          </p:cNvPr>
          <p:cNvSpPr txBox="1"/>
          <p:nvPr/>
        </p:nvSpPr>
        <p:spPr>
          <a:xfrm>
            <a:off x="96005" y="4305300"/>
            <a:ext cx="121920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3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2950478" y="3401490"/>
            <a:ext cx="17395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endParaRPr lang="bn-BD" sz="405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87642" y="4776143"/>
            <a:ext cx="14276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</a:t>
            </a:r>
            <a:endParaRPr lang="bn-BD" sz="405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C4D0EC-DC6F-4941-87DA-25DA7199738A}"/>
              </a:ext>
            </a:extLst>
          </p:cNvPr>
          <p:cNvGrpSpPr/>
          <p:nvPr/>
        </p:nvGrpSpPr>
        <p:grpSpPr>
          <a:xfrm>
            <a:off x="4870204" y="175708"/>
            <a:ext cx="2984993" cy="923330"/>
            <a:chOff x="3840303" y="81506"/>
            <a:chExt cx="3979990" cy="123110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9BF863D-2EEF-4CCB-B9A1-747961A6DB05}"/>
                </a:ext>
              </a:extLst>
            </p:cNvPr>
            <p:cNvSpPr/>
            <p:nvPr/>
          </p:nvSpPr>
          <p:spPr>
            <a:xfrm>
              <a:off x="3840303" y="173141"/>
              <a:ext cx="3903450" cy="1024995"/>
            </a:xfrm>
            <a:prstGeom prst="roundRect">
              <a:avLst>
                <a:gd name="adj" fmla="val 46526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DA0AF4-CE78-402B-8746-D8810D7B6484}"/>
                </a:ext>
              </a:extLst>
            </p:cNvPr>
            <p:cNvSpPr txBox="1"/>
            <p:nvPr/>
          </p:nvSpPr>
          <p:spPr>
            <a:xfrm>
              <a:off x="3994063" y="81506"/>
              <a:ext cx="382623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9BC979-2280-4553-A989-FF0AC347E142}"/>
              </a:ext>
            </a:extLst>
          </p:cNvPr>
          <p:cNvGrpSpPr/>
          <p:nvPr/>
        </p:nvGrpSpPr>
        <p:grpSpPr>
          <a:xfrm rot="3000000">
            <a:off x="90015" y="1598377"/>
            <a:ext cx="419360" cy="3868753"/>
            <a:chOff x="0" y="1434126"/>
            <a:chExt cx="559147" cy="5763044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DCF23DF-E60C-4311-95FE-39010DC1F554}"/>
                </a:ext>
              </a:extLst>
            </p:cNvPr>
            <p:cNvSpPr/>
            <p:nvPr/>
          </p:nvSpPr>
          <p:spPr>
            <a:xfrm>
              <a:off x="0" y="1434126"/>
              <a:ext cx="549421" cy="288152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D3762C19-A4C6-427C-9DDB-7201F9D8345F}"/>
                </a:ext>
              </a:extLst>
            </p:cNvPr>
            <p:cNvSpPr/>
            <p:nvPr/>
          </p:nvSpPr>
          <p:spPr>
            <a:xfrm rot="10800000">
              <a:off x="9726" y="4315648"/>
              <a:ext cx="549421" cy="2881522"/>
            </a:xfrm>
            <a:prstGeom prst="triangle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529D9DD-17B5-4134-B459-666371E776B1}"/>
              </a:ext>
            </a:extLst>
          </p:cNvPr>
          <p:cNvSpPr/>
          <p:nvPr/>
        </p:nvSpPr>
        <p:spPr>
          <a:xfrm>
            <a:off x="28060" y="3273846"/>
            <a:ext cx="545107" cy="56117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23E9358-575F-42C3-BEBF-0005BB870C8B}"/>
              </a:ext>
            </a:extLst>
          </p:cNvPr>
          <p:cNvSpPr/>
          <p:nvPr/>
        </p:nvSpPr>
        <p:spPr>
          <a:xfrm>
            <a:off x="-1650903" y="1698171"/>
            <a:ext cx="4268583" cy="3649631"/>
          </a:xfrm>
          <a:prstGeom prst="arc">
            <a:avLst>
              <a:gd name="adj1" fmla="val 15289860"/>
              <a:gd name="adj2" fmla="val 6307022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7241B5-6AFB-4394-825B-99CA8081F48F}"/>
              </a:ext>
            </a:extLst>
          </p:cNvPr>
          <p:cNvGrpSpPr/>
          <p:nvPr/>
        </p:nvGrpSpPr>
        <p:grpSpPr>
          <a:xfrm>
            <a:off x="1911604" y="1828670"/>
            <a:ext cx="7910821" cy="692499"/>
            <a:chOff x="2038350" y="1747413"/>
            <a:chExt cx="9179710" cy="923332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5" name="Rectangle: Top Corners Rounded 26">
              <a:extLst>
                <a:ext uri="{FF2B5EF4-FFF2-40B4-BE49-F238E27FC236}">
                  <a16:creationId xmlns:a16="http://schemas.microsoft.com/office/drawing/2014/main" id="{354B255E-AC8B-4E6C-8FBD-BCC51E108113}"/>
                </a:ext>
              </a:extLst>
            </p:cNvPr>
            <p:cNvSpPr/>
            <p:nvPr/>
          </p:nvSpPr>
          <p:spPr>
            <a:xfrm rot="5400000">
              <a:off x="6166539" y="-2380776"/>
              <a:ext cx="923332" cy="9179710"/>
            </a:xfrm>
            <a:prstGeom prst="round2SameRect">
              <a:avLst>
                <a:gd name="adj1" fmla="val 16667"/>
                <a:gd name="adj2" fmla="val 5502"/>
              </a:avLst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FF4755-2DFA-40A6-8FBC-ECBB0C84A957}"/>
                </a:ext>
              </a:extLst>
            </p:cNvPr>
            <p:cNvSpPr txBox="1"/>
            <p:nvPr/>
          </p:nvSpPr>
          <p:spPr>
            <a:xfrm>
              <a:off x="3243859" y="1830316"/>
              <a:ext cx="7874447" cy="69762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Hub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2A4FFC-3680-4AA8-B91D-90778E919750}"/>
              </a:ext>
            </a:extLst>
          </p:cNvPr>
          <p:cNvGrpSpPr/>
          <p:nvPr/>
        </p:nvGrpSpPr>
        <p:grpSpPr>
          <a:xfrm>
            <a:off x="1704622" y="1585036"/>
            <a:ext cx="925328" cy="1107996"/>
            <a:chOff x="1762372" y="1422567"/>
            <a:chExt cx="1147681" cy="14773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A33006-97F5-45CF-A04E-F7BDFA45D748}"/>
                </a:ext>
              </a:extLst>
            </p:cNvPr>
            <p:cNvSpPr/>
            <p:nvPr/>
          </p:nvSpPr>
          <p:spPr>
            <a:xfrm>
              <a:off x="1762372" y="1422567"/>
              <a:ext cx="1147681" cy="141994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11269E-1953-43D5-B310-BB0F9140A769}"/>
                </a:ext>
              </a:extLst>
            </p:cNvPr>
            <p:cNvSpPr txBox="1"/>
            <p:nvPr/>
          </p:nvSpPr>
          <p:spPr>
            <a:xfrm>
              <a:off x="1859192" y="1422567"/>
              <a:ext cx="10113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C355021-9BCD-433E-9F47-5EBEED1263FA}"/>
              </a:ext>
            </a:extLst>
          </p:cNvPr>
          <p:cNvGrpSpPr/>
          <p:nvPr/>
        </p:nvGrpSpPr>
        <p:grpSpPr>
          <a:xfrm>
            <a:off x="2361338" y="3180301"/>
            <a:ext cx="7973753" cy="692499"/>
            <a:chOff x="2038350" y="1747413"/>
            <a:chExt cx="9179709" cy="923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8" name="Rectangle: Top Corners Rounded 26">
              <a:extLst>
                <a:ext uri="{FF2B5EF4-FFF2-40B4-BE49-F238E27FC236}">
                  <a16:creationId xmlns:a16="http://schemas.microsoft.com/office/drawing/2014/main" id="{EB768EC7-51EA-4B9B-A566-09B3648032DD}"/>
                </a:ext>
              </a:extLst>
            </p:cNvPr>
            <p:cNvSpPr/>
            <p:nvPr/>
          </p:nvSpPr>
          <p:spPr>
            <a:xfrm rot="5400000">
              <a:off x="6166539" y="-2380776"/>
              <a:ext cx="923332" cy="9179709"/>
            </a:xfrm>
            <a:prstGeom prst="round2SameRect">
              <a:avLst>
                <a:gd name="adj1" fmla="val 16667"/>
                <a:gd name="adj2" fmla="val 5502"/>
              </a:avLst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003FEF5-11AC-40E3-B88E-FB68BD52A75C}"/>
                </a:ext>
              </a:extLst>
            </p:cNvPr>
            <p:cNvSpPr txBox="1"/>
            <p:nvPr/>
          </p:nvSpPr>
          <p:spPr>
            <a:xfrm>
              <a:off x="2965008" y="1866296"/>
              <a:ext cx="8219765" cy="69762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সুইচ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Switch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GB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GB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8291C2-E1BC-439C-9427-65E6328458F3}"/>
              </a:ext>
            </a:extLst>
          </p:cNvPr>
          <p:cNvGrpSpPr/>
          <p:nvPr/>
        </p:nvGrpSpPr>
        <p:grpSpPr>
          <a:xfrm>
            <a:off x="2154354" y="2936666"/>
            <a:ext cx="1001144" cy="1107996"/>
            <a:chOff x="1762372" y="1422567"/>
            <a:chExt cx="1147681" cy="1477328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1018E53-56BC-4115-A535-54A107DADB73}"/>
                </a:ext>
              </a:extLst>
            </p:cNvPr>
            <p:cNvSpPr/>
            <p:nvPr/>
          </p:nvSpPr>
          <p:spPr>
            <a:xfrm>
              <a:off x="1762372" y="1422567"/>
              <a:ext cx="1147681" cy="141994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8974AF1-1798-4D30-BC4C-FB1FEEA7EEEC}"/>
                </a:ext>
              </a:extLst>
            </p:cNvPr>
            <p:cNvSpPr txBox="1"/>
            <p:nvPr/>
          </p:nvSpPr>
          <p:spPr>
            <a:xfrm>
              <a:off x="1859192" y="1422567"/>
              <a:ext cx="10113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66E746-7D32-4E78-B1FD-C54D5A76974B}"/>
              </a:ext>
            </a:extLst>
          </p:cNvPr>
          <p:cNvGrpSpPr/>
          <p:nvPr/>
        </p:nvGrpSpPr>
        <p:grpSpPr>
          <a:xfrm>
            <a:off x="2025775" y="4450860"/>
            <a:ext cx="9071565" cy="692499"/>
            <a:chOff x="2038350" y="1747413"/>
            <a:chExt cx="9179711" cy="923332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6" name="Rectangle: Top Corners Rounded 26">
              <a:extLst>
                <a:ext uri="{FF2B5EF4-FFF2-40B4-BE49-F238E27FC236}">
                  <a16:creationId xmlns:a16="http://schemas.microsoft.com/office/drawing/2014/main" id="{582910AE-2453-4832-9BD2-D6446D37C4D0}"/>
                </a:ext>
              </a:extLst>
            </p:cNvPr>
            <p:cNvSpPr/>
            <p:nvPr/>
          </p:nvSpPr>
          <p:spPr>
            <a:xfrm rot="5400000">
              <a:off x="6166539" y="-2380776"/>
              <a:ext cx="923332" cy="9179710"/>
            </a:xfrm>
            <a:prstGeom prst="round2SameRect">
              <a:avLst>
                <a:gd name="adj1" fmla="val 16667"/>
                <a:gd name="adj2" fmla="val 5502"/>
              </a:avLst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27590DD-616B-413C-B2AE-8367BAE7F787}"/>
                </a:ext>
              </a:extLst>
            </p:cNvPr>
            <p:cNvSpPr txBox="1"/>
            <p:nvPr/>
          </p:nvSpPr>
          <p:spPr>
            <a:xfrm>
              <a:off x="3053947" y="1823977"/>
              <a:ext cx="8164114" cy="69762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রাউটার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Router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কার্যপ্রণালী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7C886D7-B5E2-4D3A-93E2-77F4DAFEC206}"/>
              </a:ext>
            </a:extLst>
          </p:cNvPr>
          <p:cNvGrpSpPr/>
          <p:nvPr/>
        </p:nvGrpSpPr>
        <p:grpSpPr>
          <a:xfrm>
            <a:off x="1704622" y="4233930"/>
            <a:ext cx="1036078" cy="1107996"/>
            <a:chOff x="1806408" y="1422567"/>
            <a:chExt cx="1064085" cy="147732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DA8BA16-4918-4BB5-9CC9-76C7D74711DC}"/>
                </a:ext>
              </a:extLst>
            </p:cNvPr>
            <p:cNvSpPr/>
            <p:nvPr/>
          </p:nvSpPr>
          <p:spPr>
            <a:xfrm>
              <a:off x="1806408" y="1422567"/>
              <a:ext cx="1028206" cy="141994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338C7AE-3291-4A9E-9376-6A0EA2AF5B3C}"/>
                </a:ext>
              </a:extLst>
            </p:cNvPr>
            <p:cNvSpPr txBox="1"/>
            <p:nvPr/>
          </p:nvSpPr>
          <p:spPr>
            <a:xfrm>
              <a:off x="1859191" y="1422567"/>
              <a:ext cx="10113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85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06562D-DE87-4262-A8BA-340EDEEDA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8" y="1309912"/>
            <a:ext cx="3599543" cy="26125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1184B4-3488-4AD0-B001-805587EF0059}"/>
              </a:ext>
            </a:extLst>
          </p:cNvPr>
          <p:cNvSpPr/>
          <p:nvPr/>
        </p:nvSpPr>
        <p:spPr>
          <a:xfrm>
            <a:off x="1045030" y="4241802"/>
            <a:ext cx="1062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দুই-এর অধিক কম্পিউটারের মধ্যে নেট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 তৈরি করতে হলে এমন একটি কেন্দ্রীয় ডিভাইসের দরকার হয়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 প্রতিটি কম্পিউটারকে সংযুক্ত করতে পারে। এ ডিভাইসকে হাব বলে। হাবের মাধ্যমে কম্পিউটারগুলো পরস্পরের সঙ্গে যুক্ত থাকে। নেট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 হাব ব্যবহার করলে তুলনামূলক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খরচ কম প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D77983-37E1-4B3C-8DFE-174C34272822}"/>
              </a:ext>
            </a:extLst>
          </p:cNvPr>
          <p:cNvSpPr/>
          <p:nvPr/>
        </p:nvSpPr>
        <p:spPr>
          <a:xfrm>
            <a:off x="4596070" y="256783"/>
            <a:ext cx="2999860" cy="99257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Hub)</a:t>
            </a:r>
          </a:p>
        </p:txBody>
      </p:sp>
    </p:spTree>
    <p:extLst>
      <p:ext uri="{BB962C8B-B14F-4D97-AF65-F5344CB8AC3E}">
        <p14:creationId xmlns:p14="http://schemas.microsoft.com/office/powerpoint/2010/main" val="8366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C9DC8E-68C2-40BD-BF55-74D7C9D9FAEE}"/>
              </a:ext>
            </a:extLst>
          </p:cNvPr>
          <p:cNvSpPr/>
          <p:nvPr/>
        </p:nvSpPr>
        <p:spPr>
          <a:xfrm>
            <a:off x="3880548" y="195565"/>
            <a:ext cx="3948303" cy="99257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GB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77D4D1-B38E-43B2-B8E7-BF5602D16DCF}"/>
              </a:ext>
            </a:extLst>
          </p:cNvPr>
          <p:cNvSpPr/>
          <p:nvPr/>
        </p:nvSpPr>
        <p:spPr>
          <a:xfrm>
            <a:off x="1143000" y="3429000"/>
            <a:ext cx="942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হাব বিভিন্ন ধরনের মিডিয়াকে সংযুক্ত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এটি অল্প দামে পাওয়া যায়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519</Words>
  <Application>Microsoft Office PowerPoint</Application>
  <PresentationFormat>Widescreen</PresentationFormat>
  <Paragraphs>80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NikoshBAN</vt:lpstr>
      <vt:lpstr>SutonnyMJ</vt:lpstr>
      <vt:lpstr>Times New Roman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2020-12-13T08:38:19Z</dcterms:created>
  <dcterms:modified xsi:type="dcterms:W3CDTF">2020-12-21T18:14:28Z</dcterms:modified>
  <cp:version>2</cp:version>
</cp:coreProperties>
</file>