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57" r:id="rId7"/>
    <p:sldId id="262" r:id="rId8"/>
    <p:sldId id="266" r:id="rId9"/>
    <p:sldId id="264" r:id="rId10"/>
    <p:sldId id="265" r:id="rId11"/>
    <p:sldId id="263" r:id="rId12"/>
    <p:sldId id="275" r:id="rId13"/>
    <p:sldId id="267" r:id="rId14"/>
    <p:sldId id="274" r:id="rId15"/>
    <p:sldId id="269" r:id="rId16"/>
    <p:sldId id="268" r:id="rId17"/>
    <p:sldId id="270" r:id="rId18"/>
    <p:sldId id="272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1A93F-912D-4CC7-8E86-131133591FD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B365C7-3357-4822-A873-2759D38A87FD}">
      <dgm:prSet phldrT="[Text]"/>
      <dgm:spPr/>
      <dgm:t>
        <a:bodyPr/>
        <a:lstStyle/>
        <a:p>
          <a:endParaRPr lang="en-US" baseline="-25000" dirty="0">
            <a:latin typeface="Times New Roman" pitchFamily="18" charset="0"/>
            <a:cs typeface="Times New Roman" pitchFamily="18" charset="0"/>
          </a:endParaRPr>
        </a:p>
      </dgm:t>
    </dgm:pt>
    <dgm:pt modelId="{EE4B8E86-B791-4CB8-91C7-2BFECFC99C9E}" type="parTrans" cxnId="{D3769F29-4278-4CB5-A683-066114E0A941}">
      <dgm:prSet/>
      <dgm:spPr/>
      <dgm:t>
        <a:bodyPr/>
        <a:lstStyle/>
        <a:p>
          <a:endParaRPr lang="en-US"/>
        </a:p>
      </dgm:t>
    </dgm:pt>
    <dgm:pt modelId="{B2C4D38D-A59F-4BF2-B887-29BCE3BDCF3D}" type="sibTrans" cxnId="{D3769F29-4278-4CB5-A683-066114E0A941}">
      <dgm:prSet/>
      <dgm:spPr/>
      <dgm:t>
        <a:bodyPr/>
        <a:lstStyle/>
        <a:p>
          <a:endParaRPr lang="en-US"/>
        </a:p>
      </dgm:t>
    </dgm:pt>
    <dgm:pt modelId="{D438923E-46E5-4A19-9071-BA154C54B2E5}">
      <dgm:prSet phldrT="[Text]"/>
      <dgm:spPr/>
      <dgm:t>
        <a:bodyPr/>
        <a:lstStyle/>
        <a:p>
          <a:r>
            <a:rPr lang="en-US" dirty="0" smtClean="0"/>
            <a:t>H</a:t>
          </a:r>
          <a:r>
            <a:rPr lang="en-US" baseline="-25000" dirty="0" smtClean="0"/>
            <a:t>2</a:t>
          </a:r>
          <a:endParaRPr lang="en-US" baseline="-25000" dirty="0"/>
        </a:p>
      </dgm:t>
    </dgm:pt>
    <dgm:pt modelId="{FACF47A1-3B98-4E99-9EF9-D44A2D7EB33C}" type="parTrans" cxnId="{1D7CFA37-8AA2-4A3C-91B0-D95ABF8DA071}">
      <dgm:prSet/>
      <dgm:spPr/>
      <dgm:t>
        <a:bodyPr/>
        <a:lstStyle/>
        <a:p>
          <a:endParaRPr lang="en-US"/>
        </a:p>
      </dgm:t>
    </dgm:pt>
    <dgm:pt modelId="{19DBE86A-A557-4C1F-BA91-F963CF6BEE01}" type="sibTrans" cxnId="{1D7CFA37-8AA2-4A3C-91B0-D95ABF8DA071}">
      <dgm:prSet/>
      <dgm:spPr/>
      <dgm:t>
        <a:bodyPr/>
        <a:lstStyle/>
        <a:p>
          <a:endParaRPr lang="en-US"/>
        </a:p>
      </dgm:t>
    </dgm:pt>
    <dgm:pt modelId="{E978A9A1-9719-4289-B982-EA7F60DDC4B7}">
      <dgm:prSet phldrT="[Text]"/>
      <dgm:spPr/>
      <dgm:t>
        <a:bodyPr/>
        <a:lstStyle/>
        <a:p>
          <a:r>
            <a:rPr lang="en-US" dirty="0" smtClean="0"/>
            <a:t>O</a:t>
          </a:r>
          <a:r>
            <a:rPr lang="en-US" baseline="-25000" dirty="0" smtClean="0"/>
            <a:t>2</a:t>
          </a:r>
          <a:endParaRPr lang="en-US" baseline="-25000" dirty="0"/>
        </a:p>
      </dgm:t>
    </dgm:pt>
    <dgm:pt modelId="{42D4CE4C-5038-4132-9A44-6509CADE540A}" type="parTrans" cxnId="{A567B661-2528-4115-AE7F-94F79FE2E8F2}">
      <dgm:prSet/>
      <dgm:spPr/>
      <dgm:t>
        <a:bodyPr/>
        <a:lstStyle/>
        <a:p>
          <a:endParaRPr lang="en-US"/>
        </a:p>
      </dgm:t>
    </dgm:pt>
    <dgm:pt modelId="{9021821C-CC64-44BE-A888-A19FCA776829}" type="sibTrans" cxnId="{A567B661-2528-4115-AE7F-94F79FE2E8F2}">
      <dgm:prSet/>
      <dgm:spPr/>
      <dgm:t>
        <a:bodyPr/>
        <a:lstStyle/>
        <a:p>
          <a:endParaRPr lang="en-US"/>
        </a:p>
      </dgm:t>
    </dgm:pt>
    <dgm:pt modelId="{1FBF7B13-3D60-4517-B068-DCFBFF6C2E45}" type="pres">
      <dgm:prSet presAssocID="{F901A93F-912D-4CC7-8E86-131133591F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2FCB00-BD27-47D6-B6E7-E4DAE7E253BC}" type="pres">
      <dgm:prSet presAssocID="{EBB365C7-3357-4822-A873-2759D38A87FD}" presName="hierRoot1" presStyleCnt="0"/>
      <dgm:spPr/>
    </dgm:pt>
    <dgm:pt modelId="{6DDBE62C-6B7A-4665-9E04-E66273B244E1}" type="pres">
      <dgm:prSet presAssocID="{EBB365C7-3357-4822-A873-2759D38A87FD}" presName="composite" presStyleCnt="0"/>
      <dgm:spPr/>
    </dgm:pt>
    <dgm:pt modelId="{39AC5F02-AA85-4D39-866F-D1BEF993FAE7}" type="pres">
      <dgm:prSet presAssocID="{EBB365C7-3357-4822-A873-2759D38A87FD}" presName="background" presStyleLbl="node0" presStyleIdx="0" presStyleCnt="1"/>
      <dgm:spPr/>
    </dgm:pt>
    <dgm:pt modelId="{454A1CC8-AE32-4478-8055-A34BCC60B836}" type="pres">
      <dgm:prSet presAssocID="{EBB365C7-3357-4822-A873-2759D38A87FD}" presName="text" presStyleLbl="fgAcc0" presStyleIdx="0" presStyleCnt="1" custLinFactNeighborX="-8694" custLinFactNeighborY="6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1D50EE-C548-4CB2-B2D3-550988C9AA8E}" type="pres">
      <dgm:prSet presAssocID="{EBB365C7-3357-4822-A873-2759D38A87FD}" presName="hierChild2" presStyleCnt="0"/>
      <dgm:spPr/>
    </dgm:pt>
    <dgm:pt modelId="{9FAD72F4-FB95-4331-8432-AA039856F148}" type="pres">
      <dgm:prSet presAssocID="{FACF47A1-3B98-4E99-9EF9-D44A2D7EB33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F8E16A5-5DE5-44E1-8CC5-6FD9401CB2FD}" type="pres">
      <dgm:prSet presAssocID="{D438923E-46E5-4A19-9071-BA154C54B2E5}" presName="hierRoot2" presStyleCnt="0"/>
      <dgm:spPr/>
    </dgm:pt>
    <dgm:pt modelId="{3CA8ACB2-50EF-481B-B8DD-F8954E15FE84}" type="pres">
      <dgm:prSet presAssocID="{D438923E-46E5-4A19-9071-BA154C54B2E5}" presName="composite2" presStyleCnt="0"/>
      <dgm:spPr/>
    </dgm:pt>
    <dgm:pt modelId="{9FBFEA75-2F83-4441-8FFF-33AE8854BB45}" type="pres">
      <dgm:prSet presAssocID="{D438923E-46E5-4A19-9071-BA154C54B2E5}" presName="background2" presStyleLbl="node2" presStyleIdx="0" presStyleCnt="2"/>
      <dgm:spPr/>
    </dgm:pt>
    <dgm:pt modelId="{4E2437B0-4E44-4F75-9AFF-BB79B6BF5EA6}" type="pres">
      <dgm:prSet presAssocID="{D438923E-46E5-4A19-9071-BA154C54B2E5}" presName="text2" presStyleLbl="fgAcc2" presStyleIdx="0" presStyleCnt="2" custLinFactNeighborX="-720" custLinFactNeighborY="-1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318254-200F-4610-A111-4E484D65346A}" type="pres">
      <dgm:prSet presAssocID="{D438923E-46E5-4A19-9071-BA154C54B2E5}" presName="hierChild3" presStyleCnt="0"/>
      <dgm:spPr/>
    </dgm:pt>
    <dgm:pt modelId="{521D71CC-72C1-4FE2-8918-963E84F3E593}" type="pres">
      <dgm:prSet presAssocID="{42D4CE4C-5038-4132-9A44-6509CADE540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3D2F5DC-7A06-48A2-A534-31465FCCB3C5}" type="pres">
      <dgm:prSet presAssocID="{E978A9A1-9719-4289-B982-EA7F60DDC4B7}" presName="hierRoot2" presStyleCnt="0"/>
      <dgm:spPr/>
    </dgm:pt>
    <dgm:pt modelId="{BA1A98D4-9987-4325-A348-C3E2A229F1DF}" type="pres">
      <dgm:prSet presAssocID="{E978A9A1-9719-4289-B982-EA7F60DDC4B7}" presName="composite2" presStyleCnt="0"/>
      <dgm:spPr/>
    </dgm:pt>
    <dgm:pt modelId="{25A94BEF-F561-4777-9CAF-61D9BCD21A37}" type="pres">
      <dgm:prSet presAssocID="{E978A9A1-9719-4289-B982-EA7F60DDC4B7}" presName="background2" presStyleLbl="node2" presStyleIdx="1" presStyleCnt="2"/>
      <dgm:spPr/>
    </dgm:pt>
    <dgm:pt modelId="{35120021-2982-4FD7-8BF7-A7F55413FDFF}" type="pres">
      <dgm:prSet presAssocID="{E978A9A1-9719-4289-B982-EA7F60DDC4B7}" presName="text2" presStyleLbl="fgAcc2" presStyleIdx="1" presStyleCnt="2" custLinFactNeighborX="-357" custLinFactNeighborY="1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D69487-67EB-4599-88F7-25BC226E4CAB}" type="pres">
      <dgm:prSet presAssocID="{E978A9A1-9719-4289-B982-EA7F60DDC4B7}" presName="hierChild3" presStyleCnt="0"/>
      <dgm:spPr/>
    </dgm:pt>
  </dgm:ptLst>
  <dgm:cxnLst>
    <dgm:cxn modelId="{2438704E-51A6-4CB3-85E9-7843C7121725}" type="presOf" srcId="{F901A93F-912D-4CC7-8E86-131133591FDE}" destId="{1FBF7B13-3D60-4517-B068-DCFBFF6C2E45}" srcOrd="0" destOrd="0" presId="urn:microsoft.com/office/officeart/2005/8/layout/hierarchy1"/>
    <dgm:cxn modelId="{BC3E5A98-9B34-4EC2-9DE3-4912E1C3E6C3}" type="presOf" srcId="{E978A9A1-9719-4289-B982-EA7F60DDC4B7}" destId="{35120021-2982-4FD7-8BF7-A7F55413FDFF}" srcOrd="0" destOrd="0" presId="urn:microsoft.com/office/officeart/2005/8/layout/hierarchy1"/>
    <dgm:cxn modelId="{19680898-E7F7-43C8-ACCE-A9EC852A6388}" type="presOf" srcId="{EBB365C7-3357-4822-A873-2759D38A87FD}" destId="{454A1CC8-AE32-4478-8055-A34BCC60B836}" srcOrd="0" destOrd="0" presId="urn:microsoft.com/office/officeart/2005/8/layout/hierarchy1"/>
    <dgm:cxn modelId="{D3769F29-4278-4CB5-A683-066114E0A941}" srcId="{F901A93F-912D-4CC7-8E86-131133591FDE}" destId="{EBB365C7-3357-4822-A873-2759D38A87FD}" srcOrd="0" destOrd="0" parTransId="{EE4B8E86-B791-4CB8-91C7-2BFECFC99C9E}" sibTransId="{B2C4D38D-A59F-4BF2-B887-29BCE3BDCF3D}"/>
    <dgm:cxn modelId="{9E01E003-91FA-42AA-A4B6-9FA62ED8FAEF}" type="presOf" srcId="{42D4CE4C-5038-4132-9A44-6509CADE540A}" destId="{521D71CC-72C1-4FE2-8918-963E84F3E593}" srcOrd="0" destOrd="0" presId="urn:microsoft.com/office/officeart/2005/8/layout/hierarchy1"/>
    <dgm:cxn modelId="{34ED6F8A-C67B-4852-A8F4-7BF4B5490C30}" type="presOf" srcId="{D438923E-46E5-4A19-9071-BA154C54B2E5}" destId="{4E2437B0-4E44-4F75-9AFF-BB79B6BF5EA6}" srcOrd="0" destOrd="0" presId="urn:microsoft.com/office/officeart/2005/8/layout/hierarchy1"/>
    <dgm:cxn modelId="{A567B661-2528-4115-AE7F-94F79FE2E8F2}" srcId="{EBB365C7-3357-4822-A873-2759D38A87FD}" destId="{E978A9A1-9719-4289-B982-EA7F60DDC4B7}" srcOrd="1" destOrd="0" parTransId="{42D4CE4C-5038-4132-9A44-6509CADE540A}" sibTransId="{9021821C-CC64-44BE-A888-A19FCA776829}"/>
    <dgm:cxn modelId="{1D7CFA37-8AA2-4A3C-91B0-D95ABF8DA071}" srcId="{EBB365C7-3357-4822-A873-2759D38A87FD}" destId="{D438923E-46E5-4A19-9071-BA154C54B2E5}" srcOrd="0" destOrd="0" parTransId="{FACF47A1-3B98-4E99-9EF9-D44A2D7EB33C}" sibTransId="{19DBE86A-A557-4C1F-BA91-F963CF6BEE01}"/>
    <dgm:cxn modelId="{AD1208F8-FDCB-4AD9-BE6D-E181872A57A5}" type="presOf" srcId="{FACF47A1-3B98-4E99-9EF9-D44A2D7EB33C}" destId="{9FAD72F4-FB95-4331-8432-AA039856F148}" srcOrd="0" destOrd="0" presId="urn:microsoft.com/office/officeart/2005/8/layout/hierarchy1"/>
    <dgm:cxn modelId="{806C7894-509D-4C33-9663-1E0EB46E263D}" type="presParOf" srcId="{1FBF7B13-3D60-4517-B068-DCFBFF6C2E45}" destId="{E92FCB00-BD27-47D6-B6E7-E4DAE7E253BC}" srcOrd="0" destOrd="0" presId="urn:microsoft.com/office/officeart/2005/8/layout/hierarchy1"/>
    <dgm:cxn modelId="{EC811988-4537-4C9C-AF21-870BFC1DA547}" type="presParOf" srcId="{E92FCB00-BD27-47D6-B6E7-E4DAE7E253BC}" destId="{6DDBE62C-6B7A-4665-9E04-E66273B244E1}" srcOrd="0" destOrd="0" presId="urn:microsoft.com/office/officeart/2005/8/layout/hierarchy1"/>
    <dgm:cxn modelId="{6832F785-15F0-488F-8607-DDA21BF9D964}" type="presParOf" srcId="{6DDBE62C-6B7A-4665-9E04-E66273B244E1}" destId="{39AC5F02-AA85-4D39-866F-D1BEF993FAE7}" srcOrd="0" destOrd="0" presId="urn:microsoft.com/office/officeart/2005/8/layout/hierarchy1"/>
    <dgm:cxn modelId="{86ED2B31-1192-481D-9F6A-38ABEC41122A}" type="presParOf" srcId="{6DDBE62C-6B7A-4665-9E04-E66273B244E1}" destId="{454A1CC8-AE32-4478-8055-A34BCC60B836}" srcOrd="1" destOrd="0" presId="urn:microsoft.com/office/officeart/2005/8/layout/hierarchy1"/>
    <dgm:cxn modelId="{8963445F-9AC9-4C7E-8F79-A20E8FF00D94}" type="presParOf" srcId="{E92FCB00-BD27-47D6-B6E7-E4DAE7E253BC}" destId="{431D50EE-C548-4CB2-B2D3-550988C9AA8E}" srcOrd="1" destOrd="0" presId="urn:microsoft.com/office/officeart/2005/8/layout/hierarchy1"/>
    <dgm:cxn modelId="{8C4260C9-55B2-4880-973B-1A83AEB339FC}" type="presParOf" srcId="{431D50EE-C548-4CB2-B2D3-550988C9AA8E}" destId="{9FAD72F4-FB95-4331-8432-AA039856F148}" srcOrd="0" destOrd="0" presId="urn:microsoft.com/office/officeart/2005/8/layout/hierarchy1"/>
    <dgm:cxn modelId="{C434751A-C14B-4E2A-9DA9-6DD437F42A00}" type="presParOf" srcId="{431D50EE-C548-4CB2-B2D3-550988C9AA8E}" destId="{AF8E16A5-5DE5-44E1-8CC5-6FD9401CB2FD}" srcOrd="1" destOrd="0" presId="urn:microsoft.com/office/officeart/2005/8/layout/hierarchy1"/>
    <dgm:cxn modelId="{37FE9465-1DDE-46A5-B4AC-65F6EC63E5BF}" type="presParOf" srcId="{AF8E16A5-5DE5-44E1-8CC5-6FD9401CB2FD}" destId="{3CA8ACB2-50EF-481B-B8DD-F8954E15FE84}" srcOrd="0" destOrd="0" presId="urn:microsoft.com/office/officeart/2005/8/layout/hierarchy1"/>
    <dgm:cxn modelId="{AAB880D9-35EA-4642-913D-F31DE8853CB6}" type="presParOf" srcId="{3CA8ACB2-50EF-481B-B8DD-F8954E15FE84}" destId="{9FBFEA75-2F83-4441-8FFF-33AE8854BB45}" srcOrd="0" destOrd="0" presId="urn:microsoft.com/office/officeart/2005/8/layout/hierarchy1"/>
    <dgm:cxn modelId="{CA090CAD-4A4F-4D09-8941-CE8AC8D62FD1}" type="presParOf" srcId="{3CA8ACB2-50EF-481B-B8DD-F8954E15FE84}" destId="{4E2437B0-4E44-4F75-9AFF-BB79B6BF5EA6}" srcOrd="1" destOrd="0" presId="urn:microsoft.com/office/officeart/2005/8/layout/hierarchy1"/>
    <dgm:cxn modelId="{355A83E0-BF35-402B-9EE0-5F89C774915A}" type="presParOf" srcId="{AF8E16A5-5DE5-44E1-8CC5-6FD9401CB2FD}" destId="{12318254-200F-4610-A111-4E484D65346A}" srcOrd="1" destOrd="0" presId="urn:microsoft.com/office/officeart/2005/8/layout/hierarchy1"/>
    <dgm:cxn modelId="{58C71550-5C96-4862-87DD-C7E4E7FCBE6D}" type="presParOf" srcId="{431D50EE-C548-4CB2-B2D3-550988C9AA8E}" destId="{521D71CC-72C1-4FE2-8918-963E84F3E593}" srcOrd="2" destOrd="0" presId="urn:microsoft.com/office/officeart/2005/8/layout/hierarchy1"/>
    <dgm:cxn modelId="{CA1ADD6F-8AAF-4E08-92ED-17A9ADBB6BFF}" type="presParOf" srcId="{431D50EE-C548-4CB2-B2D3-550988C9AA8E}" destId="{23D2F5DC-7A06-48A2-A534-31465FCCB3C5}" srcOrd="3" destOrd="0" presId="urn:microsoft.com/office/officeart/2005/8/layout/hierarchy1"/>
    <dgm:cxn modelId="{1F3AEAE5-CC0F-4677-87CD-0432F6F7B647}" type="presParOf" srcId="{23D2F5DC-7A06-48A2-A534-31465FCCB3C5}" destId="{BA1A98D4-9987-4325-A348-C3E2A229F1DF}" srcOrd="0" destOrd="0" presId="urn:microsoft.com/office/officeart/2005/8/layout/hierarchy1"/>
    <dgm:cxn modelId="{2D1385AC-742D-4CFA-A4E4-71758018B731}" type="presParOf" srcId="{BA1A98D4-9987-4325-A348-C3E2A229F1DF}" destId="{25A94BEF-F561-4777-9CAF-61D9BCD21A37}" srcOrd="0" destOrd="0" presId="urn:microsoft.com/office/officeart/2005/8/layout/hierarchy1"/>
    <dgm:cxn modelId="{2E81579B-E11E-4613-8A47-7AA35C793E31}" type="presParOf" srcId="{BA1A98D4-9987-4325-A348-C3E2A229F1DF}" destId="{35120021-2982-4FD7-8BF7-A7F55413FDFF}" srcOrd="1" destOrd="0" presId="urn:microsoft.com/office/officeart/2005/8/layout/hierarchy1"/>
    <dgm:cxn modelId="{6E527F05-79E7-41F0-A1F0-16395F32CD97}" type="presParOf" srcId="{23D2F5DC-7A06-48A2-A534-31465FCCB3C5}" destId="{DBD69487-67EB-4599-88F7-25BC226E4C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D71CC-72C1-4FE2-8918-963E84F3E593}">
      <dsp:nvSpPr>
        <dsp:cNvPr id="0" name=""/>
        <dsp:cNvSpPr/>
      </dsp:nvSpPr>
      <dsp:spPr>
        <a:xfrm>
          <a:off x="1629077" y="946636"/>
          <a:ext cx="973387" cy="352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354"/>
              </a:lnTo>
              <a:lnTo>
                <a:pt x="973387" y="222354"/>
              </a:lnTo>
              <a:lnTo>
                <a:pt x="973387" y="3521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D72F4-FB95-4331-8432-AA039856F148}">
      <dsp:nvSpPr>
        <dsp:cNvPr id="0" name=""/>
        <dsp:cNvSpPr/>
      </dsp:nvSpPr>
      <dsp:spPr>
        <a:xfrm>
          <a:off x="884305" y="946636"/>
          <a:ext cx="744771" cy="336680"/>
        </a:xfrm>
        <a:custGeom>
          <a:avLst/>
          <a:gdLst/>
          <a:ahLst/>
          <a:cxnLst/>
          <a:rect l="0" t="0" r="0" b="0"/>
          <a:pathLst>
            <a:path>
              <a:moveTo>
                <a:pt x="744771" y="0"/>
              </a:moveTo>
              <a:lnTo>
                <a:pt x="744771" y="206837"/>
              </a:lnTo>
              <a:lnTo>
                <a:pt x="0" y="206837"/>
              </a:lnTo>
              <a:lnTo>
                <a:pt x="0" y="336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C5F02-AA85-4D39-866F-D1BEF993FAE7}">
      <dsp:nvSpPr>
        <dsp:cNvPr id="0" name=""/>
        <dsp:cNvSpPr/>
      </dsp:nvSpPr>
      <dsp:spPr>
        <a:xfrm>
          <a:off x="928275" y="56618"/>
          <a:ext cx="1401603" cy="890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A1CC8-AE32-4478-8055-A34BCC60B836}">
      <dsp:nvSpPr>
        <dsp:cNvPr id="0" name=""/>
        <dsp:cNvSpPr/>
      </dsp:nvSpPr>
      <dsp:spPr>
        <a:xfrm>
          <a:off x="1084009" y="204565"/>
          <a:ext cx="1401603" cy="890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baseline="-25000" dirty="0">
            <a:latin typeface="Times New Roman" pitchFamily="18" charset="0"/>
            <a:cs typeface="Times New Roman" pitchFamily="18" charset="0"/>
          </a:endParaRPr>
        </a:p>
      </dsp:txBody>
      <dsp:txXfrm>
        <a:off x="1110077" y="230633"/>
        <a:ext cx="1349467" cy="837882"/>
      </dsp:txXfrm>
    </dsp:sp>
    <dsp:sp modelId="{9FBFEA75-2F83-4441-8FFF-33AE8854BB45}">
      <dsp:nvSpPr>
        <dsp:cNvPr id="0" name=""/>
        <dsp:cNvSpPr/>
      </dsp:nvSpPr>
      <dsp:spPr>
        <a:xfrm>
          <a:off x="183504" y="1283317"/>
          <a:ext cx="1401603" cy="890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437B0-4E44-4F75-9AFF-BB79B6BF5EA6}">
      <dsp:nvSpPr>
        <dsp:cNvPr id="0" name=""/>
        <dsp:cNvSpPr/>
      </dsp:nvSpPr>
      <dsp:spPr>
        <a:xfrm>
          <a:off x="339237" y="1431264"/>
          <a:ext cx="1401603" cy="890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H</a:t>
          </a:r>
          <a:r>
            <a:rPr lang="en-US" sz="3800" kern="1200" baseline="-25000" dirty="0" smtClean="0"/>
            <a:t>2</a:t>
          </a:r>
          <a:endParaRPr lang="en-US" sz="3800" kern="1200" baseline="-25000" dirty="0"/>
        </a:p>
      </dsp:txBody>
      <dsp:txXfrm>
        <a:off x="365305" y="1457332"/>
        <a:ext cx="1349467" cy="837882"/>
      </dsp:txXfrm>
    </dsp:sp>
    <dsp:sp modelId="{25A94BEF-F561-4777-9CAF-61D9BCD21A37}">
      <dsp:nvSpPr>
        <dsp:cNvPr id="0" name=""/>
        <dsp:cNvSpPr/>
      </dsp:nvSpPr>
      <dsp:spPr>
        <a:xfrm>
          <a:off x="1901663" y="1298834"/>
          <a:ext cx="1401603" cy="890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20021-2982-4FD7-8BF7-A7F55413FDFF}">
      <dsp:nvSpPr>
        <dsp:cNvPr id="0" name=""/>
        <dsp:cNvSpPr/>
      </dsp:nvSpPr>
      <dsp:spPr>
        <a:xfrm>
          <a:off x="2057396" y="1446781"/>
          <a:ext cx="1401603" cy="890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O</a:t>
          </a:r>
          <a:r>
            <a:rPr lang="en-US" sz="3800" kern="1200" baseline="-25000" dirty="0" smtClean="0"/>
            <a:t>2</a:t>
          </a:r>
          <a:endParaRPr lang="en-US" sz="3800" kern="1200" baseline="-25000" dirty="0"/>
        </a:p>
      </dsp:txBody>
      <dsp:txXfrm>
        <a:off x="2083464" y="1472849"/>
        <a:ext cx="1349467" cy="837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Autofit/>
          </a:bodyPr>
          <a:lstStyle/>
          <a:p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1981200"/>
            <a:ext cx="8774723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ndex ৭৭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133600"/>
            <a:ext cx="4631246" cy="3847349"/>
          </a:xfrm>
        </p:spPr>
      </p:pic>
      <p:pic>
        <p:nvPicPr>
          <p:cNvPr id="7" name="Picture 6" descr="index টট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209800"/>
            <a:ext cx="3619337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dex ৫৫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558892"/>
            <a:ext cx="8101977" cy="45371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868977"/>
            <a:ext cx="83820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</a:rPr>
              <a:t>H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1172239"/>
            <a:ext cx="7200900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মৌলিক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পদার্থের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ক্ষুদ্রতম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কনার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নাম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পরমাণু</a:t>
            </a:r>
            <a:r>
              <a:rPr lang="en-US" sz="4000" dirty="0" smtClean="0">
                <a:solidFill>
                  <a:srgbClr val="C00000"/>
                </a:solidFill>
              </a:rPr>
              <a:t>।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3125336"/>
            <a:ext cx="137160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</a:rPr>
              <a:t>H</a:t>
            </a:r>
            <a:r>
              <a:rPr lang="en-US" sz="7200" baseline="-25000" dirty="0" smtClean="0">
                <a:solidFill>
                  <a:srgbClr val="002060"/>
                </a:solidFill>
              </a:rPr>
              <a:t>2</a:t>
            </a:r>
            <a:endParaRPr lang="en-US" sz="7200" baseline="-25000" dirty="0">
              <a:solidFill>
                <a:srgbClr val="00206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76500" y="3695445"/>
            <a:ext cx="15240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4426424" y="3230521"/>
            <a:ext cx="2438400" cy="12003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</a:rPr>
              <a:t>H-H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4550698"/>
            <a:ext cx="6934200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/>
                </a:solidFill>
              </a:rPr>
              <a:t>একাধিক</a:t>
            </a:r>
            <a:r>
              <a:rPr lang="en-US" sz="4800" dirty="0" smtClean="0">
                <a:solidFill>
                  <a:schemeClr val="accent2"/>
                </a:solidFill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</a:rPr>
              <a:t>পরমাণু</a:t>
            </a:r>
            <a:r>
              <a:rPr lang="en-US" sz="4800" dirty="0" smtClean="0">
                <a:solidFill>
                  <a:schemeClr val="accent2"/>
                </a:solidFill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</a:rPr>
              <a:t>নিয়ে</a:t>
            </a:r>
            <a:r>
              <a:rPr lang="en-US" sz="4800" dirty="0" smtClean="0">
                <a:solidFill>
                  <a:schemeClr val="accent2"/>
                </a:solidFill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</a:rPr>
              <a:t>অণু</a:t>
            </a:r>
            <a:r>
              <a:rPr lang="en-US" sz="4800" dirty="0" smtClean="0">
                <a:solidFill>
                  <a:schemeClr val="accent2"/>
                </a:solidFill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</a:rPr>
              <a:t>গঠিত</a:t>
            </a:r>
            <a:r>
              <a:rPr lang="en-US" sz="4800" dirty="0" smtClean="0">
                <a:solidFill>
                  <a:schemeClr val="accent2"/>
                </a:solidFill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</a:rPr>
              <a:t>হয়</a:t>
            </a:r>
            <a:r>
              <a:rPr lang="en-US" sz="4800" dirty="0" smtClean="0">
                <a:solidFill>
                  <a:schemeClr val="accent2"/>
                </a:solidFill>
              </a:rPr>
              <a:t>।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0150" y="2288084"/>
            <a:ext cx="5600700" cy="10156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O, N, K, S, Na,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Ca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0150" y="6286097"/>
            <a:ext cx="43434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H</a:t>
            </a:r>
            <a:r>
              <a:rPr lang="en-US" sz="4400" baseline="-25000" dirty="0" smtClean="0">
                <a:solidFill>
                  <a:srgbClr val="002060"/>
                </a:solidFill>
              </a:rPr>
              <a:t>2</a:t>
            </a:r>
            <a:r>
              <a:rPr lang="en-US" sz="4400" dirty="0" smtClean="0">
                <a:solidFill>
                  <a:srgbClr val="002060"/>
                </a:solidFill>
              </a:rPr>
              <a:t>O, </a:t>
            </a:r>
            <a:r>
              <a:rPr lang="en-US" sz="4400" dirty="0" err="1" smtClean="0">
                <a:solidFill>
                  <a:srgbClr val="002060"/>
                </a:solidFill>
              </a:rPr>
              <a:t>NaCl</a:t>
            </a:r>
            <a:r>
              <a:rPr lang="en-US" sz="4400" dirty="0" smtClean="0">
                <a:solidFill>
                  <a:srgbClr val="002060"/>
                </a:solidFill>
              </a:rPr>
              <a:t>, H</a:t>
            </a:r>
            <a:r>
              <a:rPr lang="en-US" sz="4400" baseline="-25000" dirty="0" smtClean="0">
                <a:solidFill>
                  <a:srgbClr val="002060"/>
                </a:solidFill>
              </a:rPr>
              <a:t>2</a:t>
            </a:r>
            <a:r>
              <a:rPr lang="en-US" sz="4400" dirty="0" smtClean="0">
                <a:solidFill>
                  <a:srgbClr val="002060"/>
                </a:solidFill>
              </a:rPr>
              <a:t>SO</a:t>
            </a:r>
            <a:r>
              <a:rPr lang="en-US" sz="4400" baseline="-25000" dirty="0" smtClean="0">
                <a:solidFill>
                  <a:srgbClr val="002060"/>
                </a:solidFill>
              </a:rPr>
              <a:t>4</a:t>
            </a:r>
            <a:endParaRPr lang="en-US" sz="4400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মম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304800"/>
            <a:ext cx="7478066" cy="3611698"/>
          </a:xfrm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মৈালের ইলেক্ট্রনের শক্তিস্তর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১ম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শক্তিস্তর   ২টি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২য় শক্তিস্তর  ৮টি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৩য় শক্তিস্তর</a:t>
            </a:r>
            <a:r>
              <a:rPr lang="bn-IN" dirty="0" smtClean="0"/>
              <a:t> ১৮টি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৪র্থ শক্তিস্তর    ৩২টি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1752600"/>
            <a:ext cx="3886200" cy="3581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09600" y="2133600"/>
            <a:ext cx="3200400" cy="2819400"/>
            <a:chOff x="609600" y="2133600"/>
            <a:chExt cx="3200400" cy="2819400"/>
          </a:xfrm>
        </p:grpSpPr>
        <p:sp>
          <p:nvSpPr>
            <p:cNvPr id="9" name="Oval 8"/>
            <p:cNvSpPr/>
            <p:nvPr/>
          </p:nvSpPr>
          <p:spPr>
            <a:xfrm>
              <a:off x="2057400" y="4114800"/>
              <a:ext cx="3048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62000" y="2286000"/>
              <a:ext cx="2971800" cy="2590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295400" y="2819400"/>
              <a:ext cx="1905000" cy="1600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981200" y="3200400"/>
              <a:ext cx="685800" cy="685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05200" y="3124200"/>
              <a:ext cx="3048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2667000"/>
              <a:ext cx="3048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85800" y="3124200"/>
              <a:ext cx="3048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981200" y="2133600"/>
              <a:ext cx="3048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8400" y="2209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09600" y="3581400"/>
              <a:ext cx="3048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905000" y="4572000"/>
              <a:ext cx="3048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46482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05200" y="3733800"/>
              <a:ext cx="3048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209800" y="4191000"/>
              <a:ext cx="3048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/>
          <p:cNvSpPr/>
          <p:nvPr/>
        </p:nvSpPr>
        <p:spPr>
          <a:xfrm>
            <a:off x="3352800" y="2057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4419600" y="1447800"/>
            <a:ext cx="4419600" cy="4724400"/>
            <a:chOff x="4724400" y="1447800"/>
            <a:chExt cx="4419600" cy="4724400"/>
          </a:xfrm>
        </p:grpSpPr>
        <p:grpSp>
          <p:nvGrpSpPr>
            <p:cNvPr id="43" name="Group 42"/>
            <p:cNvGrpSpPr/>
            <p:nvPr/>
          </p:nvGrpSpPr>
          <p:grpSpPr>
            <a:xfrm>
              <a:off x="4953000" y="2209800"/>
              <a:ext cx="3200400" cy="2819400"/>
              <a:chOff x="5257800" y="2209800"/>
              <a:chExt cx="3200400" cy="2819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410200" y="2362200"/>
                <a:ext cx="2971800" cy="2590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943600" y="2895600"/>
                <a:ext cx="1905000" cy="1600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629400" y="32766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153400" y="3200400"/>
                <a:ext cx="304800" cy="381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705600" y="2743200"/>
                <a:ext cx="304800" cy="381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334000" y="3200400"/>
                <a:ext cx="304800" cy="381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629400" y="2209800"/>
                <a:ext cx="304800" cy="381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086600" y="22860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257800" y="3657600"/>
                <a:ext cx="304800" cy="381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553200" y="4648200"/>
                <a:ext cx="304800" cy="381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086600" y="47244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8153400" y="3810000"/>
                <a:ext cx="304800" cy="381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781800" y="4267200"/>
                <a:ext cx="304800" cy="381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Left Brace 44"/>
            <p:cNvSpPr/>
            <p:nvPr/>
          </p:nvSpPr>
          <p:spPr>
            <a:xfrm>
              <a:off x="4724400" y="1905000"/>
              <a:ext cx="45719" cy="42672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Brace 45"/>
            <p:cNvSpPr/>
            <p:nvPr/>
          </p:nvSpPr>
          <p:spPr>
            <a:xfrm>
              <a:off x="8382000" y="1828800"/>
              <a:ext cx="76200" cy="4114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534400" y="1447800"/>
              <a:ext cx="609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+</a:t>
              </a:r>
              <a:endParaRPr lang="en-US" sz="66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447800" y="2286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সোডিয়াম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পরমানুর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গঠন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111 L 0.6125 -0.30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2" grpId="0" animBg="1"/>
      <p:bldP spid="4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971800" y="152400"/>
          <a:ext cx="4572000" cy="768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মৈালের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পারমানবিক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সংখ্যা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3622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হিলিয়াম</a:t>
            </a:r>
            <a:r>
              <a:rPr lang="en-US" sz="4400" dirty="0" smtClean="0"/>
              <a:t>, </a:t>
            </a:r>
            <a:r>
              <a:rPr lang="en-US" sz="4400" dirty="0" err="1" smtClean="0"/>
              <a:t>নাইট্রোজেন</a:t>
            </a:r>
            <a:r>
              <a:rPr lang="en-US" sz="4400" dirty="0" smtClean="0"/>
              <a:t>, </a:t>
            </a:r>
            <a:r>
              <a:rPr lang="en-US" sz="4400" dirty="0" err="1" smtClean="0"/>
              <a:t>ক্লোরিনের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ডায়াগ্রাম</a:t>
            </a:r>
            <a:r>
              <a:rPr lang="en-US" sz="4400" dirty="0" smtClean="0"/>
              <a:t> </a:t>
            </a:r>
            <a:r>
              <a:rPr lang="en-US" sz="4400" dirty="0" err="1" smtClean="0"/>
              <a:t>আঁক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838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7620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দলীয় কাজ-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sz="73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পরমা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ণু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কি?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পারমা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ণবি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 সংখ্যা কাকে বলে?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সোডিয়ামের গঠনে কয়টি স্তর আছে?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ক)২টি  খ)৩ টি  গ)৪ টি  ঘ)১টি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276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উ-খ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762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বাড়ীর কাজ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209800"/>
            <a:ext cx="6629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ম্যাগনেসিয়াম,অক্সিজেন,ক্লোরিন,আর্গনের পরমা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ণু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 গঠন এ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নিয়ে আসবে।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80327_1223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3145" r="65747" b="1412"/>
          <a:stretch>
            <a:fillRect/>
          </a:stretch>
        </p:blipFill>
        <p:spPr>
          <a:xfrm>
            <a:off x="502297" y="457200"/>
            <a:ext cx="3612503" cy="428275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298" y="685800"/>
            <a:ext cx="3688702" cy="35801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শ্রেণী-নবম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রসায়ন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৩য়</a:t>
            </a: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পাঠ-পরমানুর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9530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আকবর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এম.এস.সি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রাজারগাঁও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হাজীগঞ্জ,চাঁদপুর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572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i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38400"/>
            <a:ext cx="7696200" cy="378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3352800" cy="3099759"/>
          </a:xfrm>
          <a:prstGeom prst="rect">
            <a:avLst/>
          </a:prstGeom>
        </p:spPr>
      </p:pic>
      <p:pic>
        <p:nvPicPr>
          <p:cNvPr id="4" name="Picture 3" descr="index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3733800" cy="30480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2590800" y="3810000"/>
          <a:ext cx="36576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 descr="index 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4114800"/>
            <a:ext cx="914400" cy="616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57200"/>
            <a:ext cx="3773384" cy="1981200"/>
          </a:xfrm>
          <a:prstGeom prst="rect">
            <a:avLst/>
          </a:prstGeom>
        </p:spPr>
      </p:pic>
      <p:pic>
        <p:nvPicPr>
          <p:cNvPr id="6" name="Picture 5" descr="images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3657600" cy="3657600"/>
          </a:xfrm>
          <a:prstGeom prst="rect">
            <a:avLst/>
          </a:prstGeom>
        </p:spPr>
      </p:pic>
      <p:pic>
        <p:nvPicPr>
          <p:cNvPr id="5" name="Picture 4" descr="images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819400"/>
            <a:ext cx="3813368" cy="2473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/>
              <a:t>  </a:t>
            </a:r>
            <a:r>
              <a:rPr lang="en-US" sz="9600" dirty="0" err="1" smtClean="0"/>
              <a:t>পরমানুর</a:t>
            </a:r>
            <a:r>
              <a:rPr lang="en-US" sz="9600" dirty="0" smtClean="0"/>
              <a:t> </a:t>
            </a:r>
            <a:r>
              <a:rPr lang="en-US" sz="9600" dirty="0" smtClean="0"/>
              <a:t>         </a:t>
            </a:r>
            <a:r>
              <a:rPr lang="en-US" sz="9600" dirty="0" err="1" smtClean="0"/>
              <a:t>গঠন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ex  ৮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0" y="4343400"/>
            <a:ext cx="1421230" cy="2000250"/>
          </a:xfrm>
        </p:spPr>
      </p:pic>
      <p:pic>
        <p:nvPicPr>
          <p:cNvPr id="5" name="Picture 4" descr="index 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800600"/>
            <a:ext cx="2691765" cy="1371600"/>
          </a:xfrm>
          <a:prstGeom prst="rect">
            <a:avLst/>
          </a:prstGeom>
        </p:spPr>
      </p:pic>
      <p:pic>
        <p:nvPicPr>
          <p:cNvPr id="8" name="Picture 7" descr="index,র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648200"/>
            <a:ext cx="1409847" cy="18822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228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প্লেটো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228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এরিষ্টেটল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304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ডাল্টন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6 L -0.43541 -0.569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2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0405E-6 L -0.36927 -0.48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5549E-6 L 0.66111 -0.52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-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/>
              <a:t>অণু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পরমাণু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/>
              <a:t>পারমানবিক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সংখ্যা,ভরসংখ্যা</a:t>
            </a:r>
            <a:r>
              <a:rPr lang="en-US" sz="3200" dirty="0" smtClean="0"/>
              <a:t> ও </a:t>
            </a:r>
            <a:r>
              <a:rPr lang="en-US" sz="3200" dirty="0" err="1" smtClean="0"/>
              <a:t>আইসোটোপ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/>
              <a:t>পরমাণুর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sদদদ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717158"/>
            <a:ext cx="3962400" cy="43309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76400"/>
            <a:ext cx="6262634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219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মৈালের ইলেক্ট্রনের শক্তিস্তর</vt:lpstr>
      <vt:lpstr>PowerPoint Presentation</vt:lpstr>
      <vt:lpstr>PowerPoint Presentation</vt:lpstr>
      <vt:lpstr>PowerPoint Presentation</vt:lpstr>
      <vt:lpstr>মূল্যায়ন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AKBAR HOSSAIN</dc:creator>
  <cp:lastModifiedBy>c</cp:lastModifiedBy>
  <cp:revision>65</cp:revision>
  <dcterms:created xsi:type="dcterms:W3CDTF">2006-08-16T00:00:00Z</dcterms:created>
  <dcterms:modified xsi:type="dcterms:W3CDTF">2020-12-22T05:58:03Z</dcterms:modified>
</cp:coreProperties>
</file>