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75" r:id="rId2"/>
    <p:sldId id="305" r:id="rId3"/>
    <p:sldId id="277" r:id="rId4"/>
    <p:sldId id="307" r:id="rId5"/>
    <p:sldId id="279" r:id="rId6"/>
    <p:sldId id="286" r:id="rId7"/>
    <p:sldId id="302" r:id="rId8"/>
    <p:sldId id="288" r:id="rId9"/>
    <p:sldId id="285" r:id="rId10"/>
    <p:sldId id="289" r:id="rId11"/>
    <p:sldId id="300" r:id="rId12"/>
    <p:sldId id="281" r:id="rId13"/>
    <p:sldId id="282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00"/>
    <a:srgbClr val="150383"/>
    <a:srgbClr val="FF0000"/>
    <a:srgbClr val="03003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073" autoAdjust="0"/>
  </p:normalViewPr>
  <p:slideViewPr>
    <p:cSldViewPr>
      <p:cViewPr>
        <p:scale>
          <a:sx n="99" d="100"/>
          <a:sy n="99" d="100"/>
        </p:scale>
        <p:origin x="-1182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F4F87-40F0-4C08-BB86-AD4FF4DD7E9C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0FA0D-84A5-4EA4-9C50-215E8382B9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71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0FA0D-84A5-4EA4-9C50-215E8382B9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1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0FA0D-84A5-4EA4-9C50-215E8382B9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3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0FA0D-84A5-4EA4-9C50-215E8382B9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80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0FA0D-84A5-4EA4-9C50-215E8382B9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912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0FA0D-84A5-4EA4-9C50-215E8382B9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28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0FA0D-84A5-4EA4-9C50-215E8382B9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91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2AF84C-806A-4D0D-8D54-219BBB1F2EC6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51717-430F-457A-BCCE-8F13B416BE22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AD379-1695-4C9F-99DA-B7C1BB84C3C8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2EAFF-2F65-457D-AD35-683F9DB879F4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C2DCA-4D8D-4903-8D4B-B130280DB36F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C441D-F32C-447B-944F-0A6591A10A78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A55B9D-8816-4F60-9E8C-45D61BE24358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AB4BE-75E8-4E8A-8885-56EEC9533ECE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19A83-4C79-43FE-B986-99E1300938E2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B4DF0F-1A87-43D7-B7EB-4D104EDF2246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1A57EF-B352-4395-8F0E-E1E5CF6C3B33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7E4181-8EF8-40DB-9D0D-4087D91A41ED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ame-1312.jpg"/>
          <p:cNvPicPr>
            <a:picLocks noChangeAspect="1"/>
          </p:cNvPicPr>
          <p:nvPr/>
        </p:nvPicPr>
        <p:blipFill>
          <a:blip r:embed="rId3">
            <a:lum bright="6000"/>
          </a:blip>
          <a:stretch>
            <a:fillRect/>
          </a:stretch>
        </p:blipFill>
        <p:spPr>
          <a:xfrm>
            <a:off x="0" y="-247650"/>
            <a:ext cx="9144000" cy="70294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33600" y="2057400"/>
            <a:ext cx="5334000" cy="2286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23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2400" y="2286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endParaRPr lang="bn-BD" sz="36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KYC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endParaRPr lang="bn-BD" sz="2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নমুনা সাক্ষর কার্ড বলতে কি বুঝ?</a:t>
            </a:r>
          </a:p>
          <a:p>
            <a:pPr algn="ctr"/>
            <a:endParaRPr lang="bn-BD" sz="2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ব্যাংক পাশ বই বলতে কি বুঝ?</a:t>
            </a:r>
          </a:p>
          <a:p>
            <a:pPr algn="ctr"/>
            <a:endParaRPr lang="bn-BD" sz="2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BANK STATEMENT 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304800"/>
            <a:ext cx="8382000" cy="6553200"/>
          </a:xfrm>
          <a:prstGeom prst="roundRect">
            <a:avLst/>
          </a:prstGeom>
          <a:solidFill>
            <a:schemeClr val="bg1">
              <a:alpha val="2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err="1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b="1" u="sng" dirty="0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u="sng" dirty="0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3200" b="1" u="sng" dirty="0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নিয়মঃ</a:t>
            </a:r>
            <a:endParaRPr lang="bn-BD" sz="3200" b="1" u="sng" dirty="0" smtClean="0">
              <a:solidFill>
                <a:srgbClr val="150383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u="sng" dirty="0" smtClean="0">
              <a:solidFill>
                <a:srgbClr val="150383"/>
              </a:solidFill>
              <a:latin typeface="NikoshBAN" pitchFamily="2" charset="0"/>
              <a:cs typeface="NikoshBAN" pitchFamily="2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আবেদন পত্র সংগ্রহ </a:t>
            </a: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আবেদন পত্র পুরণ</a:t>
            </a: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কেওয়াইসি ফরম পুরণ</a:t>
            </a: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সত্যায়িত ছবি সংযোজন </a:t>
            </a: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ন্মুনা সাক্ষর কার্ড </a:t>
            </a: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আবেদন পত্র জমা </a:t>
            </a: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 আবেদন ফি জমা</a:t>
            </a:r>
          </a:p>
          <a:p>
            <a:pPr marL="400050" indent="-400050">
              <a:buFont typeface="+mj-lt"/>
              <a:buAutoNum type="romanLcPeriod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চেক বই গ্রহন </a:t>
            </a:r>
          </a:p>
          <a:p>
            <a:pPr marL="400050" indent="-400050"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133600" y="95071"/>
            <a:ext cx="4876800" cy="1026158"/>
            <a:chOff x="2133600" y="95071"/>
            <a:chExt cx="4876800" cy="1026158"/>
          </a:xfrm>
        </p:grpSpPr>
        <p:sp>
          <p:nvSpPr>
            <p:cNvPr id="27" name="Rounded Rectangle 26"/>
            <p:cNvSpPr/>
            <p:nvPr/>
          </p:nvSpPr>
          <p:spPr>
            <a:xfrm>
              <a:off x="2286000" y="228600"/>
              <a:ext cx="3505200" cy="892629"/>
            </a:xfrm>
            <a:prstGeom prst="roundRect">
              <a:avLst>
                <a:gd name="adj" fmla="val 50000"/>
              </a:avLst>
            </a:prstGeom>
            <a:solidFill>
              <a:srgbClr val="FF0000">
                <a:alpha val="2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133600" y="95071"/>
              <a:ext cx="4876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দলেদলে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2590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286000" y="457200"/>
            <a:ext cx="4343400" cy="1752600"/>
          </a:xfrm>
          <a:prstGeom prst="horizontalScroll">
            <a:avLst/>
          </a:prstGeom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438401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ছাত্রিরা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গৃহ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কর্মীর জন্য কি হিসাব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খো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 যায় ?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-Down Arrow 3"/>
          <p:cNvSpPr/>
          <p:nvPr/>
        </p:nvSpPr>
        <p:spPr>
          <a:xfrm>
            <a:off x="1295400" y="228600"/>
            <a:ext cx="6553200" cy="1524000"/>
          </a:xfrm>
          <a:prstGeom prst="upDownArrow">
            <a:avLst>
              <a:gd name="adj1" fmla="val 68210"/>
              <a:gd name="adj2" fmla="val 18352"/>
            </a:avLst>
          </a:prstGeom>
          <a:solidFill>
            <a:schemeClr val="bg1">
              <a:alpha val="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বাড়িতে বসে</a:t>
            </a:r>
            <a:endParaRPr lang="en-US" sz="54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574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ব্যবসায়ীর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চাকুরিজীবি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অবসর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কর্মকর্তার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35991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8100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NikoshBAN" pitchFamily="2" charset="0"/>
              </a:rPr>
              <a:t>আতিক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NikoshBAN" pitchFamily="2" charset="0"/>
              </a:rPr>
              <a:t>উল্যাহ</a:t>
            </a:r>
            <a:endParaRPr lang="en-US" sz="4000" b="1" dirty="0" smtClean="0">
              <a:solidFill>
                <a:schemeClr val="bg2">
                  <a:lumMod val="10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  <a:cs typeface="NikoshBAN" pitchFamily="2" charset="0"/>
              </a:rPr>
              <a:t>cÖfvlK-হিসাববিজ্ঞান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latin typeface="SutonnyMJ" pitchFamily="2" charset="0"/>
              </a:rPr>
              <a:t>দোল্লাই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নোয়াবপুর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সরকারি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কলেজ</a:t>
            </a:r>
            <a:r>
              <a:rPr lang="en-US" sz="2400" b="1" dirty="0" smtClean="0">
                <a:latin typeface="SutonnyMJ" pitchFamily="2" charset="0"/>
              </a:rPr>
              <a:t>,</a:t>
            </a:r>
          </a:p>
          <a:p>
            <a:r>
              <a:rPr lang="en-US" sz="2400" b="1" dirty="0" err="1" smtClean="0">
                <a:latin typeface="SutonnyMJ" pitchFamily="2" charset="0"/>
              </a:rPr>
              <a:t>চান্দিনা</a:t>
            </a:r>
            <a:r>
              <a:rPr lang="en-US" sz="2400" b="1" dirty="0" smtClean="0">
                <a:latin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</a:rPr>
              <a:t>কুমিল্লা</a:t>
            </a:r>
            <a:endParaRPr lang="en-US" sz="2400" b="1" dirty="0" smtClean="0">
              <a:latin typeface="SutonnyMJ" pitchFamily="2" charset="0"/>
            </a:endParaRPr>
          </a:p>
          <a:p>
            <a:endParaRPr lang="en-US" sz="3600" b="1" dirty="0" smtClean="0">
              <a:latin typeface="SutonnyMJ" pitchFamily="2" charset="0"/>
            </a:endParaRPr>
          </a:p>
          <a:p>
            <a:endParaRPr lang="en-US" sz="3600" dirty="0" smtClean="0">
              <a:latin typeface="SutonnyMJ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6858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2"/>
                </a:solidFill>
                <a:latin typeface="SutonnyMJ" pitchFamily="2" charset="0"/>
                <a:cs typeface="NikoshBAN" pitchFamily="2" charset="0"/>
              </a:rPr>
              <a:t>wkÿK</a:t>
            </a:r>
            <a:r>
              <a:rPr lang="en-US" sz="6600" b="1" dirty="0" smtClean="0">
                <a:solidFill>
                  <a:schemeClr val="tx2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tx2"/>
                </a:solidFill>
                <a:latin typeface="SutonnyMJ" pitchFamily="2" charset="0"/>
                <a:cs typeface="NikoshBAN" pitchFamily="2" charset="0"/>
              </a:rPr>
              <a:t>cwiwPwZ</a:t>
            </a:r>
            <a:endParaRPr lang="en-US" sz="6600" b="1" dirty="0" smtClean="0">
              <a:solidFill>
                <a:schemeClr val="tx2"/>
              </a:solidFill>
              <a:latin typeface="SutonnyMJ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1026" name="Picture 2" descr="C:\Users\Rashedul Islam\Desktop\i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95600" y="1676400"/>
            <a:ext cx="1981201" cy="19812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একাদশ</a:t>
            </a: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শ্রেণি</a:t>
            </a:r>
            <a:endParaRPr lang="en-US" sz="7200" b="1" dirty="0" smtClean="0">
              <a:solidFill>
                <a:schemeClr val="tx2">
                  <a:lumMod val="75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ফিন্যান্স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,</a:t>
            </a:r>
            <a:r>
              <a:rPr lang="en-US" sz="48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ব্যাংকিংও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বিমা</a:t>
            </a:r>
            <a:endParaRPr lang="bn-BD" sz="4800" b="1" dirty="0" smtClean="0">
              <a:solidFill>
                <a:schemeClr val="tx2">
                  <a:lumMod val="75000"/>
                </a:schemeClr>
              </a:solidFill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(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২য় </a:t>
            </a:r>
            <a:r>
              <a:rPr lang="en-US" sz="48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পত্র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চতুর্থ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অধ্যায়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(</a:t>
            </a:r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ব্যাংক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হিসাব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400" b="1" dirty="0" err="1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NikoshBAN" pitchFamily="2" charset="0"/>
              </a:rPr>
              <a:t> ৫০ মিনিট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হিসাবের</a:t>
            </a:r>
            <a:r>
              <a:rPr lang="en-US" dirty="0" smtClean="0"/>
              <a:t> </a:t>
            </a:r>
            <a:r>
              <a:rPr lang="en-US" dirty="0" err="1" smtClean="0"/>
              <a:t>প্রকারভেদ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ব্যাংক</a:t>
            </a:r>
            <a:r>
              <a:rPr lang="en-US" dirty="0" smtClean="0"/>
              <a:t> </a:t>
            </a:r>
            <a:r>
              <a:rPr lang="en-US" dirty="0" err="1" smtClean="0"/>
              <a:t>হিসাবের</a:t>
            </a:r>
            <a:r>
              <a:rPr lang="en-US" dirty="0" smtClean="0"/>
              <a:t>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KYC </a:t>
            </a:r>
            <a:r>
              <a:rPr lang="en-US" dirty="0" err="1" smtClean="0"/>
              <a:t>ফরম</a:t>
            </a:r>
            <a:r>
              <a:rPr lang="en-US" dirty="0" smtClean="0"/>
              <a:t> </a:t>
            </a:r>
            <a:r>
              <a:rPr lang="en-US" dirty="0" err="1" smtClean="0"/>
              <a:t>সর্ম্পকে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EAFF-2F65-457D-AD35-683F9DB879F4}" type="datetime1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4170372"/>
          </a:xfrm>
          <a:prstGeom prst="rect">
            <a:avLst/>
          </a:prstGeom>
          <a:noFill/>
        </p:spPr>
        <p:txBody>
          <a:bodyPr wrap="square" lIns="182880" tIns="0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BD" sz="3600" b="1" u="sng" dirty="0" smtClean="0">
                <a:latin typeface="NikoshBAN" pitchFamily="2" charset="0"/>
                <a:cs typeface="NikoshBAN" pitchFamily="2" charset="0"/>
              </a:rPr>
              <a:t>ব্যাংক হিসাবের </a:t>
            </a:r>
            <a:r>
              <a:rPr lang="bn-BD" sz="3600" b="1" u="sng" dirty="0" smtClean="0">
                <a:latin typeface="NikoshBAN" pitchFamily="2" charset="0"/>
                <a:cs typeface="NikoshBAN" pitchFamily="2" charset="0"/>
              </a:rPr>
              <a:t>গুর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ুত্ব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3600" b="1" u="sng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/>
            <a:endParaRPr lang="bn-BD" sz="3600" b="1" dirty="0" smtClean="0">
              <a:solidFill>
                <a:srgbClr val="150383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।অর্থের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সংরক্ষ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।মুল্ধন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সঞ্চয় সৃষ্টি</a:t>
            </a:r>
          </a:p>
          <a:p>
            <a:pPr marL="514350" indent="-514350"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মুনাফা অর্জন</a:t>
            </a:r>
          </a:p>
          <a:p>
            <a:pPr marL="514350" indent="-514350"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সহজ স্থানান্তর</a:t>
            </a:r>
          </a:p>
          <a:p>
            <a:pPr algn="ctr"/>
            <a:endParaRPr lang="en-US" sz="36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প্রকারভেদঃ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4478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সঞ্চয়ী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৪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xit" presetSubtype="0" ac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7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সঞ্চয়ী হিসাবঃ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গৃহ সঞ্চয়ী হিসাব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স্কুল সঞ্চয়ী হিসাব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মহিলা সঞ্চয়ী হিসাব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শ্রমিক সঞ্চয়ী হিসাব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৫। বিমা সঞ্চয়ী হিসাব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৬। পেনশন সঞ্চয়ী হিসাব</a:t>
            </a:r>
          </a:p>
          <a:p>
            <a:pPr algn="ctr"/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09600"/>
            <a:ext cx="7924800" cy="5715000"/>
          </a:xfrm>
        </p:spPr>
        <p:txBody>
          <a:bodyPr anchor="t"/>
          <a:lstStyle/>
          <a:p>
            <a:pPr algn="ctr"/>
            <a:r>
              <a:rPr lang="bn-BD" sz="3600" u="sng" dirty="0" smtClean="0"/>
              <a:t>স্থায়ী হিসাবঃ</a:t>
            </a:r>
            <a:endParaRPr lang="en-US" sz="3600" u="sng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১</a:t>
            </a:r>
            <a:r>
              <a:rPr lang="en-US" sz="2800" dirty="0" smtClean="0"/>
              <a:t>। </a:t>
            </a:r>
            <a:r>
              <a:rPr lang="en-US" sz="2800" dirty="0" err="1" smtClean="0"/>
              <a:t>সাধারন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স্থায়ি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endParaRPr lang="en-US" sz="2800" dirty="0" smtClean="0"/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২। </a:t>
            </a:r>
            <a:r>
              <a:rPr lang="en-US" sz="2800" dirty="0" err="1" smtClean="0"/>
              <a:t>বিশেষ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স্থায়ি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endParaRPr lang="en-US" sz="2800" dirty="0" smtClean="0"/>
          </a:p>
          <a:p>
            <a:pPr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990600" y="2209800"/>
            <a:ext cx="7543800" cy="2057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আমানত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304800" y="990600"/>
            <a:ext cx="7620000" cy="1219200"/>
          </a:xfrm>
          <a:prstGeom prst="wedgeRoundRectCallout">
            <a:avLst>
              <a:gd name="adj1" fmla="val 80016"/>
              <a:gd name="adj2" fmla="val -13298"/>
              <a:gd name="adj3" fmla="val 16667"/>
            </a:avLst>
          </a:prstGeom>
          <a:solidFill>
            <a:schemeClr val="bg1"/>
          </a:solidFill>
          <a:ln cmpd="sng">
            <a:noFill/>
            <a:prstDash val="lgDashDot"/>
          </a:ln>
          <a:effectLst>
            <a:outerShdw blurRad="508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400" b="1" u="sng" dirty="0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b="1" u="sng" dirty="0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solidFill>
                  <a:srgbClr val="150383"/>
                </a:solidFill>
                <a:latin typeface="NikoshBAN" pitchFamily="2" charset="0"/>
                <a:cs typeface="NikoshBAN" pitchFamily="2" charset="0"/>
              </a:rPr>
              <a:t>হিসাবঃ</a:t>
            </a:r>
            <a:endParaRPr lang="en-US" sz="2400" b="1" u="sng" dirty="0">
              <a:solidFill>
                <a:srgbClr val="15038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2888</TotalTime>
  <Words>285</Words>
  <Application>Microsoft Office PowerPoint</Application>
  <PresentationFormat>On-screen Show (4:3)</PresentationFormat>
  <Paragraphs>83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শিখন ফল 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ggggg</dc:title>
  <dc:creator>NAZRUL</dc:creator>
  <cp:lastModifiedBy>HP</cp:lastModifiedBy>
  <cp:revision>420</cp:revision>
  <dcterms:created xsi:type="dcterms:W3CDTF">2006-08-16T00:00:00Z</dcterms:created>
  <dcterms:modified xsi:type="dcterms:W3CDTF">2020-12-22T10:22:59Z</dcterms:modified>
</cp:coreProperties>
</file>