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9985A00-91EC-41B2-9DB2-1351149764FA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538B-016D-4C2C-AEBE-05D6057D14D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48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5A00-91EC-41B2-9DB2-1351149764FA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538B-016D-4C2C-AEBE-05D6057D1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4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5A00-91EC-41B2-9DB2-1351149764FA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538B-016D-4C2C-AEBE-05D6057D14D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34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5A00-91EC-41B2-9DB2-1351149764FA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538B-016D-4C2C-AEBE-05D6057D1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4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5A00-91EC-41B2-9DB2-1351149764FA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538B-016D-4C2C-AEBE-05D6057D14D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36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5A00-91EC-41B2-9DB2-1351149764FA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538B-016D-4C2C-AEBE-05D6057D1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5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5A00-91EC-41B2-9DB2-1351149764FA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538B-016D-4C2C-AEBE-05D6057D1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5A00-91EC-41B2-9DB2-1351149764FA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538B-016D-4C2C-AEBE-05D6057D1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7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5A00-91EC-41B2-9DB2-1351149764FA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538B-016D-4C2C-AEBE-05D6057D1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8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5A00-91EC-41B2-9DB2-1351149764FA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538B-016D-4C2C-AEBE-05D6057D1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2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5A00-91EC-41B2-9DB2-1351149764FA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538B-016D-4C2C-AEBE-05D6057D14D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34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9985A00-91EC-41B2-9DB2-1351149764FA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3A9538B-016D-4C2C-AEBE-05D6057D14D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97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48523" y="735329"/>
            <a:ext cx="4145397" cy="2933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320" y="670560"/>
            <a:ext cx="3063240" cy="3063241"/>
          </a:xfrm>
        </p:spPr>
        <p:txBody>
          <a:bodyPr/>
          <a:lstStyle/>
          <a:p>
            <a:r>
              <a:rPr lang="bn-BD" dirty="0" smtClean="0">
                <a:solidFill>
                  <a:srgbClr val="FFFF00"/>
                </a:solidFill>
              </a:rPr>
              <a:t>স্বাগতম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67" y="52657"/>
            <a:ext cx="5614533" cy="680534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880" y="4822977"/>
            <a:ext cx="5318760" cy="1463040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সকলকে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bn-BD" sz="4800" dirty="0" smtClean="0">
                <a:solidFill>
                  <a:srgbClr val="FF0000"/>
                </a:solidFill>
              </a:rPr>
              <a:t>লাল গোলাপ শুভেচ্ছা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জোড়ায় কাজ:  বৃত্ত(-1,2) কেন্দ্র ও 3ব্যাসার্ধ বিশিষ্ট বৃত্তের সমীকরণ লিখ 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sz="4400" dirty="0" smtClean="0">
                <a:solidFill>
                  <a:srgbClr val="00B0F0"/>
                </a:solidFill>
              </a:rPr>
              <a:t>মূল্যায়ন:</a:t>
            </a:r>
          </a:p>
          <a:p>
            <a:endParaRPr lang="bn-BD" sz="3600" dirty="0" smtClean="0">
              <a:solidFill>
                <a:srgbClr val="FF0000"/>
              </a:solidFill>
            </a:endParaRPr>
          </a:p>
          <a:p>
            <a:r>
              <a:rPr lang="bn-BD" sz="3600" dirty="0" smtClean="0">
                <a:solidFill>
                  <a:srgbClr val="FF0000"/>
                </a:solidFill>
              </a:rPr>
              <a:t>১।বৃত্তের সংগাটি বল।</a:t>
            </a:r>
          </a:p>
          <a:p>
            <a:r>
              <a:rPr lang="bn-BD" sz="3600" dirty="0" smtClean="0">
                <a:solidFill>
                  <a:srgbClr val="FF0000"/>
                </a:solidFill>
              </a:rPr>
              <a:t>                </a:t>
            </a:r>
          </a:p>
          <a:p>
            <a:r>
              <a:rPr lang="bn-BD" sz="3600" dirty="0" smtClean="0">
                <a:solidFill>
                  <a:srgbClr val="FF0000"/>
                </a:solidFill>
              </a:rPr>
              <a:t>২।বৃত্তের সাধারণ সমীকরণটি বল।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07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00B0F0"/>
                </a:solidFill>
              </a:rPr>
              <a:t>বাড়ির কাজ: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/>
              <a:t>             </a:t>
            </a:r>
          </a:p>
          <a:p>
            <a:r>
              <a:rPr lang="bn-BD" sz="3600" dirty="0">
                <a:solidFill>
                  <a:srgbClr val="00B050"/>
                </a:solidFill>
              </a:rPr>
              <a:t> </a:t>
            </a:r>
            <a:r>
              <a:rPr lang="bn-BD" sz="3600" dirty="0" smtClean="0">
                <a:solidFill>
                  <a:srgbClr val="00B050"/>
                </a:solidFill>
              </a:rPr>
              <a:t>       বৃত্ত হয় এ রূপ ৫টি নাম লিখে আনবে।</a:t>
            </a:r>
            <a:endParaRPr lang="bn-BD" sz="3600" dirty="0">
              <a:solidFill>
                <a:srgbClr val="00B050"/>
              </a:solidFill>
            </a:endParaRPr>
          </a:p>
          <a:p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</a:rPr>
              <a:t>         </a:t>
            </a:r>
          </a:p>
          <a:p>
            <a:r>
              <a:rPr lang="bn-BD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</a:rPr>
              <a:t>      (-2,-3)কেন্দ্র ও </a:t>
            </a:r>
            <a:r>
              <a:rPr lang="bn-BD" sz="3200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</a:rPr>
              <a:t>ব্যাসার্ধ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</a:rPr>
              <a:t>বিশিষ্ট বৃত্তের সমীকরণ </a:t>
            </a:r>
          </a:p>
          <a:p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</a:rPr>
              <a:t>             লিখ।</a:t>
            </a:r>
            <a:endParaRPr lang="en-GB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4" name="Cube 3"/>
          <p:cNvSpPr/>
          <p:nvPr/>
        </p:nvSpPr>
        <p:spPr>
          <a:xfrm>
            <a:off x="1132114" y="2728686"/>
            <a:ext cx="740229" cy="62411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1060412" y="4107543"/>
            <a:ext cx="811931" cy="62411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6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386" y="740229"/>
            <a:ext cx="9720072" cy="14996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0734" cy="6858000"/>
          </a:xfrm>
        </p:spPr>
      </p:pic>
      <p:sp>
        <p:nvSpPr>
          <p:cNvPr id="8" name="Rectangle 7"/>
          <p:cNvSpPr/>
          <p:nvPr/>
        </p:nvSpPr>
        <p:spPr>
          <a:xfrm>
            <a:off x="5428343" y="232229"/>
            <a:ext cx="69023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ধন্যবাদ</a:t>
            </a:r>
            <a:endParaRPr lang="en-US" sz="9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86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39014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1024128" y="585216"/>
            <a:ext cx="5391912" cy="16154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FF00"/>
                </a:solidFill>
              </a:rPr>
              <a:t>শিক্ষক পরিচিতি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" name="Regular Pentagon 4"/>
          <p:cNvSpPr/>
          <p:nvPr/>
        </p:nvSpPr>
        <p:spPr>
          <a:xfrm>
            <a:off x="2606040" y="2487168"/>
            <a:ext cx="8046720" cy="347167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600" dirty="0">
              <a:solidFill>
                <a:srgbClr val="FF0000"/>
              </a:solidFill>
            </a:endParaRPr>
          </a:p>
          <a:p>
            <a:r>
              <a:rPr lang="bn-BD" sz="3600" dirty="0" smtClean="0">
                <a:solidFill>
                  <a:srgbClr val="FF0000"/>
                </a:solidFill>
              </a:rPr>
              <a:t>মো:অলিউল্লাহ</a:t>
            </a:r>
            <a:endParaRPr lang="en-GB" sz="3600" dirty="0" smtClean="0">
              <a:solidFill>
                <a:srgbClr val="FF0000"/>
              </a:solidFill>
            </a:endParaRPr>
          </a:p>
          <a:p>
            <a:r>
              <a:rPr lang="bn-BD" sz="2800" dirty="0" smtClean="0">
                <a:solidFill>
                  <a:srgbClr val="FF0000"/>
                </a:solidFill>
              </a:rPr>
              <a:t>প্রভাষক,গনিত</a:t>
            </a:r>
            <a:endParaRPr lang="en-GB" sz="2800" dirty="0" smtClean="0">
              <a:solidFill>
                <a:srgbClr val="FF0000"/>
              </a:solidFill>
            </a:endParaRPr>
          </a:p>
          <a:p>
            <a:r>
              <a:rPr lang="bn-BD" sz="2800" dirty="0" smtClean="0">
                <a:solidFill>
                  <a:srgbClr val="FF0000"/>
                </a:solidFill>
              </a:rPr>
              <a:t>ঢাকা </a:t>
            </a:r>
            <a:r>
              <a:rPr lang="bn-BD" sz="2800" dirty="0">
                <a:solidFill>
                  <a:srgbClr val="FF0000"/>
                </a:solidFill>
              </a:rPr>
              <a:t>বয়েজ এন্ড গার্লস কলেজ</a:t>
            </a:r>
          </a:p>
          <a:p>
            <a:r>
              <a:rPr lang="bn-BD" sz="2800" dirty="0">
                <a:solidFill>
                  <a:srgbClr val="FF0000"/>
                </a:solidFill>
              </a:rPr>
              <a:t>উত্তরা,ঢাকা-১২৩০।</a:t>
            </a:r>
            <a:endParaRPr lang="en-US" sz="2800" dirty="0">
              <a:solidFill>
                <a:srgbClr val="FF0000"/>
              </a:solidFill>
            </a:endParaRPr>
          </a:p>
          <a:p>
            <a:endParaRPr lang="bn-BD" sz="3600" dirty="0">
              <a:solidFill>
                <a:srgbClr val="FFC000"/>
              </a:solidFill>
            </a:endParaRPr>
          </a:p>
          <a:p>
            <a:r>
              <a:rPr lang="en-GB" dirty="0" smtClean="0">
                <a:solidFill>
                  <a:srgbClr val="00B0F0"/>
                </a:solidFill>
              </a:rPr>
              <a:t>  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4970272" cy="109844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   পাঠ </a:t>
            </a:r>
            <a:r>
              <a:rPr lang="bn-BD" dirty="0"/>
              <a:t>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nip Diagonal Corner Rectangle 3"/>
          <p:cNvSpPr/>
          <p:nvPr/>
        </p:nvSpPr>
        <p:spPr>
          <a:xfrm>
            <a:off x="1262743" y="2902857"/>
            <a:ext cx="6560457" cy="307702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/>
              <a:t>শ্রেণী:-একাদশ</a:t>
            </a:r>
          </a:p>
          <a:p>
            <a:r>
              <a:rPr lang="bn-BD" sz="3200" dirty="0"/>
              <a:t>বিষয়:-উচ্চতর গনিত ১ম পত্র</a:t>
            </a:r>
          </a:p>
          <a:p>
            <a:r>
              <a:rPr lang="bn-BD" sz="3200" dirty="0"/>
              <a:t>সময়:-১০.০০-১০.৫০ টা</a:t>
            </a:r>
          </a:p>
          <a:p>
            <a:r>
              <a:rPr lang="bn-BD" sz="3200" dirty="0" smtClean="0"/>
              <a:t>অধ্যায়:</a:t>
            </a:r>
            <a:r>
              <a:rPr lang="en-US" sz="3200" dirty="0"/>
              <a:t>৫</a:t>
            </a:r>
            <a:r>
              <a:rPr lang="bn-BD" sz="3200" dirty="0" smtClean="0"/>
              <a:t>ম(বৃত্ত)</a:t>
            </a:r>
            <a:endParaRPr lang="bn-BD" sz="3200" dirty="0"/>
          </a:p>
          <a:p>
            <a:r>
              <a:rPr lang="bn-BD" sz="3200" dirty="0"/>
              <a:t>তারিখঃ-০৮/১২/২০২০খ্রি:</a:t>
            </a:r>
            <a:endParaRPr lang="en-US" sz="3200" dirty="0"/>
          </a:p>
        </p:txBody>
      </p:sp>
      <p:sp>
        <p:nvSpPr>
          <p:cNvPr id="5" name="Down Arrow 4"/>
          <p:cNvSpPr/>
          <p:nvPr/>
        </p:nvSpPr>
        <p:spPr>
          <a:xfrm>
            <a:off x="3062514" y="1886863"/>
            <a:ext cx="101600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5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286000"/>
            <a:ext cx="4401312" cy="4022725"/>
          </a:xfrm>
        </p:spPr>
      </p:pic>
      <p:sp>
        <p:nvSpPr>
          <p:cNvPr id="4" name="Hexagon 3"/>
          <p:cNvSpPr/>
          <p:nvPr/>
        </p:nvSpPr>
        <p:spPr>
          <a:xfrm>
            <a:off x="1024128" y="638338"/>
            <a:ext cx="6610386" cy="139337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ছবি</a:t>
            </a:r>
            <a:r>
              <a:rPr lang="en-US" sz="4400" dirty="0" smtClean="0"/>
              <a:t> </a:t>
            </a:r>
            <a:r>
              <a:rPr lang="en-US" sz="4400" dirty="0" err="1" smtClean="0"/>
              <a:t>গু</a:t>
            </a:r>
            <a:r>
              <a:rPr lang="bn-BD" sz="4400" dirty="0" smtClean="0"/>
              <a:t>লো লক্ষ কর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0" y="2286001"/>
            <a:ext cx="4282440" cy="402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6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 flipH="1">
            <a:off x="362852" y="0"/>
            <a:ext cx="11829147" cy="685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000" dirty="0" smtClean="0"/>
              <a:t>বৃত্ত</a:t>
            </a:r>
            <a:r>
              <a:rPr lang="bn-BD" sz="8000" dirty="0" smtClean="0"/>
              <a:t>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89072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0 L -3.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mph" presetSubtype="0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rgbClr val="FFC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FF0000"/>
                </a:solidFill>
              </a:rPr>
              <a:t>১।বৃত্ত কী?</a:t>
            </a:r>
          </a:p>
          <a:p>
            <a:r>
              <a:rPr lang="bn-BD" dirty="0" smtClean="0">
                <a:solidFill>
                  <a:srgbClr val="FF0000"/>
                </a:solidFill>
              </a:rPr>
              <a:t>২।বৃত্তের কেন্দ্র ও ব্যাসার্ধ বিশ্লেষণ করতে পারবে ।</a:t>
            </a:r>
          </a:p>
          <a:p>
            <a:r>
              <a:rPr lang="bn-BD" dirty="0" smtClean="0">
                <a:solidFill>
                  <a:srgbClr val="FF0000"/>
                </a:solidFill>
              </a:rPr>
              <a:t>৩।বৃত্তের সাধারণ সমীকরণ নির্ণয় করতে পারবে ।</a:t>
            </a:r>
          </a:p>
          <a:p>
            <a:r>
              <a:rPr lang="bn-BD" dirty="0" smtClean="0">
                <a:solidFill>
                  <a:srgbClr val="FF0000"/>
                </a:solidFill>
              </a:rPr>
              <a:t>৪</a:t>
            </a:r>
            <a:r>
              <a:rPr lang="bn-BD" dirty="0">
                <a:solidFill>
                  <a:srgbClr val="FF0000"/>
                </a:solidFill>
              </a:rPr>
              <a:t>।কেন্দ্র ওব্যাসার্ধ থাকলে বৃত্তের সমীকরণ নির্ণয় করতে পারবে </a:t>
            </a:r>
            <a:endParaRPr lang="en-US" dirty="0">
              <a:solidFill>
                <a:srgbClr val="FF0000"/>
              </a:solidFill>
            </a:endParaRPr>
          </a:p>
          <a:p>
            <a:endParaRPr lang="bn-BD" dirty="0" smtClean="0">
              <a:solidFill>
                <a:srgbClr val="FF00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024128" y="768967"/>
            <a:ext cx="3257586" cy="113211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শিখনফল: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878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73321" y="585216"/>
            <a:ext cx="10221686" cy="2046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</a:rPr>
              <a:t>বৃত্ত</a:t>
            </a:r>
            <a:r>
              <a:rPr lang="bn-BD" sz="3200" dirty="0" smtClean="0"/>
              <a:t>:কার্তেসীয় সমতলে একটি নির্দিষ্ট বিন্দু হতে নির্দিষ্ট দূরত্বের কত গুলো বিন্দুর সঞ্চার পথকে বৃত্ত বলে</a:t>
            </a:r>
            <a:r>
              <a:rPr lang="bn-BD" dirty="0" smtClean="0"/>
              <a:t>।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88686" y="1190171"/>
            <a:ext cx="584635" cy="894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74176" y="3207657"/>
            <a:ext cx="632242" cy="1306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24128" y="3294746"/>
            <a:ext cx="4563872" cy="14659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rgbClr val="FF0000"/>
                </a:solidFill>
              </a:rPr>
              <a:t>নির্দিষ্ট </a:t>
            </a:r>
            <a:r>
              <a:rPr lang="bn-BD" sz="2000" dirty="0" smtClean="0">
                <a:solidFill>
                  <a:srgbClr val="FF0000"/>
                </a:solidFill>
              </a:rPr>
              <a:t>বিন্দুকে কেন্দ্র বলে এবং</a:t>
            </a:r>
            <a:r>
              <a:rPr lang="bn-BD" sz="2000" dirty="0">
                <a:solidFill>
                  <a:srgbClr val="FF0000"/>
                </a:solidFill>
              </a:rPr>
              <a:t>ইহাকে </a:t>
            </a:r>
            <a:r>
              <a:rPr lang="bn-BD" sz="2000" dirty="0" smtClean="0">
                <a:solidFill>
                  <a:srgbClr val="FF0000"/>
                </a:solidFill>
              </a:rPr>
              <a:t>c</a:t>
            </a:r>
            <a:r>
              <a:rPr lang="en-US" sz="2000" dirty="0" err="1" smtClean="0">
                <a:solidFill>
                  <a:srgbClr val="FF0000"/>
                </a:solidFill>
              </a:rPr>
              <a:t>দ্বারা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প্রকাশ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করা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হয়</a:t>
            </a:r>
            <a:r>
              <a:rPr lang="en-US" sz="2000" dirty="0">
                <a:solidFill>
                  <a:srgbClr val="FF0000"/>
                </a:solidFill>
              </a:rPr>
              <a:t>।</a:t>
            </a:r>
          </a:p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183085" y="3294746"/>
            <a:ext cx="4561115" cy="14659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2060"/>
                </a:solidFill>
              </a:rPr>
              <a:t>নির্দিষ্ট </a:t>
            </a:r>
            <a:r>
              <a:rPr lang="bn-BD" sz="2400" dirty="0" smtClean="0">
                <a:solidFill>
                  <a:srgbClr val="002060"/>
                </a:solidFill>
              </a:rPr>
              <a:t>দূরত্বকে ব্যাসার্ধ বলেএবং ইহাকে r</a:t>
            </a:r>
            <a:r>
              <a:rPr lang="en-US" sz="2400" dirty="0" err="1" smtClean="0">
                <a:solidFill>
                  <a:srgbClr val="002060"/>
                </a:solidFill>
              </a:rPr>
              <a:t>দ্বারা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প্রকাশ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হয়</a:t>
            </a:r>
            <a:r>
              <a:rPr lang="en-US" sz="2400" dirty="0" smtClean="0">
                <a:solidFill>
                  <a:srgbClr val="002060"/>
                </a:solidFill>
              </a:rPr>
              <a:t>।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4176" y="5326742"/>
            <a:ext cx="632243" cy="1183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and Round Single Corner Rectangle 9"/>
          <p:cNvSpPr/>
          <p:nvPr/>
        </p:nvSpPr>
        <p:spPr>
          <a:xfrm>
            <a:off x="1023938" y="5308399"/>
            <a:ext cx="5014005" cy="889201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</a:t>
            </a:r>
            <a:r>
              <a:rPr lang="bn-BD" sz="2000" dirty="0" smtClean="0"/>
              <a:t>(h,k)কেন্দ্র ও </a:t>
            </a:r>
            <a:r>
              <a:rPr lang="en-GB" sz="2000" dirty="0" smtClean="0"/>
              <a:t>r </a:t>
            </a:r>
            <a:r>
              <a:rPr lang="bn-BD" sz="2000" dirty="0" smtClean="0"/>
              <a:t>ব্যাসার্ধ</a:t>
            </a:r>
            <a:r>
              <a:rPr lang="en-GB" sz="2000" dirty="0" smtClean="0"/>
              <a:t> </a:t>
            </a:r>
            <a:r>
              <a:rPr lang="bn-BD" sz="2000" dirty="0" smtClean="0"/>
              <a:t>বিশিষ্ট বৃত্তের সমীকরণ</a:t>
            </a:r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r>
              <a:rPr lang="bn-BD" sz="2000" dirty="0" smtClean="0"/>
              <a:t> </a:t>
            </a:r>
            <a:endParaRPr lang="en-US" sz="2000" dirty="0"/>
          </a:p>
        </p:txBody>
      </p:sp>
      <p:graphicFrame>
        <p:nvGraphicFramePr>
          <p:cNvPr id="11" name="Content Placeholder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385698"/>
              </p:ext>
            </p:extLst>
          </p:nvPr>
        </p:nvGraphicFramePr>
        <p:xfrm>
          <a:off x="6400800" y="5791200"/>
          <a:ext cx="5669280" cy="92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791200"/>
                        <a:ext cx="5669280" cy="928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037943" y="5015702"/>
            <a:ext cx="6154057" cy="1842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971592"/>
              </p:ext>
            </p:extLst>
          </p:nvPr>
        </p:nvGraphicFramePr>
        <p:xfrm>
          <a:off x="6183086" y="5135880"/>
          <a:ext cx="4868862" cy="1736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6" imgW="2057400" imgH="965160" progId="Equation.3">
                  <p:embed/>
                </p:oleObj>
              </mc:Choice>
              <mc:Fallback>
                <p:oleObj name="Equation" r:id="rId6" imgW="2057400" imgH="96516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83086" y="5135880"/>
                        <a:ext cx="4868862" cy="1736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457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423160" y="3002280"/>
            <a:ext cx="1325880" cy="1325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172200" y="3002280"/>
            <a:ext cx="1905000" cy="2362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3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34115 -0.41204 C 0.49935 -0.41204 0.62813 -0.2162 0.62813 0.02593 C 0.62813 0.26805 0.49935 0.46574 0.34115 0.46574 C 0.18256 0.46574 0.05443 0.26805 0.05443 0.02593 C 0.05443 -0.2162 0.18256 -0.41204 0.34115 -0.41204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062514"/>
            <a:ext cx="4171986" cy="2278742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bn-BD" dirty="0" smtClean="0"/>
              <a:t>মহিলাদের চুরি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3062514"/>
            <a:ext cx="4171987" cy="2278742"/>
          </a:xfrm>
        </p:spPr>
        <p:txBody>
          <a:bodyPr>
            <a:normAutofit/>
          </a:bodyPr>
          <a:lstStyle/>
          <a:p>
            <a:pPr lvl="2"/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2119084"/>
            <a:ext cx="3820885" cy="40349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  <p:sp>
        <p:nvSpPr>
          <p:cNvPr id="5" name="Rectangle 4"/>
          <p:cNvSpPr/>
          <p:nvPr/>
        </p:nvSpPr>
        <p:spPr>
          <a:xfrm>
            <a:off x="1959429" y="1451430"/>
            <a:ext cx="5762172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bn-BD" sz="2800" dirty="0">
                <a:solidFill>
                  <a:srgbClr val="FF0000"/>
                </a:solidFill>
              </a:rPr>
              <a:t>ছবিটি কি দেখতে রূপ মনে হয়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870858" y="1451431"/>
            <a:ext cx="972456" cy="667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0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351</TotalTime>
  <Words>199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Tw Cen MT</vt:lpstr>
      <vt:lpstr>Tw Cen MT Condensed</vt:lpstr>
      <vt:lpstr>Vrinda</vt:lpstr>
      <vt:lpstr>Wingdings 3</vt:lpstr>
      <vt:lpstr>Integral</vt:lpstr>
      <vt:lpstr>Equation</vt:lpstr>
      <vt:lpstr>স্বাগতম </vt:lpstr>
      <vt:lpstr>PowerPoint Presentation</vt:lpstr>
      <vt:lpstr>   পাঠ পরিচিতি</vt:lpstr>
      <vt:lpstr>PowerPoint Presentation</vt:lpstr>
      <vt:lpstr>PowerPoint Presentation</vt:lpstr>
      <vt:lpstr> </vt:lpstr>
      <vt:lpstr>PowerPoint Presentation</vt:lpstr>
      <vt:lpstr>PowerPoint Presentation</vt:lpstr>
      <vt:lpstr>মহিলাদের চুরি</vt:lpstr>
      <vt:lpstr>জোড়ায় কাজ:  বৃত্ত(-1,2) কেন্দ্র ও 3ব্যাসার্ধ বিশিষ্ট বৃত্তের সমীকরণ লিখ ?</vt:lpstr>
      <vt:lpstr>বাড়ির কাজ: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Hewlett-Packard Company</dc:creator>
  <cp:lastModifiedBy>Hewlett-Packard Company</cp:lastModifiedBy>
  <cp:revision>48</cp:revision>
  <dcterms:created xsi:type="dcterms:W3CDTF">2020-12-08T08:03:55Z</dcterms:created>
  <dcterms:modified xsi:type="dcterms:W3CDTF">2020-12-12T09:46:35Z</dcterms:modified>
</cp:coreProperties>
</file>