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3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3E9E6-8662-4863-9509-BFE1F58E77CA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1DC49-0F54-49E9-B938-3C59D7A49B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749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DC49-0F54-49E9-B938-3C59D7A49B0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827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8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b="1" dirty="0"/>
          </a:p>
        </p:txBody>
      </p:sp>
      <p:pic>
        <p:nvPicPr>
          <p:cNvPr id="6" name="Content Placeholder 3" descr="urlgdgdg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0094" y="1600200"/>
            <a:ext cx="3603811" cy="4525963"/>
          </a:xfrm>
        </p:spPr>
      </p:pic>
      <p:sp>
        <p:nvSpPr>
          <p:cNvPr id="4" name="Rectangle 3"/>
          <p:cNvSpPr/>
          <p:nvPr/>
        </p:nvSpPr>
        <p:spPr>
          <a:xfrm>
            <a:off x="6934200" y="6172200"/>
            <a:ext cx="1676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১মি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শব্দার্থ ও বাক্য গঠন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টেকসই-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অপরিহার্য-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0" y="1676400"/>
            <a:ext cx="4038600" cy="2057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38400" y="4038600"/>
            <a:ext cx="4267200" cy="2057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143000"/>
            <a:ext cx="4632158" cy="2514600"/>
          </a:xfrm>
        </p:spPr>
      </p:pic>
      <p:pic>
        <p:nvPicPr>
          <p:cNvPr id="5" name="Picture 4" descr="08%20%E0%A6%A8%E0%A6%95%E0%A6%B6%E0%A7%80%20%E0%A6%95%E0%A6%BE%E0%A6%81%E0%A6%A5%E0%A6%BE%E0%A6%B0%20%E0%A6%AE%E0%A6%BE%E0%A6%A0%E0%A7%87_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066800"/>
            <a:ext cx="3581400" cy="26860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8200" y="35814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জামদানি শাড়ি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36576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নকশিকাঁথা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381000"/>
            <a:ext cx="3505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মিনি লেকচার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5600" y="5562600"/>
            <a:ext cx="1905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৫মি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_0115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219200"/>
            <a:ext cx="4114800" cy="2743201"/>
          </a:xfrm>
          <a:prstGeom prst="rect">
            <a:avLst/>
          </a:prstGeom>
        </p:spPr>
      </p:pic>
      <p:pic>
        <p:nvPicPr>
          <p:cNvPr id="7" name="Content Placeholder 6" descr="sut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1219200"/>
            <a:ext cx="4322269" cy="2571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41910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খাদি কাপড়ের সুতা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41910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কাঁসা ও পিতলের সামগ্রী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457200"/>
            <a:ext cx="3505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200400" y="381000"/>
            <a:ext cx="3505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মিনি লেকচার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নকশিকাঁথাকে কেন জীবনগাথা বলা হয়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খাদি কাপড়ের বিশেষত্ব কী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কাসা ও পিতলের তৈরি গৃহ সামগ্রীর নামের তালিকা তৈরি কর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মসলিন কেন আমদের গর্বের বিষয়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9000" y="5029200"/>
            <a:ext cx="1447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১০মি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লোকশিল্প বলতে কী বুঝ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পিতল ও কাঁসার তৈরি কয়েকটি সামগ্রীর নাম বল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নকশিকাঁথাকে কেন জীবনগাথা বলা হয়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খাদি কাপড়ের বিশেষত্ব কী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81800" y="5257800"/>
            <a:ext cx="1752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৫মি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bn-BD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লোকশিল্প আমাদের ঐতিহ্য, এর সংরক্ষণ  অত্যাবশ্যক, বুঝিয়ে দাও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0" y="5410200"/>
            <a:ext cx="167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১মি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           </a:t>
            </a:r>
          </a:p>
          <a:p>
            <a:pPr>
              <a:buNone/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endParaRPr lang="en-US" sz="7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ovimaniamiblog_1198307220_1-1025l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447800"/>
            <a:ext cx="3543300" cy="42519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2971800"/>
            <a:ext cx="3886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9400" y="60198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১মি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419601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1828800" lvl="4" indent="0">
              <a:buNone/>
            </a:pPr>
            <a:r>
              <a:rPr lang="en-US" alt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alt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alt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alt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alt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alt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জামাল</a:t>
            </a:r>
            <a:r>
              <a:rPr lang="en-US" alt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alt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bn-BD" altLang="en-US" sz="1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altLang="en-US" sz="1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altLang="en-US" sz="1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altLang="en-US" sz="1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alt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alt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1828800" lvl="4" indent="0">
              <a:buNone/>
            </a:pPr>
            <a:r>
              <a:rPr lang="en-US" alt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জগতপুর</a:t>
            </a:r>
            <a:r>
              <a:rPr lang="en-US" alt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alt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en-US" alt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এইচ</a:t>
            </a:r>
            <a:r>
              <a:rPr lang="en-US" alt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ফাজিল</a:t>
            </a:r>
            <a:r>
              <a:rPr lang="en-US" alt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alt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ডিগ্রী</a:t>
            </a:r>
            <a:r>
              <a:rPr lang="en-US" alt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alt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altLang="en-US" sz="1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altLang="en-US" sz="16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altLang="en-US" sz="1600" dirty="0"/>
              <a:t>মোবাঃ </a:t>
            </a:r>
            <a:r>
              <a:rPr lang="en-US" altLang="en-US" sz="1600" dirty="0"/>
              <a:t>০১৭২৭৫৫৮৫৭৫ </a:t>
            </a:r>
            <a:r>
              <a:rPr lang="en-US" altLang="en-US" sz="1600" dirty="0" err="1"/>
              <a:t>বুড়িচং</a:t>
            </a:r>
            <a:r>
              <a:rPr lang="en-US" altLang="en-US" sz="1600" dirty="0"/>
              <a:t> ,</a:t>
            </a:r>
            <a:r>
              <a:rPr lang="en-US" altLang="en-US" sz="1600" dirty="0" err="1"/>
              <a:t>কুমিল্লা</a:t>
            </a:r>
            <a:endParaRPr lang="en-US" altLang="en-US" sz="1600" dirty="0"/>
          </a:p>
          <a:p>
            <a:r>
              <a:rPr lang="en-US" altLang="en-US" sz="2000" dirty="0"/>
              <a:t>Email:</a:t>
            </a:r>
            <a:r>
              <a:rPr lang="en-US" altLang="en-US" sz="1800" dirty="0"/>
              <a:t>www.jamalhossenkhan88&amp;gmail.com</a:t>
            </a:r>
            <a:endParaRPr lang="en-US" alt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7239000" y="56388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১মি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6172200" y="1524000"/>
            <a:ext cx="2209800" cy="294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305800" cy="32004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bn-BD" sz="5400" dirty="0" smtClean="0"/>
              <a:t>বিষয়ঃ বাংলা</a:t>
            </a:r>
          </a:p>
          <a:p>
            <a:pPr>
              <a:buNone/>
            </a:pPr>
            <a:r>
              <a:rPr lang="bn-BD" sz="5400" dirty="0" smtClean="0"/>
              <a:t>শ্রেণিঃ ৮ম</a:t>
            </a:r>
          </a:p>
          <a:p>
            <a:pPr>
              <a:buNone/>
            </a:pPr>
            <a:r>
              <a:rPr lang="bn-BD" sz="5400" dirty="0" smtClean="0"/>
              <a:t>শাখাঃ ক</a:t>
            </a:r>
          </a:p>
        </p:txBody>
      </p:sp>
      <p:sp>
        <p:nvSpPr>
          <p:cNvPr id="4" name="Rectangle 3"/>
          <p:cNvSpPr/>
          <p:nvPr/>
        </p:nvSpPr>
        <p:spPr>
          <a:xfrm>
            <a:off x="7239000" y="4191000"/>
            <a:ext cx="1371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১মি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28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04800"/>
            <a:ext cx="4027714" cy="2819400"/>
          </a:xfrm>
          <a:prstGeom prst="rect">
            <a:avLst/>
          </a:prstGeom>
        </p:spPr>
      </p:pic>
      <p:pic>
        <p:nvPicPr>
          <p:cNvPr id="3" name="Picture 2" descr="250px-Kantha_Closeu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304800"/>
            <a:ext cx="3886200" cy="2922423"/>
          </a:xfrm>
          <a:prstGeom prst="rect">
            <a:avLst/>
          </a:prstGeom>
        </p:spPr>
      </p:pic>
      <p:pic>
        <p:nvPicPr>
          <p:cNvPr id="4" name="Picture 3" descr="image_488_10161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3429000"/>
            <a:ext cx="4246084" cy="2819400"/>
          </a:xfrm>
          <a:prstGeom prst="rect">
            <a:avLst/>
          </a:prstGeom>
        </p:spPr>
      </p:pic>
      <p:pic>
        <p:nvPicPr>
          <p:cNvPr id="5" name="Picture 4" descr="khnivhuta_1342001477_2-tangail-saree-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0200" y="3352800"/>
            <a:ext cx="3352800" cy="309295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848600" y="6096000"/>
            <a:ext cx="106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82000" cy="62484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bn-BD" sz="72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শিরোণাম</a:t>
            </a:r>
          </a:p>
          <a:p>
            <a:pPr>
              <a:buNone/>
            </a:pPr>
            <a:r>
              <a:rPr lang="bn-BD" sz="72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   আমাদের লোকশিল্প</a:t>
            </a:r>
          </a:p>
          <a:p>
            <a:pPr>
              <a:buNone/>
            </a:pPr>
            <a:r>
              <a:rPr lang="bn-BD" sz="7200" dirty="0" smtClean="0">
                <a:solidFill>
                  <a:srgbClr val="660066"/>
                </a:solidFill>
                <a:latin typeface="NikoshBAN" pitchFamily="2" charset="0"/>
                <a:cs typeface="NikoshBAN" pitchFamily="2" charset="0"/>
              </a:rPr>
              <a:t>   লেখক- কামরুল হাসান</a:t>
            </a:r>
            <a:endParaRPr lang="en-US" sz="7200" dirty="0">
              <a:solidFill>
                <a:srgbClr val="660066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3937_BnMainFe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098204"/>
            <a:ext cx="3276600" cy="193683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43800" y="6096000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১মি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bn-BD" sz="6600" b="1" dirty="0" smtClean="0"/>
              <a:t>শিখনফল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লোকশিল্প কী তা বলতে পারবে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নকশিকাঁথাকে কেন জীবন গাথা বলা হয় ব্যাখ্যা করতে পারবে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খাদি কাপড়ের বিশেষত্ব বর্ণনা করতে পারবে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bn-BD" sz="5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লেখক পরিচিতি</a:t>
            </a:r>
            <a:endParaRPr lang="en-US" sz="5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352800" y="1752600"/>
            <a:ext cx="2438400" cy="19050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05200" y="3733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কামরুল</a:t>
            </a:r>
            <a:r>
              <a:rPr lang="bn-BD" sz="3600" dirty="0" smtClean="0"/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হাসান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67200" y="4495800"/>
            <a:ext cx="6858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029200" y="45720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3124200" y="45720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029200" y="5638800"/>
            <a:ext cx="83820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3200400" y="563880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096000" y="4495800"/>
            <a:ext cx="2286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জন্মঃ ১৯২১খ্রি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19800" y="5638800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কর্মজীবনঃ অধ্যাপনা</a:t>
            </a:r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2000" y="4419600"/>
            <a:ext cx="2286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প্রকাশনাঃ বাংলাদেশের শিল্প আন্দোলন ও আমার কথা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5800" y="5562600"/>
            <a:ext cx="2438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মৃত্যুঃ ১৯৮৮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15200" y="6553200"/>
            <a:ext cx="1828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৩মি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8" grpId="0"/>
      <p:bldP spid="10" grpId="0" animBg="1"/>
      <p:bldP spid="21" grpId="0" animBg="1"/>
      <p:bldP spid="22" grpId="0" animBg="1"/>
      <p:bldP spid="23" grpId="0" animBg="1"/>
      <p:bldP spid="24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উপস্থাপনা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bn-BD" sz="4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আদর্শ পাঠ(প্রথম অনুচ্ছেদ-শিক্ষক)</a:t>
            </a:r>
          </a:p>
          <a:p>
            <a:r>
              <a:rPr lang="bn-BD" sz="4000" dirty="0" smtClean="0">
                <a:solidFill>
                  <a:schemeClr val="accent2"/>
                </a:solidFill>
              </a:rPr>
              <a:t>সরব পাঠ(</a:t>
            </a:r>
            <a:r>
              <a:rPr lang="bn-BD" sz="4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যে কোন একটি অনুচ্ছেদ- শিক্ষার্থীরা)</a:t>
            </a:r>
            <a:endParaRPr lang="en-US" sz="4000" dirty="0">
              <a:solidFill>
                <a:schemeClr val="accent2"/>
              </a:solidFill>
            </a:endParaRPr>
          </a:p>
        </p:txBody>
      </p:sp>
      <p:pic>
        <p:nvPicPr>
          <p:cNvPr id="4" name="Picture 3" descr="mosl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581400"/>
            <a:ext cx="4718205" cy="2438400"/>
          </a:xfrm>
          <a:prstGeom prst="rect">
            <a:avLst/>
          </a:prstGeom>
        </p:spPr>
      </p:pic>
      <p:pic>
        <p:nvPicPr>
          <p:cNvPr id="5" name="Picture 4" descr="90px-Sonargaon_(9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3200400"/>
            <a:ext cx="2057400" cy="274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6096000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মসলিন কাপড়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60960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নকশিকাঁথা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0" y="6477000"/>
            <a:ext cx="1371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৫মি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/>
      <p:bldP spid="7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শব্দার্থ ও বাক্য গঠন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7000" dirty="0" smtClean="0">
                <a:latin typeface="NikoshBAN" pitchFamily="2" charset="0"/>
                <a:cs typeface="NikoshBAN" pitchFamily="2" charset="0"/>
              </a:rPr>
              <a:t>নিবিড়-</a:t>
            </a: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অমূল্য-</a:t>
            </a: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4600" y="1752600"/>
            <a:ext cx="3505200" cy="1676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4600" y="4419600"/>
            <a:ext cx="3505200" cy="1752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81800" y="6324600"/>
            <a:ext cx="2057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৮মি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182</Words>
  <Application>Microsoft Office PowerPoint</Application>
  <PresentationFormat>On-screen Show (4:3)</PresentationFormat>
  <Paragraphs>81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স্বাগতম</vt:lpstr>
      <vt:lpstr>শিক্ষক পরিচিতি</vt:lpstr>
      <vt:lpstr>পাঠ পরিচিতি</vt:lpstr>
      <vt:lpstr>Slide 4</vt:lpstr>
      <vt:lpstr>Slide 5</vt:lpstr>
      <vt:lpstr>শিখনফল</vt:lpstr>
      <vt:lpstr>লেখক পরিচিতি</vt:lpstr>
      <vt:lpstr>উপস্থাপনা</vt:lpstr>
      <vt:lpstr>শব্দার্থ ও বাক্য গঠন</vt:lpstr>
      <vt:lpstr>শব্দার্থ ও বাক্য গঠন</vt:lpstr>
      <vt:lpstr>Slide 11</vt:lpstr>
      <vt:lpstr>Slide 12</vt:lpstr>
      <vt:lpstr>দলগত কাজ</vt:lpstr>
      <vt:lpstr>মূল্যায়ন</vt:lpstr>
      <vt:lpstr>বাড়ির কাজ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/>
  <cp:lastModifiedBy>User</cp:lastModifiedBy>
  <cp:revision>59</cp:revision>
  <dcterms:created xsi:type="dcterms:W3CDTF">2006-08-16T00:00:00Z</dcterms:created>
  <dcterms:modified xsi:type="dcterms:W3CDTF">2020-12-22T09:49:39Z</dcterms:modified>
</cp:coreProperties>
</file>