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3"/>
  </p:notesMasterIdLst>
  <p:sldIdLst>
    <p:sldId id="259" r:id="rId3"/>
    <p:sldId id="276" r:id="rId4"/>
    <p:sldId id="261" r:id="rId5"/>
    <p:sldId id="277" r:id="rId6"/>
    <p:sldId id="278" r:id="rId7"/>
    <p:sldId id="263" r:id="rId8"/>
    <p:sldId id="264" r:id="rId9"/>
    <p:sldId id="265" r:id="rId10"/>
    <p:sldId id="281" r:id="rId11"/>
    <p:sldId id="283" r:id="rId12"/>
    <p:sldId id="266" r:id="rId13"/>
    <p:sldId id="284" r:id="rId14"/>
    <p:sldId id="268" r:id="rId15"/>
    <p:sldId id="286" r:id="rId16"/>
    <p:sldId id="285" r:id="rId17"/>
    <p:sldId id="267" r:id="rId18"/>
    <p:sldId id="287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574" autoAdjust="0"/>
    <p:restoredTop sz="94660"/>
  </p:normalViewPr>
  <p:slideViewPr>
    <p:cSldViewPr>
      <p:cViewPr varScale="1">
        <p:scale>
          <a:sx n="81" d="100"/>
          <a:sy n="81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94183-0CCE-4783-ABF5-F8E5E8696E0F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0C177-0ACE-4E43-B047-01B4D51F3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2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C177-0ACE-4E43-B047-01B4D51F3C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47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C177-0ACE-4E43-B047-01B4D51F3C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83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924800" cy="213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1500" dirty="0" smtClean="0">
                <a:latin typeface="NikoshBAN" pitchFamily="2" charset="0"/>
                <a:cs typeface="NikoshBAN" pitchFamily="2" charset="0"/>
              </a:rPr>
            </a:b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/>
          </a:p>
        </p:txBody>
      </p:sp>
      <p:pic>
        <p:nvPicPr>
          <p:cNvPr id="5" name="Picture 4" descr="Copy (6) of Rumon_1022@yahoo.com .28.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00400"/>
            <a:ext cx="8001000" cy="3352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/>
              </a:rPr>
              <a:t>সরব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পাঠ</a:t>
            </a:r>
            <a:endParaRPr lang="en-US" dirty="0">
              <a:latin typeface="NikoshB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DSC016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8686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57200" y="457200"/>
            <a:ext cx="1981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1000" y="5562600"/>
            <a:ext cx="1981200" cy="1524000"/>
          </a:xfrm>
          <a:prstGeom prst="rightArrow">
            <a:avLst>
              <a:gd name="adj1" fmla="val 50000"/>
              <a:gd name="adj2" fmla="val 55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57200" y="1752600"/>
            <a:ext cx="1981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7200" y="3048000"/>
            <a:ext cx="1981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7200" y="4343400"/>
            <a:ext cx="1981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68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52400"/>
            <a:ext cx="3352800" cy="70788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2200" y="1066800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2362200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62200" y="3657600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86000" y="4953000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62200" y="6324600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5200" y="838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সকলের জন্য সম অধিকার 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19812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রণ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2057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যুদ্ধ। লড়াই 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32766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রচা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3352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রচনা করা হয়েছে এমন।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4724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পীড়ন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464820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অত্যাচার । নির্যাতন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6027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পীড়া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200" y="6019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যন্ত্রণা । কষ্ট ।বেদনা 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fp_pic4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419600" cy="6324600"/>
          </a:xfrm>
          <a:prstGeom prst="rect">
            <a:avLst/>
          </a:prstGeom>
        </p:spPr>
      </p:pic>
      <p:pic>
        <p:nvPicPr>
          <p:cNvPr id="3" name="Picture 2" descr="cottage-industry-triplic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"/>
            <a:ext cx="3886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aider\Desktop\picture\153E3516B22EAC9C8DD928A53F7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114800" cy="5029200"/>
          </a:xfrm>
          <a:prstGeom prst="rect">
            <a:avLst/>
          </a:prstGeom>
          <a:noFill/>
        </p:spPr>
      </p:pic>
      <p:pic>
        <p:nvPicPr>
          <p:cNvPr id="2051" name="Picture 3" descr="C:\Documents and Settings\haider\Desktop\picture\4393762683_f1d4928f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343400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304800"/>
            <a:ext cx="1828800" cy="707886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যুদ্ধে নর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2286000" cy="646331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যুদ্ধে নারী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452596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সে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যুগ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হয়েছে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বাসি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,</a:t>
            </a:r>
            <a:br>
              <a:rPr lang="en-US" sz="3600" dirty="0" smtClean="0">
                <a:solidFill>
                  <a:srgbClr val="6600FF"/>
                </a:solidFill>
                <a:latin typeface="NikoshBAN"/>
              </a:rPr>
            </a:b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যে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যুগে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পুরুষ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দাস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ছিল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নাকো,নারীরা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আছিল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/>
              </a:rPr>
              <a:t>দাসী</a:t>
            </a:r>
            <a:r>
              <a:rPr lang="en-US" sz="3600" dirty="0" smtClean="0">
                <a:solidFill>
                  <a:srgbClr val="6600FF"/>
                </a:solidFill>
                <a:latin typeface="NikoshBAN"/>
              </a:rPr>
              <a:t>।</a:t>
            </a:r>
            <a:endParaRPr lang="en-US" sz="3600" dirty="0">
              <a:solidFill>
                <a:srgbClr val="6600FF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i-women-making-bask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01" y="319790"/>
            <a:ext cx="3974592" cy="3023616"/>
          </a:xfrm>
          <a:prstGeom prst="rect">
            <a:avLst/>
          </a:prstGeom>
        </p:spPr>
      </p:pic>
      <p:pic>
        <p:nvPicPr>
          <p:cNvPr id="4" name="Picture 3" descr="P3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3962400" cy="2971800"/>
          </a:xfrm>
          <a:prstGeom prst="rect">
            <a:avLst/>
          </a:prstGeom>
        </p:spPr>
      </p:pic>
      <p:pic>
        <p:nvPicPr>
          <p:cNvPr id="7" name="Picture 6" descr="bang-du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0"/>
            <a:ext cx="4038600" cy="2717800"/>
          </a:xfrm>
          <a:prstGeom prst="rect">
            <a:avLst/>
          </a:prstGeom>
        </p:spPr>
      </p:pic>
      <p:pic>
        <p:nvPicPr>
          <p:cNvPr id="8" name="Picture 7" descr="58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810000"/>
            <a:ext cx="4038600" cy="2861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28600"/>
            <a:ext cx="3733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334000"/>
            <a:ext cx="8382000" cy="11387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ছবির নারীরা কে কি করছে – এই কাজগূলিও কি সামাজিক উন্নয়নমোলক 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যূক্তি দেখাও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641-05608910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9200"/>
            <a:ext cx="2590800" cy="3810000"/>
          </a:xfrm>
          <a:prstGeom prst="rect">
            <a:avLst/>
          </a:prstGeom>
        </p:spPr>
      </p:pic>
      <p:pic>
        <p:nvPicPr>
          <p:cNvPr id="8" name="Picture 7" descr="Bangladesh brick brea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2514600" cy="3810000"/>
          </a:xfrm>
          <a:prstGeom prst="rect">
            <a:avLst/>
          </a:prstGeom>
        </p:spPr>
      </p:pic>
      <p:pic>
        <p:nvPicPr>
          <p:cNvPr id="10" name="Picture 9" descr="pd25308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219200"/>
            <a:ext cx="2590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743200" y="1828800"/>
            <a:ext cx="3200400" cy="2743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31242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কল্যানে নারীর অবদান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030188">
            <a:off x="5571526" y="1565372"/>
            <a:ext cx="207741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পারিবারিক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143000"/>
            <a:ext cx="9906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যুদ্ধে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752600"/>
            <a:ext cx="17526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মানব সেবায়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3352800"/>
            <a:ext cx="1447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514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352800"/>
            <a:ext cx="167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সাহিত্যে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648200"/>
            <a:ext cx="1219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শিল্পে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648200"/>
            <a:ext cx="160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প্রেরণায়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622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 কোথায় জন্ম গ্রহন করেন ?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সাম্যের গান বলতে কবি কি বূঝিয়েছেন?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 মাতা দিল হ্রদয় উপাড়ি অর্থ কি?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04800" y="23622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28600" y="3048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04800" y="4191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457200"/>
            <a:ext cx="23622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/>
              <a:t>মূল্যায়ন</a:t>
            </a:r>
            <a:endParaRPr lang="en-US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438400"/>
            <a:ext cx="80772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নারীর অধিকার প্রতিষ্ঠায় ত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ুমি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কি ভূমিকা র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াখ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তে পার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04800"/>
            <a:ext cx="5715000" cy="1107996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/>
              </a:rPr>
              <a:t>     </a:t>
            </a:r>
            <a:r>
              <a:rPr lang="en-US" sz="6600" b="1" dirty="0" err="1" smtClean="0">
                <a:latin typeface="NikoshBAN"/>
              </a:rPr>
              <a:t>বাড়ির</a:t>
            </a:r>
            <a:r>
              <a:rPr lang="en-US" sz="6600" b="1" dirty="0" smtClean="0">
                <a:latin typeface="NikoshBAN"/>
              </a:rPr>
              <a:t> </a:t>
            </a:r>
            <a:r>
              <a:rPr lang="en-US" sz="6600" b="1" dirty="0" err="1" smtClean="0">
                <a:latin typeface="NikoshBAN"/>
              </a:rPr>
              <a:t>কাজ</a:t>
            </a:r>
            <a:endParaRPr lang="en-US" sz="6600" b="1" dirty="0">
              <a:latin typeface="NikoshB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" y="1524000"/>
            <a:ext cx="8686800" cy="3804444"/>
          </a:xfrm>
        </p:spPr>
        <p:txBody>
          <a:bodyPr>
            <a:normAutofit fontScale="92500"/>
          </a:bodyPr>
          <a:lstStyle/>
          <a:p>
            <a:pPr marL="1828800" lvl="4" indent="0">
              <a:buNone/>
            </a:pPr>
            <a:r>
              <a:rPr lang="en-US" alt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00" lvl="4" indent="0">
              <a:buNone/>
            </a:pPr>
            <a:r>
              <a:rPr lang="bn-BD" alt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alt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r>
              <a:rPr lang="en-US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alt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</a:t>
            </a:r>
          </a:p>
          <a:p>
            <a:pPr marL="1828800" lvl="4" indent="0">
              <a:buNone/>
            </a:pPr>
            <a:r>
              <a:rPr lang="en-US" altLang="en-US" sz="4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জগতপুর</a:t>
            </a:r>
            <a:r>
              <a:rPr lang="en-US" alt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alt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alt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alt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alt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alt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alt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alt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alt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altLang="en-US" sz="3200" dirty="0"/>
              <a:t>মোবাঃ </a:t>
            </a:r>
            <a:r>
              <a:rPr lang="en-US" altLang="en-US" sz="3200" dirty="0"/>
              <a:t>০১৭২৭৫৫৮৫৭৫ </a:t>
            </a:r>
            <a:r>
              <a:rPr lang="en-US" altLang="en-US" sz="3200" dirty="0" err="1"/>
              <a:t>বুড়িচং</a:t>
            </a:r>
            <a:r>
              <a:rPr lang="en-US" altLang="en-US" sz="3200" dirty="0"/>
              <a:t> ,</a:t>
            </a:r>
            <a:r>
              <a:rPr lang="en-US" altLang="en-US" sz="3200" dirty="0" err="1"/>
              <a:t>কুমিল্লা</a:t>
            </a:r>
            <a:endParaRPr lang="en-US" altLang="en-US" sz="3200" dirty="0"/>
          </a:p>
          <a:p>
            <a:pPr marL="457200" lvl="1" indent="0">
              <a:buNone/>
            </a:pPr>
            <a:r>
              <a:rPr lang="en-US" altLang="en-US" sz="3600" dirty="0"/>
              <a:t>Email:www.jamalhossenkhan88&amp;gmail.com</a:t>
            </a:r>
            <a:endParaRPr lang="en-US" alt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2098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0"/>
            <a:ext cx="7772400" cy="19812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4572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543800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371600"/>
            <a:ext cx="76962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4"/>
                </a:solidFill>
              </a:rPr>
              <a:t>শ্রেণী -</a:t>
            </a:r>
            <a:r>
              <a:rPr lang="bn-BD" sz="54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৮ম</a:t>
            </a:r>
          </a:p>
          <a:p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 -বাংলা ১ম পত্র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পদ্য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5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সময় – ৪০ মিনিট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gum-Roke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419600" cy="6096000"/>
          </a:xfrm>
          <a:prstGeom prst="rect">
            <a:avLst/>
          </a:prstGeom>
        </p:spPr>
      </p:pic>
      <p:pic>
        <p:nvPicPr>
          <p:cNvPr id="3" name="Picture 2" descr="2012-06-21__pcp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4800"/>
            <a:ext cx="44958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0866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85800"/>
            <a:ext cx="571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n w="381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800" u="sng" dirty="0" smtClean="0">
                <a:ln w="381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নারী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352800"/>
            <a:ext cx="4191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229600" cy="914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28800"/>
            <a:ext cx="8153400" cy="4724400"/>
          </a:xfrm>
          <a:ln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কবি পরিচিতি বলতে পারবে।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নারী উন্ন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য়নে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মিকা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5200" y="2667000"/>
            <a:ext cx="1828800" cy="1371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9510456">
            <a:off x="6098192" y="179222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348402">
            <a:off x="7076486" y="433809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সাহিত্যে অবদান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3124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559302">
            <a:off x="2236528" y="4254545"/>
            <a:ext cx="179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গরিকত্ব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447800"/>
            <a:ext cx="2133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-                   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 মে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-১৮৯৯ খ্রীঃ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447800"/>
            <a:ext cx="23622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-      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২৯ আগস্ট ১৯৭৬খ্রীঃ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1371600"/>
            <a:ext cx="3048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বর্ধমান জেলার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চূরূলিয়া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5105400"/>
            <a:ext cx="20574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সাহিত্যের সকল শাখায়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বিচরন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কবিতা,সংগীত,প্রবন্ধ,নাটক,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উপন্যাস,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গল্প,ইসলামি গজল          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715000"/>
            <a:ext cx="2362200" cy="95410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৪৩ বছর বয়সে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6019800"/>
            <a:ext cx="2133600" cy="4001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নাগরিকত্ব</a:t>
            </a:r>
            <a:r>
              <a:rPr lang="en-US" sz="2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dirty="0" smtClean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১৯৭২খ্রীঃ</a:t>
            </a:r>
            <a:endParaRPr lang="en-US" sz="2000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423038">
            <a:off x="5972448" y="285879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kazi-nazr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514600"/>
            <a:ext cx="4495800" cy="228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8400" y="228600"/>
            <a:ext cx="41148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         </a:t>
            </a:r>
            <a:r>
              <a:rPr lang="en-US" sz="3200" b="1" dirty="0" err="1" smtClean="0"/>
              <a:t>কবি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পরিচিতি</a:t>
            </a:r>
            <a:endParaRPr lang="en-US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2192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19200"/>
            <a:ext cx="883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সাম্যের গান গাই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আমার চক্ষে পুরুষ-রমনী কোনো ভেদাভেদ নাই।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বিশ্বের যা-কিছু মহান সৃষ্টি চির-কল্যাণকর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অর্ধেক তার করিয়াছে নারী,অর্ধেক তার নর।</a:t>
            </a: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762000"/>
            <a:ext cx="38862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/>
              </a:rPr>
              <a:t>    </a:t>
            </a:r>
            <a:r>
              <a:rPr lang="en-US" sz="5400" dirty="0" err="1" smtClean="0">
                <a:latin typeface="NikoshBAN"/>
              </a:rPr>
              <a:t>আদর্শ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পাঠ</a:t>
            </a:r>
            <a:endParaRPr lang="en-US" sz="5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247</Words>
  <Application>Microsoft Office PowerPoint</Application>
  <PresentationFormat>On-screen Show (4:3)</PresentationFormat>
  <Paragraphs>71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Aspect</vt:lpstr>
      <vt:lpstr> স্বাগতম </vt:lpstr>
      <vt:lpstr>Slide 2</vt:lpstr>
      <vt:lpstr>Slide 3</vt:lpstr>
      <vt:lpstr>Slide 4</vt:lpstr>
      <vt:lpstr>Slide 5</vt:lpstr>
      <vt:lpstr>Slide 6</vt:lpstr>
      <vt:lpstr>আচরণিক উদ্দেশ্য</vt:lpstr>
      <vt:lpstr>Slide 8</vt:lpstr>
      <vt:lpstr>Slide 9</vt:lpstr>
      <vt:lpstr>সরব পাঠ</vt:lpstr>
      <vt:lpstr>Slide 11</vt:lpstr>
      <vt:lpstr>Slide 12</vt:lpstr>
      <vt:lpstr>Slide 13</vt:lpstr>
      <vt:lpstr>সে যুগ হয়েছে বাসি, যে যুগে পুরুষ দাস ছিল নাকো,নারীরা আছিল দাসী।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172</cp:revision>
  <dcterms:created xsi:type="dcterms:W3CDTF">2006-08-16T00:00:00Z</dcterms:created>
  <dcterms:modified xsi:type="dcterms:W3CDTF">2020-12-22T11:15:40Z</dcterms:modified>
</cp:coreProperties>
</file>