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1" r:id="rId3"/>
    <p:sldId id="278" r:id="rId4"/>
    <p:sldId id="258" r:id="rId5"/>
    <p:sldId id="282" r:id="rId6"/>
    <p:sldId id="283" r:id="rId7"/>
    <p:sldId id="261" r:id="rId8"/>
    <p:sldId id="262" r:id="rId9"/>
    <p:sldId id="263" r:id="rId10"/>
    <p:sldId id="264" r:id="rId11"/>
    <p:sldId id="284" r:id="rId12"/>
    <p:sldId id="285" r:id="rId13"/>
    <p:sldId id="286" r:id="rId14"/>
    <p:sldId id="287" r:id="rId15"/>
    <p:sldId id="288" r:id="rId16"/>
    <p:sldId id="289" r:id="rId17"/>
    <p:sldId id="290" r:id="rId18"/>
    <p:sldId id="291" r:id="rId19"/>
    <p:sldId id="292" r:id="rId20"/>
    <p:sldId id="294" r:id="rId21"/>
    <p:sldId id="295" r:id="rId22"/>
    <p:sldId id="259" r:id="rId23"/>
    <p:sldId id="260" r:id="rId24"/>
    <p:sldId id="275" r:id="rId25"/>
    <p:sldId id="276" r:id="rId26"/>
    <p:sldId id="268" r:id="rId27"/>
    <p:sldId id="29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B6FC6B-5F5A-4F8C-870A-53095EEE7381}"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CC4A76F9-B34C-46BA-BFB9-31371126F1B9}">
      <dgm:prSet phldrT="[Text]"/>
      <dgm:spPr/>
      <dgm:t>
        <a:bodyPr/>
        <a:lstStyle/>
        <a:p>
          <a:r>
            <a:rPr lang="bn-IN" dirty="0">
              <a:latin typeface="NikoshBAN" panose="02000000000000000000" pitchFamily="2" charset="0"/>
              <a:cs typeface="NikoshBAN" panose="02000000000000000000" pitchFamily="2" charset="0"/>
            </a:rPr>
            <a:t>অবরোহ</a:t>
          </a:r>
        </a:p>
        <a:p>
          <a:r>
            <a:rPr lang="bn-IN" dirty="0">
              <a:latin typeface="NikoshBAN" panose="02000000000000000000" pitchFamily="2" charset="0"/>
              <a:cs typeface="NikoshBAN" panose="02000000000000000000" pitchFamily="2" charset="0"/>
            </a:rPr>
            <a:t>অনুমান </a:t>
          </a:r>
          <a:endParaRPr lang="en-US" dirty="0">
            <a:latin typeface="NikoshBAN" panose="02000000000000000000" pitchFamily="2" charset="0"/>
            <a:cs typeface="NikoshBAN" panose="02000000000000000000" pitchFamily="2" charset="0"/>
          </a:endParaRPr>
        </a:p>
      </dgm:t>
    </dgm:pt>
    <dgm:pt modelId="{009B7EBD-D93D-4B02-B435-7EFCF8B115EC}" type="parTrans" cxnId="{C2374EF4-5BEF-4012-B400-0BCF4D3663CF}">
      <dgm:prSet/>
      <dgm:spPr/>
      <dgm:t>
        <a:bodyPr/>
        <a:lstStyle/>
        <a:p>
          <a:endParaRPr lang="en-US"/>
        </a:p>
      </dgm:t>
    </dgm:pt>
    <dgm:pt modelId="{1DB91A11-F505-4D37-AF42-D0EDD5A831F6}" type="sibTrans" cxnId="{C2374EF4-5BEF-4012-B400-0BCF4D3663CF}">
      <dgm:prSet/>
      <dgm:spPr/>
      <dgm:t>
        <a:bodyPr/>
        <a:lstStyle/>
        <a:p>
          <a:endParaRPr lang="en-US"/>
        </a:p>
      </dgm:t>
    </dgm:pt>
    <dgm:pt modelId="{25CFC2AB-42BF-4B8C-A5AE-62E221D38E5B}">
      <dgm:prSet phldrT="[Text]"/>
      <dgm:spPr/>
      <dgm:t>
        <a:bodyPr/>
        <a:lstStyle/>
        <a:p>
          <a:r>
            <a:rPr lang="bn-IN" dirty="0">
              <a:latin typeface="NikoshBAN" panose="02000000000000000000" pitchFamily="2" charset="0"/>
              <a:cs typeface="NikoshBAN" panose="02000000000000000000" pitchFamily="2" charset="0"/>
            </a:rPr>
            <a:t>মাধ্যম অনুমান</a:t>
          </a:r>
          <a:endParaRPr lang="en-US" dirty="0">
            <a:latin typeface="NikoshBAN" panose="02000000000000000000" pitchFamily="2" charset="0"/>
            <a:cs typeface="NikoshBAN" panose="02000000000000000000" pitchFamily="2" charset="0"/>
          </a:endParaRPr>
        </a:p>
      </dgm:t>
    </dgm:pt>
    <dgm:pt modelId="{8262EA3C-0F16-4EF6-A4FD-EF8567CE7F71}" type="parTrans" cxnId="{9A15AC06-31AF-4810-8162-5A13D6F6DB4C}">
      <dgm:prSet/>
      <dgm:spPr/>
      <dgm:t>
        <a:bodyPr/>
        <a:lstStyle/>
        <a:p>
          <a:endParaRPr lang="en-US"/>
        </a:p>
      </dgm:t>
    </dgm:pt>
    <dgm:pt modelId="{50D30AFA-70EE-4D9F-B7C3-085C4668C467}" type="sibTrans" cxnId="{9A15AC06-31AF-4810-8162-5A13D6F6DB4C}">
      <dgm:prSet/>
      <dgm:spPr/>
      <dgm:t>
        <a:bodyPr/>
        <a:lstStyle/>
        <a:p>
          <a:endParaRPr lang="en-US"/>
        </a:p>
      </dgm:t>
    </dgm:pt>
    <dgm:pt modelId="{1FF16D90-9A57-4F96-A73F-64166EB3C02C}">
      <dgm:prSet phldrT="[Text]"/>
      <dgm:spPr/>
      <dgm:t>
        <a:bodyPr/>
        <a:lstStyle/>
        <a:p>
          <a:r>
            <a:rPr lang="bn-IN" dirty="0">
              <a:latin typeface="NikoshBAN" panose="02000000000000000000" pitchFamily="2" charset="0"/>
              <a:cs typeface="NikoshBAN" panose="02000000000000000000" pitchFamily="2" charset="0"/>
            </a:rPr>
            <a:t>অমাধ্যম অনুমান </a:t>
          </a:r>
          <a:endParaRPr lang="en-US" dirty="0">
            <a:latin typeface="NikoshBAN" panose="02000000000000000000" pitchFamily="2" charset="0"/>
            <a:cs typeface="NikoshBAN" panose="02000000000000000000" pitchFamily="2" charset="0"/>
          </a:endParaRPr>
        </a:p>
      </dgm:t>
    </dgm:pt>
    <dgm:pt modelId="{9F4BA4A9-8560-42AC-91EC-5031749E89C6}" type="parTrans" cxnId="{B00C3898-EE6D-482D-8B38-C15AC2A9CE45}">
      <dgm:prSet/>
      <dgm:spPr/>
      <dgm:t>
        <a:bodyPr/>
        <a:lstStyle/>
        <a:p>
          <a:endParaRPr lang="en-US"/>
        </a:p>
      </dgm:t>
    </dgm:pt>
    <dgm:pt modelId="{97205956-DA75-4134-B7F2-60D6D7FA76C0}" type="sibTrans" cxnId="{B00C3898-EE6D-482D-8B38-C15AC2A9CE45}">
      <dgm:prSet/>
      <dgm:spPr/>
      <dgm:t>
        <a:bodyPr/>
        <a:lstStyle/>
        <a:p>
          <a:endParaRPr lang="en-US"/>
        </a:p>
      </dgm:t>
    </dgm:pt>
    <dgm:pt modelId="{399C8E08-F893-48B4-93DD-AF027E3D6550}" type="pres">
      <dgm:prSet presAssocID="{97B6FC6B-5F5A-4F8C-870A-53095EEE7381}" presName="Name0" presStyleCnt="0">
        <dgm:presLayoutVars>
          <dgm:dir/>
          <dgm:resizeHandles val="exact"/>
        </dgm:presLayoutVars>
      </dgm:prSet>
      <dgm:spPr/>
    </dgm:pt>
    <dgm:pt modelId="{DCF3ADDF-1777-47EB-8AAC-3820473BFC0D}" type="pres">
      <dgm:prSet presAssocID="{CC4A76F9-B34C-46BA-BFB9-31371126F1B9}" presName="node" presStyleLbl="node1" presStyleIdx="0" presStyleCnt="3" custScaleX="125273" custScaleY="88117" custRadScaleRad="84645">
        <dgm:presLayoutVars>
          <dgm:bulletEnabled val="1"/>
        </dgm:presLayoutVars>
      </dgm:prSet>
      <dgm:spPr/>
    </dgm:pt>
    <dgm:pt modelId="{712B531E-1611-4475-8BAA-B281F29A2E6B}" type="pres">
      <dgm:prSet presAssocID="{1DB91A11-F505-4D37-AF42-D0EDD5A831F6}" presName="sibTrans" presStyleLbl="sibTrans2D1" presStyleIdx="0" presStyleCnt="3"/>
      <dgm:spPr/>
    </dgm:pt>
    <dgm:pt modelId="{4A3E94E1-CE5D-4C55-B421-D044A462AE5B}" type="pres">
      <dgm:prSet presAssocID="{1DB91A11-F505-4D37-AF42-D0EDD5A831F6}" presName="connectorText" presStyleLbl="sibTrans2D1" presStyleIdx="0" presStyleCnt="3"/>
      <dgm:spPr/>
    </dgm:pt>
    <dgm:pt modelId="{F26B42E5-FBA1-43CF-ABF5-69D48A3296BA}" type="pres">
      <dgm:prSet presAssocID="{25CFC2AB-42BF-4B8C-A5AE-62E221D38E5B}" presName="node" presStyleLbl="node1" presStyleIdx="1" presStyleCnt="3">
        <dgm:presLayoutVars>
          <dgm:bulletEnabled val="1"/>
        </dgm:presLayoutVars>
      </dgm:prSet>
      <dgm:spPr/>
    </dgm:pt>
    <dgm:pt modelId="{749D29CA-CD52-47CD-92BC-4098645D1E5C}" type="pres">
      <dgm:prSet presAssocID="{50D30AFA-70EE-4D9F-B7C3-085C4668C467}" presName="sibTrans" presStyleLbl="sibTrans2D1" presStyleIdx="1" presStyleCnt="3"/>
      <dgm:spPr/>
    </dgm:pt>
    <dgm:pt modelId="{06032399-1BB6-43A5-981C-5C4E2E06869B}" type="pres">
      <dgm:prSet presAssocID="{50D30AFA-70EE-4D9F-B7C3-085C4668C467}" presName="connectorText" presStyleLbl="sibTrans2D1" presStyleIdx="1" presStyleCnt="3"/>
      <dgm:spPr/>
    </dgm:pt>
    <dgm:pt modelId="{91473373-E80E-4628-8EB5-472A46FDB982}" type="pres">
      <dgm:prSet presAssocID="{1FF16D90-9A57-4F96-A73F-64166EB3C02C}" presName="node" presStyleLbl="node1" presStyleIdx="2" presStyleCnt="3">
        <dgm:presLayoutVars>
          <dgm:bulletEnabled val="1"/>
        </dgm:presLayoutVars>
      </dgm:prSet>
      <dgm:spPr/>
    </dgm:pt>
    <dgm:pt modelId="{30069AD0-B8DE-4D33-949E-5431B377F4FD}" type="pres">
      <dgm:prSet presAssocID="{97205956-DA75-4134-B7F2-60D6D7FA76C0}" presName="sibTrans" presStyleLbl="sibTrans2D1" presStyleIdx="2" presStyleCnt="3"/>
      <dgm:spPr/>
    </dgm:pt>
    <dgm:pt modelId="{997B6039-6B0F-4C67-AC09-6D3EC8A20369}" type="pres">
      <dgm:prSet presAssocID="{97205956-DA75-4134-B7F2-60D6D7FA76C0}" presName="connectorText" presStyleLbl="sibTrans2D1" presStyleIdx="2" presStyleCnt="3"/>
      <dgm:spPr/>
    </dgm:pt>
  </dgm:ptLst>
  <dgm:cxnLst>
    <dgm:cxn modelId="{9A15AC06-31AF-4810-8162-5A13D6F6DB4C}" srcId="{97B6FC6B-5F5A-4F8C-870A-53095EEE7381}" destId="{25CFC2AB-42BF-4B8C-A5AE-62E221D38E5B}" srcOrd="1" destOrd="0" parTransId="{8262EA3C-0F16-4EF6-A4FD-EF8567CE7F71}" sibTransId="{50D30AFA-70EE-4D9F-B7C3-085C4668C467}"/>
    <dgm:cxn modelId="{F8720218-4FDB-415E-847F-31ABC3CA2418}" type="presOf" srcId="{97B6FC6B-5F5A-4F8C-870A-53095EEE7381}" destId="{399C8E08-F893-48B4-93DD-AF027E3D6550}" srcOrd="0" destOrd="0" presId="urn:microsoft.com/office/officeart/2005/8/layout/cycle7"/>
    <dgm:cxn modelId="{9A8EA925-F03D-4B9A-AF86-1A53119A1192}" type="presOf" srcId="{25CFC2AB-42BF-4B8C-A5AE-62E221D38E5B}" destId="{F26B42E5-FBA1-43CF-ABF5-69D48A3296BA}" srcOrd="0" destOrd="0" presId="urn:microsoft.com/office/officeart/2005/8/layout/cycle7"/>
    <dgm:cxn modelId="{57B9EA29-537F-4BBE-B0B1-E79F343FCC19}" type="presOf" srcId="{1DB91A11-F505-4D37-AF42-D0EDD5A831F6}" destId="{4A3E94E1-CE5D-4C55-B421-D044A462AE5B}" srcOrd="1" destOrd="0" presId="urn:microsoft.com/office/officeart/2005/8/layout/cycle7"/>
    <dgm:cxn modelId="{75EDE432-886B-4861-9A8C-CA68DBAC738D}" type="presOf" srcId="{1FF16D90-9A57-4F96-A73F-64166EB3C02C}" destId="{91473373-E80E-4628-8EB5-472A46FDB982}" srcOrd="0" destOrd="0" presId="urn:microsoft.com/office/officeart/2005/8/layout/cycle7"/>
    <dgm:cxn modelId="{EC5D0633-8F6E-4774-BE9D-5BAC31F73308}" type="presOf" srcId="{50D30AFA-70EE-4D9F-B7C3-085C4668C467}" destId="{06032399-1BB6-43A5-981C-5C4E2E06869B}" srcOrd="1" destOrd="0" presId="urn:microsoft.com/office/officeart/2005/8/layout/cycle7"/>
    <dgm:cxn modelId="{2A94EB3B-E45C-459B-9837-5D96A9AE98B4}" type="presOf" srcId="{50D30AFA-70EE-4D9F-B7C3-085C4668C467}" destId="{749D29CA-CD52-47CD-92BC-4098645D1E5C}" srcOrd="0" destOrd="0" presId="urn:microsoft.com/office/officeart/2005/8/layout/cycle7"/>
    <dgm:cxn modelId="{9D554E6B-BAD2-4B5D-9D8E-DBE62D8F7E71}" type="presOf" srcId="{97205956-DA75-4134-B7F2-60D6D7FA76C0}" destId="{997B6039-6B0F-4C67-AC09-6D3EC8A20369}" srcOrd="1" destOrd="0" presId="urn:microsoft.com/office/officeart/2005/8/layout/cycle7"/>
    <dgm:cxn modelId="{A59EF14B-0E6E-4C27-93AB-2563BDC19970}" type="presOf" srcId="{CC4A76F9-B34C-46BA-BFB9-31371126F1B9}" destId="{DCF3ADDF-1777-47EB-8AAC-3820473BFC0D}" srcOrd="0" destOrd="0" presId="urn:microsoft.com/office/officeart/2005/8/layout/cycle7"/>
    <dgm:cxn modelId="{BA7BCC7C-7F64-4DFB-AE5E-2F80F5940396}" type="presOf" srcId="{97205956-DA75-4134-B7F2-60D6D7FA76C0}" destId="{30069AD0-B8DE-4D33-949E-5431B377F4FD}" srcOrd="0" destOrd="0" presId="urn:microsoft.com/office/officeart/2005/8/layout/cycle7"/>
    <dgm:cxn modelId="{B00C3898-EE6D-482D-8B38-C15AC2A9CE45}" srcId="{97B6FC6B-5F5A-4F8C-870A-53095EEE7381}" destId="{1FF16D90-9A57-4F96-A73F-64166EB3C02C}" srcOrd="2" destOrd="0" parTransId="{9F4BA4A9-8560-42AC-91EC-5031749E89C6}" sibTransId="{97205956-DA75-4134-B7F2-60D6D7FA76C0}"/>
    <dgm:cxn modelId="{E2C562B0-F53B-4CE5-A488-80326E194A27}" type="presOf" srcId="{1DB91A11-F505-4D37-AF42-D0EDD5A831F6}" destId="{712B531E-1611-4475-8BAA-B281F29A2E6B}" srcOrd="0" destOrd="0" presId="urn:microsoft.com/office/officeart/2005/8/layout/cycle7"/>
    <dgm:cxn modelId="{C2374EF4-5BEF-4012-B400-0BCF4D3663CF}" srcId="{97B6FC6B-5F5A-4F8C-870A-53095EEE7381}" destId="{CC4A76F9-B34C-46BA-BFB9-31371126F1B9}" srcOrd="0" destOrd="0" parTransId="{009B7EBD-D93D-4B02-B435-7EFCF8B115EC}" sibTransId="{1DB91A11-F505-4D37-AF42-D0EDD5A831F6}"/>
    <dgm:cxn modelId="{83C4DBAB-E311-4920-B854-DECD269F7AEC}" type="presParOf" srcId="{399C8E08-F893-48B4-93DD-AF027E3D6550}" destId="{DCF3ADDF-1777-47EB-8AAC-3820473BFC0D}" srcOrd="0" destOrd="0" presId="urn:microsoft.com/office/officeart/2005/8/layout/cycle7"/>
    <dgm:cxn modelId="{E4F797DA-17B4-476C-A7F3-6D587ED507CD}" type="presParOf" srcId="{399C8E08-F893-48B4-93DD-AF027E3D6550}" destId="{712B531E-1611-4475-8BAA-B281F29A2E6B}" srcOrd="1" destOrd="0" presId="urn:microsoft.com/office/officeart/2005/8/layout/cycle7"/>
    <dgm:cxn modelId="{48B2140F-BA78-47F4-8BE7-8D2CE68B0336}" type="presParOf" srcId="{712B531E-1611-4475-8BAA-B281F29A2E6B}" destId="{4A3E94E1-CE5D-4C55-B421-D044A462AE5B}" srcOrd="0" destOrd="0" presId="urn:microsoft.com/office/officeart/2005/8/layout/cycle7"/>
    <dgm:cxn modelId="{0CD2AEE9-4143-4BDB-A23F-5C8A48A65E98}" type="presParOf" srcId="{399C8E08-F893-48B4-93DD-AF027E3D6550}" destId="{F26B42E5-FBA1-43CF-ABF5-69D48A3296BA}" srcOrd="2" destOrd="0" presId="urn:microsoft.com/office/officeart/2005/8/layout/cycle7"/>
    <dgm:cxn modelId="{5EF567C9-961A-4806-B638-4C034D2A2356}" type="presParOf" srcId="{399C8E08-F893-48B4-93DD-AF027E3D6550}" destId="{749D29CA-CD52-47CD-92BC-4098645D1E5C}" srcOrd="3" destOrd="0" presId="urn:microsoft.com/office/officeart/2005/8/layout/cycle7"/>
    <dgm:cxn modelId="{8CA60980-6B73-4508-94E9-9CCC23F8E3CD}" type="presParOf" srcId="{749D29CA-CD52-47CD-92BC-4098645D1E5C}" destId="{06032399-1BB6-43A5-981C-5C4E2E06869B}" srcOrd="0" destOrd="0" presId="urn:microsoft.com/office/officeart/2005/8/layout/cycle7"/>
    <dgm:cxn modelId="{F123E023-BA01-4B54-AE19-853B5A3F62EF}" type="presParOf" srcId="{399C8E08-F893-48B4-93DD-AF027E3D6550}" destId="{91473373-E80E-4628-8EB5-472A46FDB982}" srcOrd="4" destOrd="0" presId="urn:microsoft.com/office/officeart/2005/8/layout/cycle7"/>
    <dgm:cxn modelId="{61699D29-D9CE-4418-AE01-974327AEB270}" type="presParOf" srcId="{399C8E08-F893-48B4-93DD-AF027E3D6550}" destId="{30069AD0-B8DE-4D33-949E-5431B377F4FD}" srcOrd="5" destOrd="0" presId="urn:microsoft.com/office/officeart/2005/8/layout/cycle7"/>
    <dgm:cxn modelId="{692A9D7B-9699-4491-9C67-C44330A25202}" type="presParOf" srcId="{30069AD0-B8DE-4D33-949E-5431B377F4FD}" destId="{997B6039-6B0F-4C67-AC09-6D3EC8A20369}"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FF3CE6-C957-43BC-8786-9F2F3CE33881}"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B2E50A25-ADA8-4C84-91F4-2DC160B5F21B}">
      <dgm:prSet phldrT="[Text]"/>
      <dgm:spPr/>
      <dgm:t>
        <a:bodyPr/>
        <a:lstStyle/>
        <a:p>
          <a:r>
            <a:rPr lang="bn-IN" dirty="0"/>
            <a:t>আরোহ</a:t>
          </a:r>
        </a:p>
        <a:p>
          <a:r>
            <a:rPr lang="bn-IN" dirty="0"/>
            <a:t>অনুমান </a:t>
          </a:r>
          <a:endParaRPr lang="en-US" dirty="0"/>
        </a:p>
      </dgm:t>
    </dgm:pt>
    <dgm:pt modelId="{4CB4360E-27EF-46A7-B36F-C029372A2DB7}" type="parTrans" cxnId="{D0C2508B-4E8E-40B1-AE51-01970A807120}">
      <dgm:prSet/>
      <dgm:spPr/>
      <dgm:t>
        <a:bodyPr/>
        <a:lstStyle/>
        <a:p>
          <a:endParaRPr lang="en-US"/>
        </a:p>
      </dgm:t>
    </dgm:pt>
    <dgm:pt modelId="{5400A0B6-1A17-4BA8-96EF-3AB33AA0192A}" type="sibTrans" cxnId="{D0C2508B-4E8E-40B1-AE51-01970A807120}">
      <dgm:prSet/>
      <dgm:spPr/>
      <dgm:t>
        <a:bodyPr/>
        <a:lstStyle/>
        <a:p>
          <a:endParaRPr lang="en-US"/>
        </a:p>
      </dgm:t>
    </dgm:pt>
    <dgm:pt modelId="{16699364-4810-4C2A-957D-9299E3213F22}">
      <dgm:prSet phldrT="[Text]"/>
      <dgm:spPr/>
      <dgm:t>
        <a:bodyPr/>
        <a:lstStyle/>
        <a:p>
          <a:r>
            <a:rPr lang="bn-IN" dirty="0"/>
            <a:t>অপ্রকৃত আরোহ </a:t>
          </a:r>
          <a:endParaRPr lang="en-US" dirty="0"/>
        </a:p>
      </dgm:t>
    </dgm:pt>
    <dgm:pt modelId="{734F8F6C-73EC-41F2-95AF-AC703A98F348}" type="parTrans" cxnId="{B99ACDE2-2D27-4D65-9425-37BE3F590C60}">
      <dgm:prSet/>
      <dgm:spPr/>
      <dgm:t>
        <a:bodyPr/>
        <a:lstStyle/>
        <a:p>
          <a:endParaRPr lang="en-US"/>
        </a:p>
      </dgm:t>
    </dgm:pt>
    <dgm:pt modelId="{661335BA-1076-4217-9FE4-D8FCB3D68E11}" type="sibTrans" cxnId="{B99ACDE2-2D27-4D65-9425-37BE3F590C60}">
      <dgm:prSet/>
      <dgm:spPr/>
      <dgm:t>
        <a:bodyPr/>
        <a:lstStyle/>
        <a:p>
          <a:endParaRPr lang="en-US"/>
        </a:p>
      </dgm:t>
    </dgm:pt>
    <dgm:pt modelId="{BC9388D6-3C80-4651-9ECC-A33C9E8F7520}">
      <dgm:prSet phldrT="[Text]"/>
      <dgm:spPr/>
      <dgm:t>
        <a:bodyPr/>
        <a:lstStyle/>
        <a:p>
          <a:r>
            <a:rPr lang="bn-IN" dirty="0"/>
            <a:t>প্রকৃত আরোহ </a:t>
          </a:r>
          <a:endParaRPr lang="en-US" dirty="0"/>
        </a:p>
      </dgm:t>
    </dgm:pt>
    <dgm:pt modelId="{5C209491-8519-49B2-8572-DB57553241FF}" type="parTrans" cxnId="{C0BF612B-ED92-4F3A-838F-16051DC1C510}">
      <dgm:prSet/>
      <dgm:spPr/>
      <dgm:t>
        <a:bodyPr/>
        <a:lstStyle/>
        <a:p>
          <a:endParaRPr lang="en-US"/>
        </a:p>
      </dgm:t>
    </dgm:pt>
    <dgm:pt modelId="{D6776DF2-D759-4DFB-8E9D-404E22E0F823}" type="sibTrans" cxnId="{C0BF612B-ED92-4F3A-838F-16051DC1C510}">
      <dgm:prSet/>
      <dgm:spPr/>
      <dgm:t>
        <a:bodyPr/>
        <a:lstStyle/>
        <a:p>
          <a:endParaRPr lang="en-US"/>
        </a:p>
      </dgm:t>
    </dgm:pt>
    <dgm:pt modelId="{8892D97C-05BC-4B4A-94C9-D5866B74562A}" type="pres">
      <dgm:prSet presAssocID="{72FF3CE6-C957-43BC-8786-9F2F3CE33881}" presName="Name0" presStyleCnt="0">
        <dgm:presLayoutVars>
          <dgm:dir/>
          <dgm:resizeHandles val="exact"/>
        </dgm:presLayoutVars>
      </dgm:prSet>
      <dgm:spPr/>
    </dgm:pt>
    <dgm:pt modelId="{C618A805-B021-4600-832C-BBB2FFC804AF}" type="pres">
      <dgm:prSet presAssocID="{B2E50A25-ADA8-4C84-91F4-2DC160B5F21B}" presName="node" presStyleLbl="node1" presStyleIdx="0" presStyleCnt="3" custScaleX="135005" custScaleY="97869" custRadScaleRad="91164" custRadScaleInc="9128">
        <dgm:presLayoutVars>
          <dgm:bulletEnabled val="1"/>
        </dgm:presLayoutVars>
      </dgm:prSet>
      <dgm:spPr/>
    </dgm:pt>
    <dgm:pt modelId="{8FB25054-6B00-490D-80A2-2755348D40AF}" type="pres">
      <dgm:prSet presAssocID="{5400A0B6-1A17-4BA8-96EF-3AB33AA0192A}" presName="sibTrans" presStyleLbl="sibTrans2D1" presStyleIdx="0" presStyleCnt="3"/>
      <dgm:spPr/>
    </dgm:pt>
    <dgm:pt modelId="{76657A17-56DC-432A-BCBB-2A59D909DC8B}" type="pres">
      <dgm:prSet presAssocID="{5400A0B6-1A17-4BA8-96EF-3AB33AA0192A}" presName="connectorText" presStyleLbl="sibTrans2D1" presStyleIdx="0" presStyleCnt="3"/>
      <dgm:spPr/>
    </dgm:pt>
    <dgm:pt modelId="{693DC41E-D1C9-4251-9330-B4A7CB922641}" type="pres">
      <dgm:prSet presAssocID="{16699364-4810-4C2A-957D-9299E3213F22}" presName="node" presStyleLbl="node1" presStyleIdx="1" presStyleCnt="3">
        <dgm:presLayoutVars>
          <dgm:bulletEnabled val="1"/>
        </dgm:presLayoutVars>
      </dgm:prSet>
      <dgm:spPr/>
    </dgm:pt>
    <dgm:pt modelId="{5FD36587-2E05-4138-B30E-AB584600E9E5}" type="pres">
      <dgm:prSet presAssocID="{661335BA-1076-4217-9FE4-D8FCB3D68E11}" presName="sibTrans" presStyleLbl="sibTrans2D1" presStyleIdx="1" presStyleCnt="3"/>
      <dgm:spPr/>
    </dgm:pt>
    <dgm:pt modelId="{19EDED4E-6230-4A59-8FA3-066EBC92CD60}" type="pres">
      <dgm:prSet presAssocID="{661335BA-1076-4217-9FE4-D8FCB3D68E11}" presName="connectorText" presStyleLbl="sibTrans2D1" presStyleIdx="1" presStyleCnt="3"/>
      <dgm:spPr/>
    </dgm:pt>
    <dgm:pt modelId="{477658E9-7BB9-477E-89D8-0B3F26D230D5}" type="pres">
      <dgm:prSet presAssocID="{BC9388D6-3C80-4651-9ECC-A33C9E8F7520}" presName="node" presStyleLbl="node1" presStyleIdx="2" presStyleCnt="3">
        <dgm:presLayoutVars>
          <dgm:bulletEnabled val="1"/>
        </dgm:presLayoutVars>
      </dgm:prSet>
      <dgm:spPr/>
    </dgm:pt>
    <dgm:pt modelId="{379BAAD0-8EFC-4CB3-B35D-DD673FE9236C}" type="pres">
      <dgm:prSet presAssocID="{D6776DF2-D759-4DFB-8E9D-404E22E0F823}" presName="sibTrans" presStyleLbl="sibTrans2D1" presStyleIdx="2" presStyleCnt="3"/>
      <dgm:spPr/>
    </dgm:pt>
    <dgm:pt modelId="{B61321DF-A274-4FBB-8321-A7076C136B27}" type="pres">
      <dgm:prSet presAssocID="{D6776DF2-D759-4DFB-8E9D-404E22E0F823}" presName="connectorText" presStyleLbl="sibTrans2D1" presStyleIdx="2" presStyleCnt="3"/>
      <dgm:spPr/>
    </dgm:pt>
  </dgm:ptLst>
  <dgm:cxnLst>
    <dgm:cxn modelId="{73B75901-FD66-4A61-AD55-82C2AEEBF379}" type="presOf" srcId="{661335BA-1076-4217-9FE4-D8FCB3D68E11}" destId="{19EDED4E-6230-4A59-8FA3-066EBC92CD60}" srcOrd="1" destOrd="0" presId="urn:microsoft.com/office/officeart/2005/8/layout/cycle7"/>
    <dgm:cxn modelId="{A61FAC24-B78C-4F96-A77E-1027CA5FA7E5}" type="presOf" srcId="{BC9388D6-3C80-4651-9ECC-A33C9E8F7520}" destId="{477658E9-7BB9-477E-89D8-0B3F26D230D5}" srcOrd="0" destOrd="0" presId="urn:microsoft.com/office/officeart/2005/8/layout/cycle7"/>
    <dgm:cxn modelId="{58C77629-DA68-481C-AF10-AE6BEFB032E5}" type="presOf" srcId="{D6776DF2-D759-4DFB-8E9D-404E22E0F823}" destId="{379BAAD0-8EFC-4CB3-B35D-DD673FE9236C}" srcOrd="0" destOrd="0" presId="urn:microsoft.com/office/officeart/2005/8/layout/cycle7"/>
    <dgm:cxn modelId="{C0BF612B-ED92-4F3A-838F-16051DC1C510}" srcId="{72FF3CE6-C957-43BC-8786-9F2F3CE33881}" destId="{BC9388D6-3C80-4651-9ECC-A33C9E8F7520}" srcOrd="2" destOrd="0" parTransId="{5C209491-8519-49B2-8572-DB57553241FF}" sibTransId="{D6776DF2-D759-4DFB-8E9D-404E22E0F823}"/>
    <dgm:cxn modelId="{8E8F0562-77CC-418C-8791-B39F19392002}" type="presOf" srcId="{661335BA-1076-4217-9FE4-D8FCB3D68E11}" destId="{5FD36587-2E05-4138-B30E-AB584600E9E5}" srcOrd="0" destOrd="0" presId="urn:microsoft.com/office/officeart/2005/8/layout/cycle7"/>
    <dgm:cxn modelId="{96617647-DBBF-4ED5-AB76-562ECAF79D6D}" type="presOf" srcId="{D6776DF2-D759-4DFB-8E9D-404E22E0F823}" destId="{B61321DF-A274-4FBB-8321-A7076C136B27}" srcOrd="1" destOrd="0" presId="urn:microsoft.com/office/officeart/2005/8/layout/cycle7"/>
    <dgm:cxn modelId="{6160526E-A533-4DE8-81C0-303D67FD53C8}" type="presOf" srcId="{5400A0B6-1A17-4BA8-96EF-3AB33AA0192A}" destId="{76657A17-56DC-432A-BCBB-2A59D909DC8B}" srcOrd="1" destOrd="0" presId="urn:microsoft.com/office/officeart/2005/8/layout/cycle7"/>
    <dgm:cxn modelId="{11D00376-4C13-4CCD-9AD9-FD5AD5BA75BC}" type="presOf" srcId="{72FF3CE6-C957-43BC-8786-9F2F3CE33881}" destId="{8892D97C-05BC-4B4A-94C9-D5866B74562A}" srcOrd="0" destOrd="0" presId="urn:microsoft.com/office/officeart/2005/8/layout/cycle7"/>
    <dgm:cxn modelId="{D0C2508B-4E8E-40B1-AE51-01970A807120}" srcId="{72FF3CE6-C957-43BC-8786-9F2F3CE33881}" destId="{B2E50A25-ADA8-4C84-91F4-2DC160B5F21B}" srcOrd="0" destOrd="0" parTransId="{4CB4360E-27EF-46A7-B36F-C029372A2DB7}" sibTransId="{5400A0B6-1A17-4BA8-96EF-3AB33AA0192A}"/>
    <dgm:cxn modelId="{6D54D290-8374-4F4E-B108-15EDEA5FCF36}" type="presOf" srcId="{B2E50A25-ADA8-4C84-91F4-2DC160B5F21B}" destId="{C618A805-B021-4600-832C-BBB2FFC804AF}" srcOrd="0" destOrd="0" presId="urn:microsoft.com/office/officeart/2005/8/layout/cycle7"/>
    <dgm:cxn modelId="{83401F9F-8ECD-4940-B6C5-BCA96C44BA5B}" type="presOf" srcId="{16699364-4810-4C2A-957D-9299E3213F22}" destId="{693DC41E-D1C9-4251-9330-B4A7CB922641}" srcOrd="0" destOrd="0" presId="urn:microsoft.com/office/officeart/2005/8/layout/cycle7"/>
    <dgm:cxn modelId="{B99ACDE2-2D27-4D65-9425-37BE3F590C60}" srcId="{72FF3CE6-C957-43BC-8786-9F2F3CE33881}" destId="{16699364-4810-4C2A-957D-9299E3213F22}" srcOrd="1" destOrd="0" parTransId="{734F8F6C-73EC-41F2-95AF-AC703A98F348}" sibTransId="{661335BA-1076-4217-9FE4-D8FCB3D68E11}"/>
    <dgm:cxn modelId="{1A811DF6-B1F7-4BD3-A80D-0D50FE4F1628}" type="presOf" srcId="{5400A0B6-1A17-4BA8-96EF-3AB33AA0192A}" destId="{8FB25054-6B00-490D-80A2-2755348D40AF}" srcOrd="0" destOrd="0" presId="urn:microsoft.com/office/officeart/2005/8/layout/cycle7"/>
    <dgm:cxn modelId="{3FFFF094-05C3-40C2-ABD0-D2797444545D}" type="presParOf" srcId="{8892D97C-05BC-4B4A-94C9-D5866B74562A}" destId="{C618A805-B021-4600-832C-BBB2FFC804AF}" srcOrd="0" destOrd="0" presId="urn:microsoft.com/office/officeart/2005/8/layout/cycle7"/>
    <dgm:cxn modelId="{865F763A-735F-4F9E-B7D5-4595F7502A79}" type="presParOf" srcId="{8892D97C-05BC-4B4A-94C9-D5866B74562A}" destId="{8FB25054-6B00-490D-80A2-2755348D40AF}" srcOrd="1" destOrd="0" presId="urn:microsoft.com/office/officeart/2005/8/layout/cycle7"/>
    <dgm:cxn modelId="{E76FE971-5B01-4ABF-A726-6D7DA0DD92ED}" type="presParOf" srcId="{8FB25054-6B00-490D-80A2-2755348D40AF}" destId="{76657A17-56DC-432A-BCBB-2A59D909DC8B}" srcOrd="0" destOrd="0" presId="urn:microsoft.com/office/officeart/2005/8/layout/cycle7"/>
    <dgm:cxn modelId="{4F930693-FC95-439C-A7EC-FDF6DFFCF1B8}" type="presParOf" srcId="{8892D97C-05BC-4B4A-94C9-D5866B74562A}" destId="{693DC41E-D1C9-4251-9330-B4A7CB922641}" srcOrd="2" destOrd="0" presId="urn:microsoft.com/office/officeart/2005/8/layout/cycle7"/>
    <dgm:cxn modelId="{6AC8A78E-074C-46D2-847E-EFA0884D097D}" type="presParOf" srcId="{8892D97C-05BC-4B4A-94C9-D5866B74562A}" destId="{5FD36587-2E05-4138-B30E-AB584600E9E5}" srcOrd="3" destOrd="0" presId="urn:microsoft.com/office/officeart/2005/8/layout/cycle7"/>
    <dgm:cxn modelId="{18FDB7A8-1C93-45F3-9656-7A235E3FF683}" type="presParOf" srcId="{5FD36587-2E05-4138-B30E-AB584600E9E5}" destId="{19EDED4E-6230-4A59-8FA3-066EBC92CD60}" srcOrd="0" destOrd="0" presId="urn:microsoft.com/office/officeart/2005/8/layout/cycle7"/>
    <dgm:cxn modelId="{6CD080BF-7D32-4F84-80E5-168A419EC3CE}" type="presParOf" srcId="{8892D97C-05BC-4B4A-94C9-D5866B74562A}" destId="{477658E9-7BB9-477E-89D8-0B3F26D230D5}" srcOrd="4" destOrd="0" presId="urn:microsoft.com/office/officeart/2005/8/layout/cycle7"/>
    <dgm:cxn modelId="{8CDF993C-BBD0-414F-AEC3-DB3476B0DABD}" type="presParOf" srcId="{8892D97C-05BC-4B4A-94C9-D5866B74562A}" destId="{379BAAD0-8EFC-4CB3-B35D-DD673FE9236C}" srcOrd="5" destOrd="0" presId="urn:microsoft.com/office/officeart/2005/8/layout/cycle7"/>
    <dgm:cxn modelId="{0C635100-F33F-4D68-8D8B-1F59EB120089}" type="presParOf" srcId="{379BAAD0-8EFC-4CB3-B35D-DD673FE9236C}" destId="{B61321DF-A274-4FBB-8321-A7076C136B27}"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05153C-FC00-4D8D-97F4-B8B5AE1A7ACB}"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76B68FFE-93C4-4490-9DD8-5FFDA3B7F842}">
      <dgm:prSet phldrT="[Text]" custT="1"/>
      <dgm:spPr>
        <a:solidFill>
          <a:schemeClr val="accent6">
            <a:lumMod val="40000"/>
            <a:lumOff val="60000"/>
          </a:schemeClr>
        </a:solidFill>
      </dgm:spPr>
      <dgm:t>
        <a:bodyPr/>
        <a:lstStyle/>
        <a:p>
          <a:r>
            <a:rPr lang="bn-BD" sz="2400" dirty="0">
              <a:solidFill>
                <a:schemeClr val="tx1"/>
              </a:solidFill>
              <a:latin typeface="NikoshBAN" panose="02000000000000000000" pitchFamily="2" charset="0"/>
              <a:cs typeface="NikoshBAN" panose="02000000000000000000" pitchFamily="2" charset="0"/>
            </a:rPr>
            <a:t>ক) অনুমান কি ?</a:t>
          </a:r>
          <a:endParaRPr lang="en-US" sz="2400" dirty="0">
            <a:solidFill>
              <a:schemeClr val="tx1"/>
            </a:solidFill>
          </a:endParaRPr>
        </a:p>
      </dgm:t>
    </dgm:pt>
    <dgm:pt modelId="{757B39CF-A0C7-4505-8E76-B3B269B222D0}" type="parTrans" cxnId="{2210211A-1095-4ABC-805E-517B3B638CD1}">
      <dgm:prSet/>
      <dgm:spPr/>
      <dgm:t>
        <a:bodyPr/>
        <a:lstStyle/>
        <a:p>
          <a:endParaRPr lang="en-US"/>
        </a:p>
      </dgm:t>
    </dgm:pt>
    <dgm:pt modelId="{C10C3826-B9BC-43B3-902C-7B32FB77B721}" type="sibTrans" cxnId="{2210211A-1095-4ABC-805E-517B3B638CD1}">
      <dgm:prSet/>
      <dgm:spPr/>
      <dgm:t>
        <a:bodyPr/>
        <a:lstStyle/>
        <a:p>
          <a:endParaRPr lang="en-US"/>
        </a:p>
      </dgm:t>
    </dgm:pt>
    <dgm:pt modelId="{69273540-DF4F-47B5-B4DF-3B2BDD2C97EC}">
      <dgm:prSet phldrT="[Text]" custT="1"/>
      <dgm:spPr/>
      <dgm:t>
        <a:bodyPr/>
        <a:lstStyle/>
        <a:p>
          <a:r>
            <a:rPr lang="bn-BD" sz="2400" dirty="0">
              <a:solidFill>
                <a:schemeClr val="tx1"/>
              </a:solidFill>
              <a:latin typeface="NikoshBAN" panose="02000000000000000000" pitchFamily="2" charset="0"/>
              <a:cs typeface="NikoshBAN" panose="02000000000000000000" pitchFamily="2" charset="0"/>
            </a:rPr>
            <a:t>খ) অবরোহ অনুমানের সিদ্ধান্ত আশ্রয়বাক্য থেকে কম ব্যাপক হয় , কেন ?</a:t>
          </a:r>
          <a:endParaRPr lang="en-US" sz="2400" dirty="0">
            <a:solidFill>
              <a:schemeClr val="tx1"/>
            </a:solidFill>
          </a:endParaRPr>
        </a:p>
      </dgm:t>
    </dgm:pt>
    <dgm:pt modelId="{B306705E-0086-4C9D-9C96-C8074124ED3F}" type="parTrans" cxnId="{D4E88C14-0FD6-443E-B752-626A5D2378CE}">
      <dgm:prSet/>
      <dgm:spPr/>
      <dgm:t>
        <a:bodyPr/>
        <a:lstStyle/>
        <a:p>
          <a:endParaRPr lang="en-US"/>
        </a:p>
      </dgm:t>
    </dgm:pt>
    <dgm:pt modelId="{E9554DD8-F30D-40E7-BB24-A052228D8BB6}" type="sibTrans" cxnId="{D4E88C14-0FD6-443E-B752-626A5D2378CE}">
      <dgm:prSet/>
      <dgm:spPr/>
      <dgm:t>
        <a:bodyPr/>
        <a:lstStyle/>
        <a:p>
          <a:endParaRPr lang="en-US"/>
        </a:p>
      </dgm:t>
    </dgm:pt>
    <dgm:pt modelId="{02749EE5-6145-4F84-96E0-2DC6D487A9FE}">
      <dgm:prSet phldrT="[Text]" custT="1"/>
      <dgm:spPr/>
      <dgm:t>
        <a:bodyPr/>
        <a:lstStyle/>
        <a:p>
          <a:r>
            <a:rPr lang="bn-BD" sz="2400" dirty="0">
              <a:solidFill>
                <a:schemeClr val="tx1"/>
              </a:solidFill>
              <a:latin typeface="NikoshBAN" panose="02000000000000000000" pitchFamily="2" charset="0"/>
              <a:cs typeface="NikoshBAN" panose="02000000000000000000" pitchFamily="2" charset="0"/>
            </a:rPr>
            <a:t>গ) উদ্দীপকে উল্লিখিত দৃষ্টান্ত-১ এর বৈশিষ্ট্য সমূহ তোমার পাঠ্যপুস্তকের আলোকে লিখ।</a:t>
          </a:r>
          <a:endParaRPr lang="en-US" sz="2400" dirty="0">
            <a:solidFill>
              <a:schemeClr val="tx1"/>
            </a:solidFill>
          </a:endParaRPr>
        </a:p>
      </dgm:t>
    </dgm:pt>
    <dgm:pt modelId="{6D27FB78-FEF0-4858-AF25-A9BB3524CB69}" type="parTrans" cxnId="{55939EE2-19E0-4388-BCF4-32099DE53C20}">
      <dgm:prSet/>
      <dgm:spPr/>
      <dgm:t>
        <a:bodyPr/>
        <a:lstStyle/>
        <a:p>
          <a:endParaRPr lang="en-US"/>
        </a:p>
      </dgm:t>
    </dgm:pt>
    <dgm:pt modelId="{4CBF3352-A1E1-4703-B3F9-476449E127E0}" type="sibTrans" cxnId="{55939EE2-19E0-4388-BCF4-32099DE53C20}">
      <dgm:prSet/>
      <dgm:spPr/>
      <dgm:t>
        <a:bodyPr/>
        <a:lstStyle/>
        <a:p>
          <a:endParaRPr lang="en-US"/>
        </a:p>
      </dgm:t>
    </dgm:pt>
    <dgm:pt modelId="{274B7910-D3BF-4B8E-AA51-DA2628E876A4}">
      <dgm:prSet phldrT="[Text]" custT="1"/>
      <dgm:spPr/>
      <dgm:t>
        <a:bodyPr/>
        <a:lstStyle/>
        <a:p>
          <a:r>
            <a:rPr lang="bn-BD" sz="2400" dirty="0">
              <a:solidFill>
                <a:schemeClr val="tx1"/>
              </a:solidFill>
              <a:latin typeface="NikoshBAN" panose="02000000000000000000" pitchFamily="2" charset="0"/>
              <a:cs typeface="NikoshBAN" panose="02000000000000000000" pitchFamily="2" charset="0"/>
            </a:rPr>
            <a:t>ঘ) দৃষ্টান্ত-১ এবং দৃষ্টান্ত-২ এর পার্থক্য তোমার পাঠ্য বই এর অনুসরণে লিখ। </a:t>
          </a:r>
          <a:endParaRPr lang="en-US" sz="2400" dirty="0">
            <a:solidFill>
              <a:schemeClr val="tx1"/>
            </a:solidFill>
          </a:endParaRPr>
        </a:p>
      </dgm:t>
    </dgm:pt>
    <dgm:pt modelId="{DE690C7C-5B56-4EB3-B427-9BAF472842B7}" type="parTrans" cxnId="{314A8EC7-76DF-4068-8B34-393ACEAC5E4E}">
      <dgm:prSet/>
      <dgm:spPr/>
      <dgm:t>
        <a:bodyPr/>
        <a:lstStyle/>
        <a:p>
          <a:endParaRPr lang="en-US"/>
        </a:p>
      </dgm:t>
    </dgm:pt>
    <dgm:pt modelId="{FAA79947-64D4-44BC-A381-4E9352283E07}" type="sibTrans" cxnId="{314A8EC7-76DF-4068-8B34-393ACEAC5E4E}">
      <dgm:prSet/>
      <dgm:spPr/>
      <dgm:t>
        <a:bodyPr/>
        <a:lstStyle/>
        <a:p>
          <a:endParaRPr lang="en-US"/>
        </a:p>
      </dgm:t>
    </dgm:pt>
    <dgm:pt modelId="{91D0A85B-6096-45DC-8351-CA4DCD4042E2}" type="pres">
      <dgm:prSet presAssocID="{0D05153C-FC00-4D8D-97F4-B8B5AE1A7ACB}" presName="linear" presStyleCnt="0">
        <dgm:presLayoutVars>
          <dgm:dir/>
          <dgm:animLvl val="lvl"/>
          <dgm:resizeHandles val="exact"/>
        </dgm:presLayoutVars>
      </dgm:prSet>
      <dgm:spPr/>
    </dgm:pt>
    <dgm:pt modelId="{DDC0B22C-FC7F-4F00-A07D-B48508F437B5}" type="pres">
      <dgm:prSet presAssocID="{76B68FFE-93C4-4490-9DD8-5FFDA3B7F842}" presName="parentLin" presStyleCnt="0"/>
      <dgm:spPr/>
    </dgm:pt>
    <dgm:pt modelId="{2779EDC0-F894-4699-B266-67B8BB62949C}" type="pres">
      <dgm:prSet presAssocID="{76B68FFE-93C4-4490-9DD8-5FFDA3B7F842}" presName="parentLeftMargin" presStyleLbl="node1" presStyleIdx="0" presStyleCnt="4"/>
      <dgm:spPr/>
    </dgm:pt>
    <dgm:pt modelId="{DB96B9F7-5DDD-464A-B0B5-2DCC9A0791BD}" type="pres">
      <dgm:prSet presAssocID="{76B68FFE-93C4-4490-9DD8-5FFDA3B7F842}" presName="parentText" presStyleLbl="node1" presStyleIdx="0" presStyleCnt="4">
        <dgm:presLayoutVars>
          <dgm:chMax val="0"/>
          <dgm:bulletEnabled val="1"/>
        </dgm:presLayoutVars>
      </dgm:prSet>
      <dgm:spPr/>
    </dgm:pt>
    <dgm:pt modelId="{644EE814-7372-4CAA-AFBB-E6AAE287E43D}" type="pres">
      <dgm:prSet presAssocID="{76B68FFE-93C4-4490-9DD8-5FFDA3B7F842}" presName="negativeSpace" presStyleCnt="0"/>
      <dgm:spPr/>
    </dgm:pt>
    <dgm:pt modelId="{72DD7574-60EE-4DD1-A173-F660FE11F2C4}" type="pres">
      <dgm:prSet presAssocID="{76B68FFE-93C4-4490-9DD8-5FFDA3B7F842}" presName="childText" presStyleLbl="conFgAcc1" presStyleIdx="0" presStyleCnt="4">
        <dgm:presLayoutVars>
          <dgm:bulletEnabled val="1"/>
        </dgm:presLayoutVars>
      </dgm:prSet>
      <dgm:spPr/>
    </dgm:pt>
    <dgm:pt modelId="{5B3694CC-B3AF-43AC-9A71-AD3FA0A9A20C}" type="pres">
      <dgm:prSet presAssocID="{C10C3826-B9BC-43B3-902C-7B32FB77B721}" presName="spaceBetweenRectangles" presStyleCnt="0"/>
      <dgm:spPr/>
    </dgm:pt>
    <dgm:pt modelId="{04ECED62-73E3-4820-A70B-5117EB9FBCE1}" type="pres">
      <dgm:prSet presAssocID="{69273540-DF4F-47B5-B4DF-3B2BDD2C97EC}" presName="parentLin" presStyleCnt="0"/>
      <dgm:spPr/>
    </dgm:pt>
    <dgm:pt modelId="{95A1C6C7-8C75-4C77-9AE4-4CF49E001B47}" type="pres">
      <dgm:prSet presAssocID="{69273540-DF4F-47B5-B4DF-3B2BDD2C97EC}" presName="parentLeftMargin" presStyleLbl="node1" presStyleIdx="0" presStyleCnt="4"/>
      <dgm:spPr/>
    </dgm:pt>
    <dgm:pt modelId="{1375A702-5221-4DDC-A01F-96F01262313A}" type="pres">
      <dgm:prSet presAssocID="{69273540-DF4F-47B5-B4DF-3B2BDD2C97EC}" presName="parentText" presStyleLbl="node1" presStyleIdx="1" presStyleCnt="4">
        <dgm:presLayoutVars>
          <dgm:chMax val="0"/>
          <dgm:bulletEnabled val="1"/>
        </dgm:presLayoutVars>
      </dgm:prSet>
      <dgm:spPr/>
    </dgm:pt>
    <dgm:pt modelId="{83432690-0172-49C5-89CD-7BA2AE8BFF1E}" type="pres">
      <dgm:prSet presAssocID="{69273540-DF4F-47B5-B4DF-3B2BDD2C97EC}" presName="negativeSpace" presStyleCnt="0"/>
      <dgm:spPr/>
    </dgm:pt>
    <dgm:pt modelId="{5ED5835D-97FE-41F8-AA1C-A61C2A744D07}" type="pres">
      <dgm:prSet presAssocID="{69273540-DF4F-47B5-B4DF-3B2BDD2C97EC}" presName="childText" presStyleLbl="conFgAcc1" presStyleIdx="1" presStyleCnt="4">
        <dgm:presLayoutVars>
          <dgm:bulletEnabled val="1"/>
        </dgm:presLayoutVars>
      </dgm:prSet>
      <dgm:spPr/>
    </dgm:pt>
    <dgm:pt modelId="{1FE803AB-DABA-4582-A16D-1F52159EA681}" type="pres">
      <dgm:prSet presAssocID="{E9554DD8-F30D-40E7-BB24-A052228D8BB6}" presName="spaceBetweenRectangles" presStyleCnt="0"/>
      <dgm:spPr/>
    </dgm:pt>
    <dgm:pt modelId="{79FA19B4-22E1-4723-BFA0-3A021B18FEF9}" type="pres">
      <dgm:prSet presAssocID="{02749EE5-6145-4F84-96E0-2DC6D487A9FE}" presName="parentLin" presStyleCnt="0"/>
      <dgm:spPr/>
    </dgm:pt>
    <dgm:pt modelId="{717D24CD-1647-4FB0-A418-4DB9FEB6499E}" type="pres">
      <dgm:prSet presAssocID="{02749EE5-6145-4F84-96E0-2DC6D487A9FE}" presName="parentLeftMargin" presStyleLbl="node1" presStyleIdx="1" presStyleCnt="4"/>
      <dgm:spPr/>
    </dgm:pt>
    <dgm:pt modelId="{0A86FEBA-4DCB-4245-9A82-A9EEA4306D89}" type="pres">
      <dgm:prSet presAssocID="{02749EE5-6145-4F84-96E0-2DC6D487A9FE}" presName="parentText" presStyleLbl="node1" presStyleIdx="2" presStyleCnt="4">
        <dgm:presLayoutVars>
          <dgm:chMax val="0"/>
          <dgm:bulletEnabled val="1"/>
        </dgm:presLayoutVars>
      </dgm:prSet>
      <dgm:spPr/>
    </dgm:pt>
    <dgm:pt modelId="{893B4E42-0551-4C8C-B91E-A0DCDA43B37E}" type="pres">
      <dgm:prSet presAssocID="{02749EE5-6145-4F84-96E0-2DC6D487A9FE}" presName="negativeSpace" presStyleCnt="0"/>
      <dgm:spPr/>
    </dgm:pt>
    <dgm:pt modelId="{4A70A114-9DEC-43C6-8355-708D6E49380B}" type="pres">
      <dgm:prSet presAssocID="{02749EE5-6145-4F84-96E0-2DC6D487A9FE}" presName="childText" presStyleLbl="conFgAcc1" presStyleIdx="2" presStyleCnt="4">
        <dgm:presLayoutVars>
          <dgm:bulletEnabled val="1"/>
        </dgm:presLayoutVars>
      </dgm:prSet>
      <dgm:spPr/>
    </dgm:pt>
    <dgm:pt modelId="{127C5763-BDD2-427B-B10D-D4269BBA7537}" type="pres">
      <dgm:prSet presAssocID="{4CBF3352-A1E1-4703-B3F9-476449E127E0}" presName="spaceBetweenRectangles" presStyleCnt="0"/>
      <dgm:spPr/>
    </dgm:pt>
    <dgm:pt modelId="{C2E3CA43-713E-41BD-93A0-E8AFAA26A33B}" type="pres">
      <dgm:prSet presAssocID="{274B7910-D3BF-4B8E-AA51-DA2628E876A4}" presName="parentLin" presStyleCnt="0"/>
      <dgm:spPr/>
    </dgm:pt>
    <dgm:pt modelId="{FB392771-1A59-4340-84FF-AA8001783108}" type="pres">
      <dgm:prSet presAssocID="{274B7910-D3BF-4B8E-AA51-DA2628E876A4}" presName="parentLeftMargin" presStyleLbl="node1" presStyleIdx="2" presStyleCnt="4"/>
      <dgm:spPr/>
    </dgm:pt>
    <dgm:pt modelId="{BA39BDC1-18B5-4EC4-8494-E40348A81838}" type="pres">
      <dgm:prSet presAssocID="{274B7910-D3BF-4B8E-AA51-DA2628E876A4}" presName="parentText" presStyleLbl="node1" presStyleIdx="3" presStyleCnt="4">
        <dgm:presLayoutVars>
          <dgm:chMax val="0"/>
          <dgm:bulletEnabled val="1"/>
        </dgm:presLayoutVars>
      </dgm:prSet>
      <dgm:spPr/>
    </dgm:pt>
    <dgm:pt modelId="{24AB56EC-D56A-4FE6-88D5-9BD28B91558E}" type="pres">
      <dgm:prSet presAssocID="{274B7910-D3BF-4B8E-AA51-DA2628E876A4}" presName="negativeSpace" presStyleCnt="0"/>
      <dgm:spPr/>
    </dgm:pt>
    <dgm:pt modelId="{B038BFF4-FFC0-4FBD-AE36-425EDE3BB4A3}" type="pres">
      <dgm:prSet presAssocID="{274B7910-D3BF-4B8E-AA51-DA2628E876A4}" presName="childText" presStyleLbl="conFgAcc1" presStyleIdx="3" presStyleCnt="4">
        <dgm:presLayoutVars>
          <dgm:bulletEnabled val="1"/>
        </dgm:presLayoutVars>
      </dgm:prSet>
      <dgm:spPr/>
    </dgm:pt>
  </dgm:ptLst>
  <dgm:cxnLst>
    <dgm:cxn modelId="{D4E88C14-0FD6-443E-B752-626A5D2378CE}" srcId="{0D05153C-FC00-4D8D-97F4-B8B5AE1A7ACB}" destId="{69273540-DF4F-47B5-B4DF-3B2BDD2C97EC}" srcOrd="1" destOrd="0" parTransId="{B306705E-0086-4C9D-9C96-C8074124ED3F}" sibTransId="{E9554DD8-F30D-40E7-BB24-A052228D8BB6}"/>
    <dgm:cxn modelId="{2210211A-1095-4ABC-805E-517B3B638CD1}" srcId="{0D05153C-FC00-4D8D-97F4-B8B5AE1A7ACB}" destId="{76B68FFE-93C4-4490-9DD8-5FFDA3B7F842}" srcOrd="0" destOrd="0" parTransId="{757B39CF-A0C7-4505-8E76-B3B269B222D0}" sibTransId="{C10C3826-B9BC-43B3-902C-7B32FB77B721}"/>
    <dgm:cxn modelId="{CB78582B-95E0-4D16-BB6E-2582E107E1BC}" type="presOf" srcId="{02749EE5-6145-4F84-96E0-2DC6D487A9FE}" destId="{0A86FEBA-4DCB-4245-9A82-A9EEA4306D89}" srcOrd="1" destOrd="0" presId="urn:microsoft.com/office/officeart/2005/8/layout/list1"/>
    <dgm:cxn modelId="{7B82C133-2ED7-4B60-AA0A-4E50AEC8BD23}" type="presOf" srcId="{274B7910-D3BF-4B8E-AA51-DA2628E876A4}" destId="{BA39BDC1-18B5-4EC4-8494-E40348A81838}" srcOrd="1" destOrd="0" presId="urn:microsoft.com/office/officeart/2005/8/layout/list1"/>
    <dgm:cxn modelId="{3FC29F3A-5EC9-4B46-AB01-F1ED943ED43D}" type="presOf" srcId="{69273540-DF4F-47B5-B4DF-3B2BDD2C97EC}" destId="{1375A702-5221-4DDC-A01F-96F01262313A}" srcOrd="1" destOrd="0" presId="urn:microsoft.com/office/officeart/2005/8/layout/list1"/>
    <dgm:cxn modelId="{C2C4F98D-5944-4F4A-9AB5-4254F0365CF4}" type="presOf" srcId="{76B68FFE-93C4-4490-9DD8-5FFDA3B7F842}" destId="{2779EDC0-F894-4699-B266-67B8BB62949C}" srcOrd="0" destOrd="0" presId="urn:microsoft.com/office/officeart/2005/8/layout/list1"/>
    <dgm:cxn modelId="{73CB4298-F088-4150-A00D-3025C9EA5C4D}" type="presOf" srcId="{02749EE5-6145-4F84-96E0-2DC6D487A9FE}" destId="{717D24CD-1647-4FB0-A418-4DB9FEB6499E}" srcOrd="0" destOrd="0" presId="urn:microsoft.com/office/officeart/2005/8/layout/list1"/>
    <dgm:cxn modelId="{BBB4F3A1-9885-4652-A20E-5F0D740A808B}" type="presOf" srcId="{0D05153C-FC00-4D8D-97F4-B8B5AE1A7ACB}" destId="{91D0A85B-6096-45DC-8351-CA4DCD4042E2}" srcOrd="0" destOrd="0" presId="urn:microsoft.com/office/officeart/2005/8/layout/list1"/>
    <dgm:cxn modelId="{EF3678A9-7B44-4A9A-A5FF-18A696793C47}" type="presOf" srcId="{274B7910-D3BF-4B8E-AA51-DA2628E876A4}" destId="{FB392771-1A59-4340-84FF-AA8001783108}" srcOrd="0" destOrd="0" presId="urn:microsoft.com/office/officeart/2005/8/layout/list1"/>
    <dgm:cxn modelId="{314A8EC7-76DF-4068-8B34-393ACEAC5E4E}" srcId="{0D05153C-FC00-4D8D-97F4-B8B5AE1A7ACB}" destId="{274B7910-D3BF-4B8E-AA51-DA2628E876A4}" srcOrd="3" destOrd="0" parTransId="{DE690C7C-5B56-4EB3-B427-9BAF472842B7}" sibTransId="{FAA79947-64D4-44BC-A381-4E9352283E07}"/>
    <dgm:cxn modelId="{765163D7-A204-4DB2-A7D9-F483C9F7E15D}" type="presOf" srcId="{76B68FFE-93C4-4490-9DD8-5FFDA3B7F842}" destId="{DB96B9F7-5DDD-464A-B0B5-2DCC9A0791BD}" srcOrd="1" destOrd="0" presId="urn:microsoft.com/office/officeart/2005/8/layout/list1"/>
    <dgm:cxn modelId="{55939EE2-19E0-4388-BCF4-32099DE53C20}" srcId="{0D05153C-FC00-4D8D-97F4-B8B5AE1A7ACB}" destId="{02749EE5-6145-4F84-96E0-2DC6D487A9FE}" srcOrd="2" destOrd="0" parTransId="{6D27FB78-FEF0-4858-AF25-A9BB3524CB69}" sibTransId="{4CBF3352-A1E1-4703-B3F9-476449E127E0}"/>
    <dgm:cxn modelId="{B9C984FF-5C03-44B6-86B1-D0FD3077D124}" type="presOf" srcId="{69273540-DF4F-47B5-B4DF-3B2BDD2C97EC}" destId="{95A1C6C7-8C75-4C77-9AE4-4CF49E001B47}" srcOrd="0" destOrd="0" presId="urn:microsoft.com/office/officeart/2005/8/layout/list1"/>
    <dgm:cxn modelId="{814C15B3-0500-4B4D-ABFC-C3AE92CD091A}" type="presParOf" srcId="{91D0A85B-6096-45DC-8351-CA4DCD4042E2}" destId="{DDC0B22C-FC7F-4F00-A07D-B48508F437B5}" srcOrd="0" destOrd="0" presId="urn:microsoft.com/office/officeart/2005/8/layout/list1"/>
    <dgm:cxn modelId="{DDDF787B-19FA-4A2E-B51D-10CE466695A0}" type="presParOf" srcId="{DDC0B22C-FC7F-4F00-A07D-B48508F437B5}" destId="{2779EDC0-F894-4699-B266-67B8BB62949C}" srcOrd="0" destOrd="0" presId="urn:microsoft.com/office/officeart/2005/8/layout/list1"/>
    <dgm:cxn modelId="{5A4BE141-9F98-4C88-82C4-F16A8FA1333E}" type="presParOf" srcId="{DDC0B22C-FC7F-4F00-A07D-B48508F437B5}" destId="{DB96B9F7-5DDD-464A-B0B5-2DCC9A0791BD}" srcOrd="1" destOrd="0" presId="urn:microsoft.com/office/officeart/2005/8/layout/list1"/>
    <dgm:cxn modelId="{6DED5E2D-EF1D-40D4-98B1-A5539EBC6D47}" type="presParOf" srcId="{91D0A85B-6096-45DC-8351-CA4DCD4042E2}" destId="{644EE814-7372-4CAA-AFBB-E6AAE287E43D}" srcOrd="1" destOrd="0" presId="urn:microsoft.com/office/officeart/2005/8/layout/list1"/>
    <dgm:cxn modelId="{7B9D492E-69EF-409E-9CF2-59EC727FDDE1}" type="presParOf" srcId="{91D0A85B-6096-45DC-8351-CA4DCD4042E2}" destId="{72DD7574-60EE-4DD1-A173-F660FE11F2C4}" srcOrd="2" destOrd="0" presId="urn:microsoft.com/office/officeart/2005/8/layout/list1"/>
    <dgm:cxn modelId="{B0C78D85-E468-4932-8558-F9FA86993E6B}" type="presParOf" srcId="{91D0A85B-6096-45DC-8351-CA4DCD4042E2}" destId="{5B3694CC-B3AF-43AC-9A71-AD3FA0A9A20C}" srcOrd="3" destOrd="0" presId="urn:microsoft.com/office/officeart/2005/8/layout/list1"/>
    <dgm:cxn modelId="{7A97402D-9064-469C-A32A-204FEF66DFB2}" type="presParOf" srcId="{91D0A85B-6096-45DC-8351-CA4DCD4042E2}" destId="{04ECED62-73E3-4820-A70B-5117EB9FBCE1}" srcOrd="4" destOrd="0" presId="urn:microsoft.com/office/officeart/2005/8/layout/list1"/>
    <dgm:cxn modelId="{12E1D2BD-3B57-4DC8-8C9C-913A1D1F6A49}" type="presParOf" srcId="{04ECED62-73E3-4820-A70B-5117EB9FBCE1}" destId="{95A1C6C7-8C75-4C77-9AE4-4CF49E001B47}" srcOrd="0" destOrd="0" presId="urn:microsoft.com/office/officeart/2005/8/layout/list1"/>
    <dgm:cxn modelId="{E1898965-AD42-467E-BE61-2F17548A195F}" type="presParOf" srcId="{04ECED62-73E3-4820-A70B-5117EB9FBCE1}" destId="{1375A702-5221-4DDC-A01F-96F01262313A}" srcOrd="1" destOrd="0" presId="urn:microsoft.com/office/officeart/2005/8/layout/list1"/>
    <dgm:cxn modelId="{A8E617E6-D534-425B-ACEB-52F68F8A5925}" type="presParOf" srcId="{91D0A85B-6096-45DC-8351-CA4DCD4042E2}" destId="{83432690-0172-49C5-89CD-7BA2AE8BFF1E}" srcOrd="5" destOrd="0" presId="urn:microsoft.com/office/officeart/2005/8/layout/list1"/>
    <dgm:cxn modelId="{5D0D22A7-9CA7-475D-84D8-3A48901BB1DA}" type="presParOf" srcId="{91D0A85B-6096-45DC-8351-CA4DCD4042E2}" destId="{5ED5835D-97FE-41F8-AA1C-A61C2A744D07}" srcOrd="6" destOrd="0" presId="urn:microsoft.com/office/officeart/2005/8/layout/list1"/>
    <dgm:cxn modelId="{97EEF1B4-2271-40A6-AC8E-B82AE8D67138}" type="presParOf" srcId="{91D0A85B-6096-45DC-8351-CA4DCD4042E2}" destId="{1FE803AB-DABA-4582-A16D-1F52159EA681}" srcOrd="7" destOrd="0" presId="urn:microsoft.com/office/officeart/2005/8/layout/list1"/>
    <dgm:cxn modelId="{84BFB392-8CF7-4527-A1C2-B3875860CB14}" type="presParOf" srcId="{91D0A85B-6096-45DC-8351-CA4DCD4042E2}" destId="{79FA19B4-22E1-4723-BFA0-3A021B18FEF9}" srcOrd="8" destOrd="0" presId="urn:microsoft.com/office/officeart/2005/8/layout/list1"/>
    <dgm:cxn modelId="{362DD457-CB6E-4301-BDEC-37581F9774B3}" type="presParOf" srcId="{79FA19B4-22E1-4723-BFA0-3A021B18FEF9}" destId="{717D24CD-1647-4FB0-A418-4DB9FEB6499E}" srcOrd="0" destOrd="0" presId="urn:microsoft.com/office/officeart/2005/8/layout/list1"/>
    <dgm:cxn modelId="{4F1C9A1D-409C-46F6-8EC1-29054C6A3B9F}" type="presParOf" srcId="{79FA19B4-22E1-4723-BFA0-3A021B18FEF9}" destId="{0A86FEBA-4DCB-4245-9A82-A9EEA4306D89}" srcOrd="1" destOrd="0" presId="urn:microsoft.com/office/officeart/2005/8/layout/list1"/>
    <dgm:cxn modelId="{9D5820B2-E192-41EE-8C7A-EDDED5A6C221}" type="presParOf" srcId="{91D0A85B-6096-45DC-8351-CA4DCD4042E2}" destId="{893B4E42-0551-4C8C-B91E-A0DCDA43B37E}" srcOrd="9" destOrd="0" presId="urn:microsoft.com/office/officeart/2005/8/layout/list1"/>
    <dgm:cxn modelId="{38303A5D-E6C4-48C3-BC6E-CFDF41B22392}" type="presParOf" srcId="{91D0A85B-6096-45DC-8351-CA4DCD4042E2}" destId="{4A70A114-9DEC-43C6-8355-708D6E49380B}" srcOrd="10" destOrd="0" presId="urn:microsoft.com/office/officeart/2005/8/layout/list1"/>
    <dgm:cxn modelId="{EBBDA7D9-9756-4E6C-A9D3-18960DB6E2F4}" type="presParOf" srcId="{91D0A85B-6096-45DC-8351-CA4DCD4042E2}" destId="{127C5763-BDD2-427B-B10D-D4269BBA7537}" srcOrd="11" destOrd="0" presId="urn:microsoft.com/office/officeart/2005/8/layout/list1"/>
    <dgm:cxn modelId="{9D9EB85D-1844-4F05-871E-ECCAF0B6B07C}" type="presParOf" srcId="{91D0A85B-6096-45DC-8351-CA4DCD4042E2}" destId="{C2E3CA43-713E-41BD-93A0-E8AFAA26A33B}" srcOrd="12" destOrd="0" presId="urn:microsoft.com/office/officeart/2005/8/layout/list1"/>
    <dgm:cxn modelId="{26AE60D5-06B0-4E8B-B734-382079E2112B}" type="presParOf" srcId="{C2E3CA43-713E-41BD-93A0-E8AFAA26A33B}" destId="{FB392771-1A59-4340-84FF-AA8001783108}" srcOrd="0" destOrd="0" presId="urn:microsoft.com/office/officeart/2005/8/layout/list1"/>
    <dgm:cxn modelId="{1ACA2DB7-B813-4827-A3C3-F7C39CA38A8F}" type="presParOf" srcId="{C2E3CA43-713E-41BD-93A0-E8AFAA26A33B}" destId="{BA39BDC1-18B5-4EC4-8494-E40348A81838}" srcOrd="1" destOrd="0" presId="urn:microsoft.com/office/officeart/2005/8/layout/list1"/>
    <dgm:cxn modelId="{29CED763-E0A5-428E-A5E9-AB63EF665FCA}" type="presParOf" srcId="{91D0A85B-6096-45DC-8351-CA4DCD4042E2}" destId="{24AB56EC-D56A-4FE6-88D5-9BD28B91558E}" srcOrd="13" destOrd="0" presId="urn:microsoft.com/office/officeart/2005/8/layout/list1"/>
    <dgm:cxn modelId="{2096A8B7-F51C-4CEA-8543-E9468593D567}" type="presParOf" srcId="{91D0A85B-6096-45DC-8351-CA4DCD4042E2}" destId="{B038BFF4-FFC0-4FBD-AE36-425EDE3BB4A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3ADDF-1777-47EB-8AAC-3820473BFC0D}">
      <dsp:nvSpPr>
        <dsp:cNvPr id="0" name=""/>
        <dsp:cNvSpPr/>
      </dsp:nvSpPr>
      <dsp:spPr>
        <a:xfrm>
          <a:off x="2306478" y="495682"/>
          <a:ext cx="3515042" cy="12362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bn-IN" sz="2900" kern="1200" dirty="0">
              <a:latin typeface="NikoshBAN" panose="02000000000000000000" pitchFamily="2" charset="0"/>
              <a:cs typeface="NikoshBAN" panose="02000000000000000000" pitchFamily="2" charset="0"/>
            </a:rPr>
            <a:t>অবরোহ</a:t>
          </a:r>
        </a:p>
        <a:p>
          <a:pPr marL="0" lvl="0" indent="0" algn="ctr" defTabSz="1289050">
            <a:lnSpc>
              <a:spcPct val="90000"/>
            </a:lnSpc>
            <a:spcBef>
              <a:spcPct val="0"/>
            </a:spcBef>
            <a:spcAft>
              <a:spcPct val="35000"/>
            </a:spcAft>
            <a:buNone/>
          </a:pPr>
          <a:r>
            <a:rPr lang="bn-IN" sz="2900" kern="1200" dirty="0">
              <a:latin typeface="NikoshBAN" panose="02000000000000000000" pitchFamily="2" charset="0"/>
              <a:cs typeface="NikoshBAN" panose="02000000000000000000" pitchFamily="2" charset="0"/>
            </a:rPr>
            <a:t>অনুমান </a:t>
          </a:r>
          <a:endParaRPr lang="en-US" sz="2900" kern="1200" dirty="0">
            <a:latin typeface="NikoshBAN" panose="02000000000000000000" pitchFamily="2" charset="0"/>
            <a:cs typeface="NikoshBAN" panose="02000000000000000000" pitchFamily="2" charset="0"/>
          </a:endParaRPr>
        </a:p>
      </dsp:txBody>
      <dsp:txXfrm>
        <a:off x="2342686" y="531890"/>
        <a:ext cx="3442626" cy="1163824"/>
      </dsp:txXfrm>
    </dsp:sp>
    <dsp:sp modelId="{712B531E-1611-4475-8BAA-B281F29A2E6B}">
      <dsp:nvSpPr>
        <dsp:cNvPr id="0" name=""/>
        <dsp:cNvSpPr/>
      </dsp:nvSpPr>
      <dsp:spPr>
        <a:xfrm rot="3435073">
          <a:off x="4464558" y="2627515"/>
          <a:ext cx="1461927" cy="49103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4611868" y="2725722"/>
        <a:ext cx="1167307" cy="294619"/>
      </dsp:txXfrm>
    </dsp:sp>
    <dsp:sp modelId="{F26B42E5-FBA1-43CF-ABF5-69D48A3296BA}">
      <dsp:nvSpPr>
        <dsp:cNvPr id="0" name=""/>
        <dsp:cNvSpPr/>
      </dsp:nvSpPr>
      <dsp:spPr>
        <a:xfrm>
          <a:off x="4977704" y="4014141"/>
          <a:ext cx="2805906" cy="14029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bn-IN" sz="2900" kern="1200" dirty="0">
              <a:latin typeface="NikoshBAN" panose="02000000000000000000" pitchFamily="2" charset="0"/>
              <a:cs typeface="NikoshBAN" panose="02000000000000000000" pitchFamily="2" charset="0"/>
            </a:rPr>
            <a:t>মাধ্যম অনুমান</a:t>
          </a:r>
          <a:endParaRPr lang="en-US" sz="2900" kern="1200" dirty="0">
            <a:latin typeface="NikoshBAN" panose="02000000000000000000" pitchFamily="2" charset="0"/>
            <a:cs typeface="NikoshBAN" panose="02000000000000000000" pitchFamily="2" charset="0"/>
          </a:endParaRPr>
        </a:p>
      </dsp:txBody>
      <dsp:txXfrm>
        <a:off x="5018795" y="4055232"/>
        <a:ext cx="2723724" cy="1320771"/>
      </dsp:txXfrm>
    </dsp:sp>
    <dsp:sp modelId="{749D29CA-CD52-47CD-92BC-4098645D1E5C}">
      <dsp:nvSpPr>
        <dsp:cNvPr id="0" name=""/>
        <dsp:cNvSpPr/>
      </dsp:nvSpPr>
      <dsp:spPr>
        <a:xfrm rot="10800000">
          <a:off x="3333036" y="4470101"/>
          <a:ext cx="1461927" cy="49103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10800000">
        <a:off x="3480346" y="4568308"/>
        <a:ext cx="1167307" cy="294619"/>
      </dsp:txXfrm>
    </dsp:sp>
    <dsp:sp modelId="{91473373-E80E-4628-8EB5-472A46FDB982}">
      <dsp:nvSpPr>
        <dsp:cNvPr id="0" name=""/>
        <dsp:cNvSpPr/>
      </dsp:nvSpPr>
      <dsp:spPr>
        <a:xfrm>
          <a:off x="344389" y="4014141"/>
          <a:ext cx="2805906" cy="14029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bn-IN" sz="2900" kern="1200" dirty="0">
              <a:latin typeface="NikoshBAN" panose="02000000000000000000" pitchFamily="2" charset="0"/>
              <a:cs typeface="NikoshBAN" panose="02000000000000000000" pitchFamily="2" charset="0"/>
            </a:rPr>
            <a:t>অমাধ্যম অনুমান </a:t>
          </a:r>
          <a:endParaRPr lang="en-US" sz="2900" kern="1200" dirty="0">
            <a:latin typeface="NikoshBAN" panose="02000000000000000000" pitchFamily="2" charset="0"/>
            <a:cs typeface="NikoshBAN" panose="02000000000000000000" pitchFamily="2" charset="0"/>
          </a:endParaRPr>
        </a:p>
      </dsp:txBody>
      <dsp:txXfrm>
        <a:off x="385480" y="4055232"/>
        <a:ext cx="2723724" cy="1320771"/>
      </dsp:txXfrm>
    </dsp:sp>
    <dsp:sp modelId="{30069AD0-B8DE-4D33-949E-5431B377F4FD}">
      <dsp:nvSpPr>
        <dsp:cNvPr id="0" name=""/>
        <dsp:cNvSpPr/>
      </dsp:nvSpPr>
      <dsp:spPr>
        <a:xfrm rot="18164927">
          <a:off x="2201514" y="2627515"/>
          <a:ext cx="1461927" cy="49103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348824" y="2725722"/>
        <a:ext cx="1167307" cy="2946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8A805-B021-4600-832C-BBB2FFC804AF}">
      <dsp:nvSpPr>
        <dsp:cNvPr id="0" name=""/>
        <dsp:cNvSpPr/>
      </dsp:nvSpPr>
      <dsp:spPr>
        <a:xfrm>
          <a:off x="2528617" y="240724"/>
          <a:ext cx="3445908" cy="12490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bn-IN" sz="2500" kern="1200" dirty="0"/>
            <a:t>আরোহ</a:t>
          </a:r>
        </a:p>
        <a:p>
          <a:pPr marL="0" lvl="0" indent="0" algn="ctr" defTabSz="1111250">
            <a:lnSpc>
              <a:spcPct val="90000"/>
            </a:lnSpc>
            <a:spcBef>
              <a:spcPct val="0"/>
            </a:spcBef>
            <a:spcAft>
              <a:spcPct val="35000"/>
            </a:spcAft>
            <a:buNone/>
          </a:pPr>
          <a:r>
            <a:rPr lang="bn-IN" sz="2500" kern="1200" dirty="0"/>
            <a:t>অনুমান </a:t>
          </a:r>
          <a:endParaRPr lang="en-US" sz="2500" kern="1200" dirty="0"/>
        </a:p>
      </dsp:txBody>
      <dsp:txXfrm>
        <a:off x="2565200" y="277307"/>
        <a:ext cx="3372742" cy="1175853"/>
      </dsp:txXfrm>
    </dsp:sp>
    <dsp:sp modelId="{8FB25054-6B00-490D-80A2-2755348D40AF}">
      <dsp:nvSpPr>
        <dsp:cNvPr id="0" name=""/>
        <dsp:cNvSpPr/>
      </dsp:nvSpPr>
      <dsp:spPr>
        <a:xfrm rot="3662172">
          <a:off x="4530216" y="2348700"/>
          <a:ext cx="1332088" cy="4466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4664219" y="2438035"/>
        <a:ext cx="1064083" cy="268005"/>
      </dsp:txXfrm>
    </dsp:sp>
    <dsp:sp modelId="{693DC41E-D1C9-4251-9330-B4A7CB922641}">
      <dsp:nvSpPr>
        <dsp:cNvPr id="0" name=""/>
        <dsp:cNvSpPr/>
      </dsp:nvSpPr>
      <dsp:spPr>
        <a:xfrm>
          <a:off x="4872259" y="3654333"/>
          <a:ext cx="2552430" cy="12762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bn-IN" sz="2500" kern="1200" dirty="0"/>
            <a:t>অপ্রকৃত আরোহ </a:t>
          </a:r>
          <a:endParaRPr lang="en-US" sz="2500" kern="1200" dirty="0"/>
        </a:p>
      </dsp:txBody>
      <dsp:txXfrm>
        <a:off x="4909638" y="3691712"/>
        <a:ext cx="2477672" cy="1201457"/>
      </dsp:txXfrm>
    </dsp:sp>
    <dsp:sp modelId="{5FD36587-2E05-4138-B30E-AB584600E9E5}">
      <dsp:nvSpPr>
        <dsp:cNvPr id="0" name=""/>
        <dsp:cNvSpPr/>
      </dsp:nvSpPr>
      <dsp:spPr>
        <a:xfrm rot="10800000">
          <a:off x="3373660" y="4069103"/>
          <a:ext cx="1332088" cy="4466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3507662" y="4158438"/>
        <a:ext cx="1064083" cy="268005"/>
      </dsp:txXfrm>
    </dsp:sp>
    <dsp:sp modelId="{477658E9-7BB9-477E-89D8-0B3F26D230D5}">
      <dsp:nvSpPr>
        <dsp:cNvPr id="0" name=""/>
        <dsp:cNvSpPr/>
      </dsp:nvSpPr>
      <dsp:spPr>
        <a:xfrm>
          <a:off x="654718" y="3654333"/>
          <a:ext cx="2552430" cy="12762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bn-IN" sz="2500" kern="1200" dirty="0"/>
            <a:t>প্রকৃত আরোহ </a:t>
          </a:r>
          <a:endParaRPr lang="en-US" sz="2500" kern="1200" dirty="0"/>
        </a:p>
      </dsp:txBody>
      <dsp:txXfrm>
        <a:off x="692097" y="3691712"/>
        <a:ext cx="2477672" cy="1201457"/>
      </dsp:txXfrm>
    </dsp:sp>
    <dsp:sp modelId="{379BAAD0-8EFC-4CB3-B35D-DD673FE9236C}">
      <dsp:nvSpPr>
        <dsp:cNvPr id="0" name=""/>
        <dsp:cNvSpPr/>
      </dsp:nvSpPr>
      <dsp:spPr>
        <a:xfrm rot="18246168">
          <a:off x="2429812" y="2348700"/>
          <a:ext cx="1332088" cy="4466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563815" y="2438035"/>
        <a:ext cx="1064083" cy="2680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D7574-60EE-4DD1-A173-F660FE11F2C4}">
      <dsp:nvSpPr>
        <dsp:cNvPr id="0" name=""/>
        <dsp:cNvSpPr/>
      </dsp:nvSpPr>
      <dsp:spPr>
        <a:xfrm>
          <a:off x="0" y="503497"/>
          <a:ext cx="6490951" cy="856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96B9F7-5DDD-464A-B0B5-2DCC9A0791BD}">
      <dsp:nvSpPr>
        <dsp:cNvPr id="0" name=""/>
        <dsp:cNvSpPr/>
      </dsp:nvSpPr>
      <dsp:spPr>
        <a:xfrm>
          <a:off x="324547" y="1657"/>
          <a:ext cx="4543665" cy="1003680"/>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740" tIns="0" rIns="171740" bIns="0" numCol="1" spcCol="1270" anchor="ctr" anchorCtr="0">
          <a:noAutofit/>
        </a:bodyPr>
        <a:lstStyle/>
        <a:p>
          <a:pPr marL="0" lvl="0" indent="0" algn="l" defTabSz="1066800">
            <a:lnSpc>
              <a:spcPct val="90000"/>
            </a:lnSpc>
            <a:spcBef>
              <a:spcPct val="0"/>
            </a:spcBef>
            <a:spcAft>
              <a:spcPct val="35000"/>
            </a:spcAft>
            <a:buNone/>
          </a:pPr>
          <a:r>
            <a:rPr lang="bn-BD" sz="2400" kern="1200" dirty="0">
              <a:solidFill>
                <a:schemeClr val="tx1"/>
              </a:solidFill>
              <a:latin typeface="NikoshBAN" panose="02000000000000000000" pitchFamily="2" charset="0"/>
              <a:cs typeface="NikoshBAN" panose="02000000000000000000" pitchFamily="2" charset="0"/>
            </a:rPr>
            <a:t>ক) অনুমান কি ?</a:t>
          </a:r>
          <a:endParaRPr lang="en-US" sz="2400" kern="1200" dirty="0">
            <a:solidFill>
              <a:schemeClr val="tx1"/>
            </a:solidFill>
          </a:endParaRPr>
        </a:p>
      </dsp:txBody>
      <dsp:txXfrm>
        <a:off x="373543" y="50653"/>
        <a:ext cx="4445673" cy="905688"/>
      </dsp:txXfrm>
    </dsp:sp>
    <dsp:sp modelId="{5ED5835D-97FE-41F8-AA1C-A61C2A744D07}">
      <dsp:nvSpPr>
        <dsp:cNvPr id="0" name=""/>
        <dsp:cNvSpPr/>
      </dsp:nvSpPr>
      <dsp:spPr>
        <a:xfrm>
          <a:off x="0" y="2045737"/>
          <a:ext cx="6490951" cy="856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75A702-5221-4DDC-A01F-96F01262313A}">
      <dsp:nvSpPr>
        <dsp:cNvPr id="0" name=""/>
        <dsp:cNvSpPr/>
      </dsp:nvSpPr>
      <dsp:spPr>
        <a:xfrm>
          <a:off x="324547" y="1543897"/>
          <a:ext cx="4543665" cy="10036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740" tIns="0" rIns="171740" bIns="0" numCol="1" spcCol="1270" anchor="ctr" anchorCtr="0">
          <a:noAutofit/>
        </a:bodyPr>
        <a:lstStyle/>
        <a:p>
          <a:pPr marL="0" lvl="0" indent="0" algn="l" defTabSz="1066800">
            <a:lnSpc>
              <a:spcPct val="90000"/>
            </a:lnSpc>
            <a:spcBef>
              <a:spcPct val="0"/>
            </a:spcBef>
            <a:spcAft>
              <a:spcPct val="35000"/>
            </a:spcAft>
            <a:buNone/>
          </a:pPr>
          <a:r>
            <a:rPr lang="bn-BD" sz="2400" kern="1200" dirty="0">
              <a:solidFill>
                <a:schemeClr val="tx1"/>
              </a:solidFill>
              <a:latin typeface="NikoshBAN" panose="02000000000000000000" pitchFamily="2" charset="0"/>
              <a:cs typeface="NikoshBAN" panose="02000000000000000000" pitchFamily="2" charset="0"/>
            </a:rPr>
            <a:t>খ) অবরোহ অনুমানের সিদ্ধান্ত আশ্রয়বাক্য থেকে কম ব্যাপক হয় , কেন ?</a:t>
          </a:r>
          <a:endParaRPr lang="en-US" sz="2400" kern="1200" dirty="0">
            <a:solidFill>
              <a:schemeClr val="tx1"/>
            </a:solidFill>
          </a:endParaRPr>
        </a:p>
      </dsp:txBody>
      <dsp:txXfrm>
        <a:off x="373543" y="1592893"/>
        <a:ext cx="4445673" cy="905688"/>
      </dsp:txXfrm>
    </dsp:sp>
    <dsp:sp modelId="{4A70A114-9DEC-43C6-8355-708D6E49380B}">
      <dsp:nvSpPr>
        <dsp:cNvPr id="0" name=""/>
        <dsp:cNvSpPr/>
      </dsp:nvSpPr>
      <dsp:spPr>
        <a:xfrm>
          <a:off x="0" y="3587977"/>
          <a:ext cx="6490951" cy="856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86FEBA-4DCB-4245-9A82-A9EEA4306D89}">
      <dsp:nvSpPr>
        <dsp:cNvPr id="0" name=""/>
        <dsp:cNvSpPr/>
      </dsp:nvSpPr>
      <dsp:spPr>
        <a:xfrm>
          <a:off x="324547" y="3086137"/>
          <a:ext cx="4543665" cy="10036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740" tIns="0" rIns="171740" bIns="0" numCol="1" spcCol="1270" anchor="ctr" anchorCtr="0">
          <a:noAutofit/>
        </a:bodyPr>
        <a:lstStyle/>
        <a:p>
          <a:pPr marL="0" lvl="0" indent="0" algn="l" defTabSz="1066800">
            <a:lnSpc>
              <a:spcPct val="90000"/>
            </a:lnSpc>
            <a:spcBef>
              <a:spcPct val="0"/>
            </a:spcBef>
            <a:spcAft>
              <a:spcPct val="35000"/>
            </a:spcAft>
            <a:buNone/>
          </a:pPr>
          <a:r>
            <a:rPr lang="bn-BD" sz="2400" kern="1200" dirty="0">
              <a:solidFill>
                <a:schemeClr val="tx1"/>
              </a:solidFill>
              <a:latin typeface="NikoshBAN" panose="02000000000000000000" pitchFamily="2" charset="0"/>
              <a:cs typeface="NikoshBAN" panose="02000000000000000000" pitchFamily="2" charset="0"/>
            </a:rPr>
            <a:t>গ) উদ্দীপকে উল্লিখিত দৃষ্টান্ত-১ এর বৈশিষ্ট্য সমূহ তোমার পাঠ্যপুস্তকের আলোকে লিখ।</a:t>
          </a:r>
          <a:endParaRPr lang="en-US" sz="2400" kern="1200" dirty="0">
            <a:solidFill>
              <a:schemeClr val="tx1"/>
            </a:solidFill>
          </a:endParaRPr>
        </a:p>
      </dsp:txBody>
      <dsp:txXfrm>
        <a:off x="373543" y="3135133"/>
        <a:ext cx="4445673" cy="905688"/>
      </dsp:txXfrm>
    </dsp:sp>
    <dsp:sp modelId="{B038BFF4-FFC0-4FBD-AE36-425EDE3BB4A3}">
      <dsp:nvSpPr>
        <dsp:cNvPr id="0" name=""/>
        <dsp:cNvSpPr/>
      </dsp:nvSpPr>
      <dsp:spPr>
        <a:xfrm>
          <a:off x="0" y="5130218"/>
          <a:ext cx="6490951" cy="856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39BDC1-18B5-4EC4-8494-E40348A81838}">
      <dsp:nvSpPr>
        <dsp:cNvPr id="0" name=""/>
        <dsp:cNvSpPr/>
      </dsp:nvSpPr>
      <dsp:spPr>
        <a:xfrm>
          <a:off x="324547" y="4628378"/>
          <a:ext cx="4543665" cy="10036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740" tIns="0" rIns="171740" bIns="0" numCol="1" spcCol="1270" anchor="ctr" anchorCtr="0">
          <a:noAutofit/>
        </a:bodyPr>
        <a:lstStyle/>
        <a:p>
          <a:pPr marL="0" lvl="0" indent="0" algn="l" defTabSz="1066800">
            <a:lnSpc>
              <a:spcPct val="90000"/>
            </a:lnSpc>
            <a:spcBef>
              <a:spcPct val="0"/>
            </a:spcBef>
            <a:spcAft>
              <a:spcPct val="35000"/>
            </a:spcAft>
            <a:buNone/>
          </a:pPr>
          <a:r>
            <a:rPr lang="bn-BD" sz="2400" kern="1200" dirty="0">
              <a:solidFill>
                <a:schemeClr val="tx1"/>
              </a:solidFill>
              <a:latin typeface="NikoshBAN" panose="02000000000000000000" pitchFamily="2" charset="0"/>
              <a:cs typeface="NikoshBAN" panose="02000000000000000000" pitchFamily="2" charset="0"/>
            </a:rPr>
            <a:t>ঘ) দৃষ্টান্ত-১ এবং দৃষ্টান্ত-২ এর পার্থক্য তোমার পাঠ্য বই এর অনুসরণে লিখ। </a:t>
          </a:r>
          <a:endParaRPr lang="en-US" sz="2400" kern="1200" dirty="0">
            <a:solidFill>
              <a:schemeClr val="tx1"/>
            </a:solidFill>
          </a:endParaRPr>
        </a:p>
      </dsp:txBody>
      <dsp:txXfrm>
        <a:off x="373543" y="4677374"/>
        <a:ext cx="4445673" cy="905688"/>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566F5-E0A4-456F-88C9-59E32CC7F6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77F347-B90D-41C8-8103-D257CEF039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D00927-FF62-464C-9DD3-D4D56C3783AD}"/>
              </a:ext>
            </a:extLst>
          </p:cNvPr>
          <p:cNvSpPr>
            <a:spLocks noGrp="1"/>
          </p:cNvSpPr>
          <p:nvPr>
            <p:ph type="dt" sz="half" idx="10"/>
          </p:nvPr>
        </p:nvSpPr>
        <p:spPr/>
        <p:txBody>
          <a:bodyPr/>
          <a:lstStyle/>
          <a:p>
            <a:fld id="{33292AB8-7146-4355-AA14-F91B77035D62}" type="datetimeFigureOut">
              <a:rPr lang="en-US" smtClean="0"/>
              <a:t>20-Dec-20</a:t>
            </a:fld>
            <a:endParaRPr lang="en-US"/>
          </a:p>
        </p:txBody>
      </p:sp>
      <p:sp>
        <p:nvSpPr>
          <p:cNvPr id="5" name="Footer Placeholder 4">
            <a:extLst>
              <a:ext uri="{FF2B5EF4-FFF2-40B4-BE49-F238E27FC236}">
                <a16:creationId xmlns:a16="http://schemas.microsoft.com/office/drawing/2014/main" id="{38D61EEC-1ECA-4897-A3CC-70724727D8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678DA6-51D6-449C-9302-F592BB0AB11F}"/>
              </a:ext>
            </a:extLst>
          </p:cNvPr>
          <p:cNvSpPr>
            <a:spLocks noGrp="1"/>
          </p:cNvSpPr>
          <p:nvPr>
            <p:ph type="sldNum" sz="quarter" idx="12"/>
          </p:nvPr>
        </p:nvSpPr>
        <p:spPr/>
        <p:txBody>
          <a:bodyPr/>
          <a:lstStyle/>
          <a:p>
            <a:fld id="{955D730B-A4CB-49F5-A4E9-3970A57B4795}" type="slidenum">
              <a:rPr lang="en-US" smtClean="0"/>
              <a:t>‹#›</a:t>
            </a:fld>
            <a:endParaRPr lang="en-US"/>
          </a:p>
        </p:txBody>
      </p:sp>
    </p:spTree>
    <p:extLst>
      <p:ext uri="{BB962C8B-B14F-4D97-AF65-F5344CB8AC3E}">
        <p14:creationId xmlns:p14="http://schemas.microsoft.com/office/powerpoint/2010/main" val="4045018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0387-4A52-4D49-9448-A86BE08396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2B1A07-B752-42FE-8E3C-49E0BB78AF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94FA97-6953-467B-81BD-A8C89ECFCA4C}"/>
              </a:ext>
            </a:extLst>
          </p:cNvPr>
          <p:cNvSpPr>
            <a:spLocks noGrp="1"/>
          </p:cNvSpPr>
          <p:nvPr>
            <p:ph type="dt" sz="half" idx="10"/>
          </p:nvPr>
        </p:nvSpPr>
        <p:spPr/>
        <p:txBody>
          <a:bodyPr/>
          <a:lstStyle/>
          <a:p>
            <a:fld id="{33292AB8-7146-4355-AA14-F91B77035D62}" type="datetimeFigureOut">
              <a:rPr lang="en-US" smtClean="0"/>
              <a:t>20-Dec-20</a:t>
            </a:fld>
            <a:endParaRPr lang="en-US"/>
          </a:p>
        </p:txBody>
      </p:sp>
      <p:sp>
        <p:nvSpPr>
          <p:cNvPr id="5" name="Footer Placeholder 4">
            <a:extLst>
              <a:ext uri="{FF2B5EF4-FFF2-40B4-BE49-F238E27FC236}">
                <a16:creationId xmlns:a16="http://schemas.microsoft.com/office/drawing/2014/main" id="{6F4F268E-2A72-4B7D-9F87-5366C20704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1B6AB2-906B-4AF4-93E2-2C93E8EA0A02}"/>
              </a:ext>
            </a:extLst>
          </p:cNvPr>
          <p:cNvSpPr>
            <a:spLocks noGrp="1"/>
          </p:cNvSpPr>
          <p:nvPr>
            <p:ph type="sldNum" sz="quarter" idx="12"/>
          </p:nvPr>
        </p:nvSpPr>
        <p:spPr/>
        <p:txBody>
          <a:bodyPr/>
          <a:lstStyle/>
          <a:p>
            <a:fld id="{955D730B-A4CB-49F5-A4E9-3970A57B4795}" type="slidenum">
              <a:rPr lang="en-US" smtClean="0"/>
              <a:t>‹#›</a:t>
            </a:fld>
            <a:endParaRPr lang="en-US"/>
          </a:p>
        </p:txBody>
      </p:sp>
    </p:spTree>
    <p:extLst>
      <p:ext uri="{BB962C8B-B14F-4D97-AF65-F5344CB8AC3E}">
        <p14:creationId xmlns:p14="http://schemas.microsoft.com/office/powerpoint/2010/main" val="1270419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D8187D-B2F0-44B9-97E5-73706D0902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787BDB-DD4C-48B8-AF1F-A34DAED7B0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417A57-D224-4C7C-8E8E-70A7173AD82E}"/>
              </a:ext>
            </a:extLst>
          </p:cNvPr>
          <p:cNvSpPr>
            <a:spLocks noGrp="1"/>
          </p:cNvSpPr>
          <p:nvPr>
            <p:ph type="dt" sz="half" idx="10"/>
          </p:nvPr>
        </p:nvSpPr>
        <p:spPr/>
        <p:txBody>
          <a:bodyPr/>
          <a:lstStyle/>
          <a:p>
            <a:fld id="{33292AB8-7146-4355-AA14-F91B77035D62}" type="datetimeFigureOut">
              <a:rPr lang="en-US" smtClean="0"/>
              <a:t>20-Dec-20</a:t>
            </a:fld>
            <a:endParaRPr lang="en-US"/>
          </a:p>
        </p:txBody>
      </p:sp>
      <p:sp>
        <p:nvSpPr>
          <p:cNvPr id="5" name="Footer Placeholder 4">
            <a:extLst>
              <a:ext uri="{FF2B5EF4-FFF2-40B4-BE49-F238E27FC236}">
                <a16:creationId xmlns:a16="http://schemas.microsoft.com/office/drawing/2014/main" id="{EA4A5715-99B5-4848-82E8-79965CBE4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63263F-C886-4A20-8E4B-6B6CA8D0984F}"/>
              </a:ext>
            </a:extLst>
          </p:cNvPr>
          <p:cNvSpPr>
            <a:spLocks noGrp="1"/>
          </p:cNvSpPr>
          <p:nvPr>
            <p:ph type="sldNum" sz="quarter" idx="12"/>
          </p:nvPr>
        </p:nvSpPr>
        <p:spPr/>
        <p:txBody>
          <a:bodyPr/>
          <a:lstStyle/>
          <a:p>
            <a:fld id="{955D730B-A4CB-49F5-A4E9-3970A57B4795}" type="slidenum">
              <a:rPr lang="en-US" smtClean="0"/>
              <a:t>‹#›</a:t>
            </a:fld>
            <a:endParaRPr lang="en-US"/>
          </a:p>
        </p:txBody>
      </p:sp>
    </p:spTree>
    <p:extLst>
      <p:ext uri="{BB962C8B-B14F-4D97-AF65-F5344CB8AC3E}">
        <p14:creationId xmlns:p14="http://schemas.microsoft.com/office/powerpoint/2010/main" val="353397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84413-CCAD-4603-B724-D8D6510368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E0844A-F700-4327-A8AA-D3E584E688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D6EFA-E28C-49F4-9A7A-766642DFEE66}"/>
              </a:ext>
            </a:extLst>
          </p:cNvPr>
          <p:cNvSpPr>
            <a:spLocks noGrp="1"/>
          </p:cNvSpPr>
          <p:nvPr>
            <p:ph type="dt" sz="half" idx="10"/>
          </p:nvPr>
        </p:nvSpPr>
        <p:spPr/>
        <p:txBody>
          <a:bodyPr/>
          <a:lstStyle/>
          <a:p>
            <a:fld id="{33292AB8-7146-4355-AA14-F91B77035D62}" type="datetimeFigureOut">
              <a:rPr lang="en-US" smtClean="0"/>
              <a:t>20-Dec-20</a:t>
            </a:fld>
            <a:endParaRPr lang="en-US"/>
          </a:p>
        </p:txBody>
      </p:sp>
      <p:sp>
        <p:nvSpPr>
          <p:cNvPr id="5" name="Footer Placeholder 4">
            <a:extLst>
              <a:ext uri="{FF2B5EF4-FFF2-40B4-BE49-F238E27FC236}">
                <a16:creationId xmlns:a16="http://schemas.microsoft.com/office/drawing/2014/main" id="{6F3564D8-637B-42C0-B813-3E47ED358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926EE-FE48-461F-A971-A14879527BBD}"/>
              </a:ext>
            </a:extLst>
          </p:cNvPr>
          <p:cNvSpPr>
            <a:spLocks noGrp="1"/>
          </p:cNvSpPr>
          <p:nvPr>
            <p:ph type="sldNum" sz="quarter" idx="12"/>
          </p:nvPr>
        </p:nvSpPr>
        <p:spPr/>
        <p:txBody>
          <a:bodyPr/>
          <a:lstStyle/>
          <a:p>
            <a:fld id="{955D730B-A4CB-49F5-A4E9-3970A57B4795}" type="slidenum">
              <a:rPr lang="en-US" smtClean="0"/>
              <a:t>‹#›</a:t>
            </a:fld>
            <a:endParaRPr lang="en-US"/>
          </a:p>
        </p:txBody>
      </p:sp>
    </p:spTree>
    <p:extLst>
      <p:ext uri="{BB962C8B-B14F-4D97-AF65-F5344CB8AC3E}">
        <p14:creationId xmlns:p14="http://schemas.microsoft.com/office/powerpoint/2010/main" val="2293465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6B2FF-202D-4B73-A667-803842522D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1D4B74-733F-4F5A-8DAB-C90C4E9F59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887466-24B3-4D3A-80DF-BDA8917BE50D}"/>
              </a:ext>
            </a:extLst>
          </p:cNvPr>
          <p:cNvSpPr>
            <a:spLocks noGrp="1"/>
          </p:cNvSpPr>
          <p:nvPr>
            <p:ph type="dt" sz="half" idx="10"/>
          </p:nvPr>
        </p:nvSpPr>
        <p:spPr/>
        <p:txBody>
          <a:bodyPr/>
          <a:lstStyle/>
          <a:p>
            <a:fld id="{33292AB8-7146-4355-AA14-F91B77035D62}" type="datetimeFigureOut">
              <a:rPr lang="en-US" smtClean="0"/>
              <a:t>20-Dec-20</a:t>
            </a:fld>
            <a:endParaRPr lang="en-US"/>
          </a:p>
        </p:txBody>
      </p:sp>
      <p:sp>
        <p:nvSpPr>
          <p:cNvPr id="5" name="Footer Placeholder 4">
            <a:extLst>
              <a:ext uri="{FF2B5EF4-FFF2-40B4-BE49-F238E27FC236}">
                <a16:creationId xmlns:a16="http://schemas.microsoft.com/office/drawing/2014/main" id="{DDCB11FE-FA9B-4654-908E-FE4F9AB91E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150E76-80FF-46BD-A2F6-F8C24F12E3BD}"/>
              </a:ext>
            </a:extLst>
          </p:cNvPr>
          <p:cNvSpPr>
            <a:spLocks noGrp="1"/>
          </p:cNvSpPr>
          <p:nvPr>
            <p:ph type="sldNum" sz="quarter" idx="12"/>
          </p:nvPr>
        </p:nvSpPr>
        <p:spPr/>
        <p:txBody>
          <a:bodyPr/>
          <a:lstStyle/>
          <a:p>
            <a:fld id="{955D730B-A4CB-49F5-A4E9-3970A57B4795}" type="slidenum">
              <a:rPr lang="en-US" smtClean="0"/>
              <a:t>‹#›</a:t>
            </a:fld>
            <a:endParaRPr lang="en-US"/>
          </a:p>
        </p:txBody>
      </p:sp>
    </p:spTree>
    <p:extLst>
      <p:ext uri="{BB962C8B-B14F-4D97-AF65-F5344CB8AC3E}">
        <p14:creationId xmlns:p14="http://schemas.microsoft.com/office/powerpoint/2010/main" val="1564012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66BA5-37B3-4923-8D86-7DEAD5569A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D22D79-85DC-4E0F-8188-8C5318D6C6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770EB6-D71A-4A3C-99D6-6C30781893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8F479D-C97D-4B8C-A9CF-F7EFE90E6579}"/>
              </a:ext>
            </a:extLst>
          </p:cNvPr>
          <p:cNvSpPr>
            <a:spLocks noGrp="1"/>
          </p:cNvSpPr>
          <p:nvPr>
            <p:ph type="dt" sz="half" idx="10"/>
          </p:nvPr>
        </p:nvSpPr>
        <p:spPr/>
        <p:txBody>
          <a:bodyPr/>
          <a:lstStyle/>
          <a:p>
            <a:fld id="{33292AB8-7146-4355-AA14-F91B77035D62}" type="datetimeFigureOut">
              <a:rPr lang="en-US" smtClean="0"/>
              <a:t>20-Dec-20</a:t>
            </a:fld>
            <a:endParaRPr lang="en-US"/>
          </a:p>
        </p:txBody>
      </p:sp>
      <p:sp>
        <p:nvSpPr>
          <p:cNvPr id="6" name="Footer Placeholder 5">
            <a:extLst>
              <a:ext uri="{FF2B5EF4-FFF2-40B4-BE49-F238E27FC236}">
                <a16:creationId xmlns:a16="http://schemas.microsoft.com/office/drawing/2014/main" id="{37B4C544-CDF5-4D65-A9CF-1B6CD34833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9DFB56-1F9F-4F15-AF38-5F17278A2D27}"/>
              </a:ext>
            </a:extLst>
          </p:cNvPr>
          <p:cNvSpPr>
            <a:spLocks noGrp="1"/>
          </p:cNvSpPr>
          <p:nvPr>
            <p:ph type="sldNum" sz="quarter" idx="12"/>
          </p:nvPr>
        </p:nvSpPr>
        <p:spPr/>
        <p:txBody>
          <a:bodyPr/>
          <a:lstStyle/>
          <a:p>
            <a:fld id="{955D730B-A4CB-49F5-A4E9-3970A57B4795}" type="slidenum">
              <a:rPr lang="en-US" smtClean="0"/>
              <a:t>‹#›</a:t>
            </a:fld>
            <a:endParaRPr lang="en-US"/>
          </a:p>
        </p:txBody>
      </p:sp>
    </p:spTree>
    <p:extLst>
      <p:ext uri="{BB962C8B-B14F-4D97-AF65-F5344CB8AC3E}">
        <p14:creationId xmlns:p14="http://schemas.microsoft.com/office/powerpoint/2010/main" val="1792903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463BE-9845-4591-9C46-EBDD1BAF15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EE3B6C-7248-434D-8C36-13A6314BA3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ECF6F6-1E64-455C-A729-0CA3EE3214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734A3B-55DD-4681-B566-26A900AF7C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2BC3AA-46E1-48B6-B490-8EB7FF9816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5AB77B-9835-4793-9510-43FEF4EFBF6F}"/>
              </a:ext>
            </a:extLst>
          </p:cNvPr>
          <p:cNvSpPr>
            <a:spLocks noGrp="1"/>
          </p:cNvSpPr>
          <p:nvPr>
            <p:ph type="dt" sz="half" idx="10"/>
          </p:nvPr>
        </p:nvSpPr>
        <p:spPr/>
        <p:txBody>
          <a:bodyPr/>
          <a:lstStyle/>
          <a:p>
            <a:fld id="{33292AB8-7146-4355-AA14-F91B77035D62}" type="datetimeFigureOut">
              <a:rPr lang="en-US" smtClean="0"/>
              <a:t>20-Dec-20</a:t>
            </a:fld>
            <a:endParaRPr lang="en-US"/>
          </a:p>
        </p:txBody>
      </p:sp>
      <p:sp>
        <p:nvSpPr>
          <p:cNvPr id="8" name="Footer Placeholder 7">
            <a:extLst>
              <a:ext uri="{FF2B5EF4-FFF2-40B4-BE49-F238E27FC236}">
                <a16:creationId xmlns:a16="http://schemas.microsoft.com/office/drawing/2014/main" id="{D926F435-AAC3-470C-BBD6-A5B953F5B7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98D23B-71B8-4EAF-86A1-A7BBCEA1C463}"/>
              </a:ext>
            </a:extLst>
          </p:cNvPr>
          <p:cNvSpPr>
            <a:spLocks noGrp="1"/>
          </p:cNvSpPr>
          <p:nvPr>
            <p:ph type="sldNum" sz="quarter" idx="12"/>
          </p:nvPr>
        </p:nvSpPr>
        <p:spPr/>
        <p:txBody>
          <a:bodyPr/>
          <a:lstStyle/>
          <a:p>
            <a:fld id="{955D730B-A4CB-49F5-A4E9-3970A57B4795}" type="slidenum">
              <a:rPr lang="en-US" smtClean="0"/>
              <a:t>‹#›</a:t>
            </a:fld>
            <a:endParaRPr lang="en-US"/>
          </a:p>
        </p:txBody>
      </p:sp>
    </p:spTree>
    <p:extLst>
      <p:ext uri="{BB962C8B-B14F-4D97-AF65-F5344CB8AC3E}">
        <p14:creationId xmlns:p14="http://schemas.microsoft.com/office/powerpoint/2010/main" val="768299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3E0BC-DC0C-45F2-AFD8-91E048A187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A123C9-350C-45CD-B6F5-69B64B3FFD86}"/>
              </a:ext>
            </a:extLst>
          </p:cNvPr>
          <p:cNvSpPr>
            <a:spLocks noGrp="1"/>
          </p:cNvSpPr>
          <p:nvPr>
            <p:ph type="dt" sz="half" idx="10"/>
          </p:nvPr>
        </p:nvSpPr>
        <p:spPr/>
        <p:txBody>
          <a:bodyPr/>
          <a:lstStyle/>
          <a:p>
            <a:fld id="{33292AB8-7146-4355-AA14-F91B77035D62}" type="datetimeFigureOut">
              <a:rPr lang="en-US" smtClean="0"/>
              <a:t>20-Dec-20</a:t>
            </a:fld>
            <a:endParaRPr lang="en-US"/>
          </a:p>
        </p:txBody>
      </p:sp>
      <p:sp>
        <p:nvSpPr>
          <p:cNvPr id="4" name="Footer Placeholder 3">
            <a:extLst>
              <a:ext uri="{FF2B5EF4-FFF2-40B4-BE49-F238E27FC236}">
                <a16:creationId xmlns:a16="http://schemas.microsoft.com/office/drawing/2014/main" id="{36A2CDAD-2D91-4489-83EE-72F0B64EFA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0B8B4E-CD89-4EC2-B8A1-6571263536F9}"/>
              </a:ext>
            </a:extLst>
          </p:cNvPr>
          <p:cNvSpPr>
            <a:spLocks noGrp="1"/>
          </p:cNvSpPr>
          <p:nvPr>
            <p:ph type="sldNum" sz="quarter" idx="12"/>
          </p:nvPr>
        </p:nvSpPr>
        <p:spPr/>
        <p:txBody>
          <a:bodyPr/>
          <a:lstStyle/>
          <a:p>
            <a:fld id="{955D730B-A4CB-49F5-A4E9-3970A57B4795}" type="slidenum">
              <a:rPr lang="en-US" smtClean="0"/>
              <a:t>‹#›</a:t>
            </a:fld>
            <a:endParaRPr lang="en-US"/>
          </a:p>
        </p:txBody>
      </p:sp>
    </p:spTree>
    <p:extLst>
      <p:ext uri="{BB962C8B-B14F-4D97-AF65-F5344CB8AC3E}">
        <p14:creationId xmlns:p14="http://schemas.microsoft.com/office/powerpoint/2010/main" val="2211182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EBE209-80AD-42C5-AC98-3B02FDCE39E9}"/>
              </a:ext>
            </a:extLst>
          </p:cNvPr>
          <p:cNvSpPr>
            <a:spLocks noGrp="1"/>
          </p:cNvSpPr>
          <p:nvPr>
            <p:ph type="dt" sz="half" idx="10"/>
          </p:nvPr>
        </p:nvSpPr>
        <p:spPr/>
        <p:txBody>
          <a:bodyPr/>
          <a:lstStyle/>
          <a:p>
            <a:fld id="{33292AB8-7146-4355-AA14-F91B77035D62}" type="datetimeFigureOut">
              <a:rPr lang="en-US" smtClean="0"/>
              <a:t>20-Dec-20</a:t>
            </a:fld>
            <a:endParaRPr lang="en-US"/>
          </a:p>
        </p:txBody>
      </p:sp>
      <p:sp>
        <p:nvSpPr>
          <p:cNvPr id="3" name="Footer Placeholder 2">
            <a:extLst>
              <a:ext uri="{FF2B5EF4-FFF2-40B4-BE49-F238E27FC236}">
                <a16:creationId xmlns:a16="http://schemas.microsoft.com/office/drawing/2014/main" id="{33897221-59AE-417B-B54F-A636D85E88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3BA24A-935A-426B-88DD-2DB598FCBC0C}"/>
              </a:ext>
            </a:extLst>
          </p:cNvPr>
          <p:cNvSpPr>
            <a:spLocks noGrp="1"/>
          </p:cNvSpPr>
          <p:nvPr>
            <p:ph type="sldNum" sz="quarter" idx="12"/>
          </p:nvPr>
        </p:nvSpPr>
        <p:spPr/>
        <p:txBody>
          <a:bodyPr/>
          <a:lstStyle/>
          <a:p>
            <a:fld id="{955D730B-A4CB-49F5-A4E9-3970A57B4795}" type="slidenum">
              <a:rPr lang="en-US" smtClean="0"/>
              <a:t>‹#›</a:t>
            </a:fld>
            <a:endParaRPr lang="en-US"/>
          </a:p>
        </p:txBody>
      </p:sp>
    </p:spTree>
    <p:extLst>
      <p:ext uri="{BB962C8B-B14F-4D97-AF65-F5344CB8AC3E}">
        <p14:creationId xmlns:p14="http://schemas.microsoft.com/office/powerpoint/2010/main" val="3542140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76418-3E59-4113-BE3B-2B37AD113C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6E8BB9-3FB8-4292-9701-191B25877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D35C4A-D57E-47FD-B520-6C202CB540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9C7FD4-22D3-41E0-A412-EEA9DC666CCD}"/>
              </a:ext>
            </a:extLst>
          </p:cNvPr>
          <p:cNvSpPr>
            <a:spLocks noGrp="1"/>
          </p:cNvSpPr>
          <p:nvPr>
            <p:ph type="dt" sz="half" idx="10"/>
          </p:nvPr>
        </p:nvSpPr>
        <p:spPr/>
        <p:txBody>
          <a:bodyPr/>
          <a:lstStyle/>
          <a:p>
            <a:fld id="{33292AB8-7146-4355-AA14-F91B77035D62}" type="datetimeFigureOut">
              <a:rPr lang="en-US" smtClean="0"/>
              <a:t>20-Dec-20</a:t>
            </a:fld>
            <a:endParaRPr lang="en-US"/>
          </a:p>
        </p:txBody>
      </p:sp>
      <p:sp>
        <p:nvSpPr>
          <p:cNvPr id="6" name="Footer Placeholder 5">
            <a:extLst>
              <a:ext uri="{FF2B5EF4-FFF2-40B4-BE49-F238E27FC236}">
                <a16:creationId xmlns:a16="http://schemas.microsoft.com/office/drawing/2014/main" id="{AC282436-4E06-498F-B1CF-A9795BE07A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D73916-A902-45AC-93CD-6267796EBAF3}"/>
              </a:ext>
            </a:extLst>
          </p:cNvPr>
          <p:cNvSpPr>
            <a:spLocks noGrp="1"/>
          </p:cNvSpPr>
          <p:nvPr>
            <p:ph type="sldNum" sz="quarter" idx="12"/>
          </p:nvPr>
        </p:nvSpPr>
        <p:spPr/>
        <p:txBody>
          <a:bodyPr/>
          <a:lstStyle/>
          <a:p>
            <a:fld id="{955D730B-A4CB-49F5-A4E9-3970A57B4795}" type="slidenum">
              <a:rPr lang="en-US" smtClean="0"/>
              <a:t>‹#›</a:t>
            </a:fld>
            <a:endParaRPr lang="en-US"/>
          </a:p>
        </p:txBody>
      </p:sp>
    </p:spTree>
    <p:extLst>
      <p:ext uri="{BB962C8B-B14F-4D97-AF65-F5344CB8AC3E}">
        <p14:creationId xmlns:p14="http://schemas.microsoft.com/office/powerpoint/2010/main" val="1319999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71A21-E77F-4101-AA9A-7FB0A17CCF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75A12B-D99F-41EC-A368-5D1B9B529C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F81EF0-745A-4630-AADF-CEA8ACBDC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EFE7AE-6043-44C7-81CB-8D4C9CD20C84}"/>
              </a:ext>
            </a:extLst>
          </p:cNvPr>
          <p:cNvSpPr>
            <a:spLocks noGrp="1"/>
          </p:cNvSpPr>
          <p:nvPr>
            <p:ph type="dt" sz="half" idx="10"/>
          </p:nvPr>
        </p:nvSpPr>
        <p:spPr/>
        <p:txBody>
          <a:bodyPr/>
          <a:lstStyle/>
          <a:p>
            <a:fld id="{33292AB8-7146-4355-AA14-F91B77035D62}" type="datetimeFigureOut">
              <a:rPr lang="en-US" smtClean="0"/>
              <a:t>20-Dec-20</a:t>
            </a:fld>
            <a:endParaRPr lang="en-US"/>
          </a:p>
        </p:txBody>
      </p:sp>
      <p:sp>
        <p:nvSpPr>
          <p:cNvPr id="6" name="Footer Placeholder 5">
            <a:extLst>
              <a:ext uri="{FF2B5EF4-FFF2-40B4-BE49-F238E27FC236}">
                <a16:creationId xmlns:a16="http://schemas.microsoft.com/office/drawing/2014/main" id="{D199AEC8-A341-4772-8DDF-62CD95DFEA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60183E-6621-4BB0-86A0-97FCDAADA4E7}"/>
              </a:ext>
            </a:extLst>
          </p:cNvPr>
          <p:cNvSpPr>
            <a:spLocks noGrp="1"/>
          </p:cNvSpPr>
          <p:nvPr>
            <p:ph type="sldNum" sz="quarter" idx="12"/>
          </p:nvPr>
        </p:nvSpPr>
        <p:spPr/>
        <p:txBody>
          <a:bodyPr/>
          <a:lstStyle/>
          <a:p>
            <a:fld id="{955D730B-A4CB-49F5-A4E9-3970A57B4795}" type="slidenum">
              <a:rPr lang="en-US" smtClean="0"/>
              <a:t>‹#›</a:t>
            </a:fld>
            <a:endParaRPr lang="en-US"/>
          </a:p>
        </p:txBody>
      </p:sp>
    </p:spTree>
    <p:extLst>
      <p:ext uri="{BB962C8B-B14F-4D97-AF65-F5344CB8AC3E}">
        <p14:creationId xmlns:p14="http://schemas.microsoft.com/office/powerpoint/2010/main" val="909443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C032CA-85A2-4310-9F4E-9CC88259C9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B6A493-3DC1-4A2D-9429-70EFD0CF48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911685-0354-4765-B03A-AF95E4F7D1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292AB8-7146-4355-AA14-F91B77035D62}" type="datetimeFigureOut">
              <a:rPr lang="en-US" smtClean="0"/>
              <a:t>20-Dec-20</a:t>
            </a:fld>
            <a:endParaRPr lang="en-US"/>
          </a:p>
        </p:txBody>
      </p:sp>
      <p:sp>
        <p:nvSpPr>
          <p:cNvPr id="5" name="Footer Placeholder 4">
            <a:extLst>
              <a:ext uri="{FF2B5EF4-FFF2-40B4-BE49-F238E27FC236}">
                <a16:creationId xmlns:a16="http://schemas.microsoft.com/office/drawing/2014/main" id="{2E3E6F03-B496-417D-9467-C90BCB6952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0F7AE7-3D49-424B-B4D7-CAF781BDE8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D730B-A4CB-49F5-A4E9-3970A57B4795}" type="slidenum">
              <a:rPr lang="en-US" smtClean="0"/>
              <a:t>‹#›</a:t>
            </a:fld>
            <a:endParaRPr lang="en-US"/>
          </a:p>
        </p:txBody>
      </p:sp>
    </p:spTree>
    <p:extLst>
      <p:ext uri="{BB962C8B-B14F-4D97-AF65-F5344CB8AC3E}">
        <p14:creationId xmlns:p14="http://schemas.microsoft.com/office/powerpoint/2010/main" val="3697878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B0F2E4-1B2D-477F-A0D3-2D82D95A5F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269" y="109330"/>
            <a:ext cx="10429461" cy="6639340"/>
          </a:xfrm>
          <a:prstGeom prst="rect">
            <a:avLst/>
          </a:prstGeom>
        </p:spPr>
      </p:pic>
      <p:sp>
        <p:nvSpPr>
          <p:cNvPr id="6" name="TextBox 5">
            <a:extLst>
              <a:ext uri="{FF2B5EF4-FFF2-40B4-BE49-F238E27FC236}">
                <a16:creationId xmlns:a16="http://schemas.microsoft.com/office/drawing/2014/main" id="{01EC3E9C-ECAA-4308-864E-2FC03367558A}"/>
              </a:ext>
            </a:extLst>
          </p:cNvPr>
          <p:cNvSpPr txBox="1"/>
          <p:nvPr/>
        </p:nvSpPr>
        <p:spPr>
          <a:xfrm>
            <a:off x="5022570" y="795131"/>
            <a:ext cx="2066591" cy="1015663"/>
          </a:xfrm>
          <a:prstGeom prst="rect">
            <a:avLst/>
          </a:prstGeom>
          <a:noFill/>
        </p:spPr>
        <p:txBody>
          <a:bodyPr wrap="none" rtlCol="0">
            <a:spAutoFit/>
          </a:bodyPr>
          <a:lstStyle/>
          <a:p>
            <a:r>
              <a:rPr lang="bn-IN" sz="6000" dirty="0">
                <a:solidFill>
                  <a:schemeClr val="bg1"/>
                </a:solidFill>
                <a:latin typeface="NikoshBAN" panose="02000000000000000000" pitchFamily="2" charset="0"/>
                <a:cs typeface="NikoshBAN" panose="02000000000000000000" pitchFamily="2" charset="0"/>
              </a:rPr>
              <a:t>শুভেচ্ছা </a:t>
            </a:r>
            <a:endParaRPr lang="en-US" sz="60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45755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937" y="141665"/>
            <a:ext cx="7287572" cy="584775"/>
          </a:xfrm>
          <a:prstGeom prst="rect">
            <a:avLst/>
          </a:prstGeom>
          <a:solidFill>
            <a:schemeClr val="accent4">
              <a:lumMod val="40000"/>
              <a:lumOff val="60000"/>
            </a:schemeClr>
          </a:solidFill>
        </p:spPr>
        <p:txBody>
          <a:bodyPr wrap="none" rtlCol="0">
            <a:spAutoFit/>
          </a:bodyPr>
          <a:lstStyle/>
          <a:p>
            <a:r>
              <a:rPr lang="bn-BD" sz="3200" dirty="0">
                <a:latin typeface="NikoshBAN" panose="02000000000000000000" pitchFamily="2" charset="0"/>
                <a:cs typeface="NikoshBAN" panose="02000000000000000000" pitchFamily="2" charset="0"/>
              </a:rPr>
              <a:t>অবরোহ অনুমান এবং আরোহ অনুমান এর মধ্যে পার্থক্যঃ </a:t>
            </a:r>
            <a:endParaRPr lang="en-US" sz="3200" dirty="0">
              <a:latin typeface="NikoshBAN" panose="02000000000000000000" pitchFamily="2" charset="0"/>
              <a:cs typeface="NikoshBAN" panose="02000000000000000000" pitchFamily="2" charset="0"/>
            </a:endParaRPr>
          </a:p>
        </p:txBody>
      </p:sp>
      <p:sp>
        <p:nvSpPr>
          <p:cNvPr id="3" name="Rounded Rectangle 2"/>
          <p:cNvSpPr/>
          <p:nvPr/>
        </p:nvSpPr>
        <p:spPr>
          <a:xfrm>
            <a:off x="218937" y="1004552"/>
            <a:ext cx="11706900" cy="139091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latin typeface="NikoshBAN" panose="02000000000000000000" pitchFamily="2" charset="0"/>
                <a:cs typeface="NikoshBAN" panose="02000000000000000000" pitchFamily="2" charset="0"/>
              </a:rPr>
              <a:t>৫। অবরোহ অনুমানে আশ্রয়বাক্য এবং সিদ্ধান্তের মধ্যে অনিবার্যতার সম্পর্ক রয়েছে। </a:t>
            </a:r>
            <a:endParaRPr lang="en-US" sz="3200" dirty="0">
              <a:solidFill>
                <a:schemeClr val="tx1"/>
              </a:solidFill>
              <a:latin typeface="NikoshBAN" panose="02000000000000000000" pitchFamily="2" charset="0"/>
              <a:cs typeface="NikoshBAN" panose="02000000000000000000" pitchFamily="2" charset="0"/>
            </a:endParaRPr>
          </a:p>
        </p:txBody>
      </p:sp>
      <p:sp>
        <p:nvSpPr>
          <p:cNvPr id="4" name="Flowchart: Alternate Process 3">
            <a:extLst>
              <a:ext uri="{FF2B5EF4-FFF2-40B4-BE49-F238E27FC236}">
                <a16:creationId xmlns:a16="http://schemas.microsoft.com/office/drawing/2014/main" id="{4C888142-2B82-483A-9595-C416224C02A3}"/>
              </a:ext>
            </a:extLst>
          </p:cNvPr>
          <p:cNvSpPr/>
          <p:nvPr/>
        </p:nvSpPr>
        <p:spPr>
          <a:xfrm>
            <a:off x="218936" y="3856384"/>
            <a:ext cx="11706901" cy="1630016"/>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NikoshBAN" panose="02000000000000000000" pitchFamily="2" charset="0"/>
                <a:cs typeface="NikoshBAN" panose="02000000000000000000" pitchFamily="2" charset="0"/>
              </a:rPr>
              <a:t>৫। </a:t>
            </a:r>
            <a:r>
              <a:rPr lang="en-US" sz="3200" dirty="0" err="1">
                <a:solidFill>
                  <a:schemeClr val="tx1"/>
                </a:solidFill>
                <a:latin typeface="NikoshBAN" panose="02000000000000000000" pitchFamily="2" charset="0"/>
                <a:cs typeface="NikoshBAN" panose="02000000000000000000" pitchFamily="2" charset="0"/>
              </a:rPr>
              <a:t>আরোহ</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অনুমানে</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আশ্রয়বাক্য</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এবং</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সিদ্ধান্তের</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মধ্যে</a:t>
            </a:r>
            <a:r>
              <a:rPr lang="en-US" sz="3200" dirty="0">
                <a:solidFill>
                  <a:schemeClr val="tx1"/>
                </a:solidFill>
                <a:latin typeface="NikoshBAN" panose="02000000000000000000" pitchFamily="2" charset="0"/>
                <a:cs typeface="NikoshBAN" panose="02000000000000000000" pitchFamily="2" charset="0"/>
              </a:rPr>
              <a:t> এ </a:t>
            </a:r>
            <a:r>
              <a:rPr lang="en-US" sz="3200" dirty="0" err="1">
                <a:solidFill>
                  <a:schemeClr val="tx1"/>
                </a:solidFill>
                <a:latin typeface="NikoshBAN" panose="02000000000000000000" pitchFamily="2" charset="0"/>
                <a:cs typeface="NikoshBAN" panose="02000000000000000000" pitchFamily="2" charset="0"/>
              </a:rPr>
              <a:t>ধরনের</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অনিবার্য</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সম্পর্ক</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নেই</a:t>
            </a:r>
            <a:r>
              <a:rPr lang="en-US" sz="3200" dirty="0">
                <a:solidFill>
                  <a:schemeClr val="tx1"/>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4005524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a:extLst>
              <a:ext uri="{FF2B5EF4-FFF2-40B4-BE49-F238E27FC236}">
                <a16:creationId xmlns:a16="http://schemas.microsoft.com/office/drawing/2014/main" id="{3E063A0C-836A-4EC6-8C50-FB95CAC27659}"/>
              </a:ext>
            </a:extLst>
          </p:cNvPr>
          <p:cNvSpPr/>
          <p:nvPr/>
        </p:nvSpPr>
        <p:spPr>
          <a:xfrm>
            <a:off x="371061" y="1868556"/>
            <a:ext cx="11184835" cy="1510747"/>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NikoshBAN" panose="02000000000000000000" pitchFamily="2" charset="0"/>
                <a:cs typeface="NikoshBAN" panose="02000000000000000000" pitchFamily="2" charset="0"/>
              </a:rPr>
              <a:t>৬। অবরোহ অনুমানের আশ্রয়বাক্যগুলোকে বাস্তব অভিজ্ঞতার ভিত্তিতে যাচাই করা হয় না। </a:t>
            </a:r>
            <a:endParaRPr lang="en-US" sz="3200" dirty="0">
              <a:solidFill>
                <a:schemeClr val="tx1"/>
              </a:solidFill>
              <a:latin typeface="NikoshBAN" panose="02000000000000000000" pitchFamily="2" charset="0"/>
              <a:cs typeface="NikoshBAN" panose="02000000000000000000" pitchFamily="2" charset="0"/>
            </a:endParaRPr>
          </a:p>
        </p:txBody>
      </p:sp>
      <p:sp>
        <p:nvSpPr>
          <p:cNvPr id="3" name="Flowchart: Alternate Process 2">
            <a:extLst>
              <a:ext uri="{FF2B5EF4-FFF2-40B4-BE49-F238E27FC236}">
                <a16:creationId xmlns:a16="http://schemas.microsoft.com/office/drawing/2014/main" id="{3DB9B78F-AC36-41C9-BF66-5BDA4F202122}"/>
              </a:ext>
            </a:extLst>
          </p:cNvPr>
          <p:cNvSpPr/>
          <p:nvPr/>
        </p:nvSpPr>
        <p:spPr>
          <a:xfrm>
            <a:off x="371061" y="4147932"/>
            <a:ext cx="11184835" cy="1550504"/>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NikoshBAN" panose="02000000000000000000" pitchFamily="2" charset="0"/>
                <a:cs typeface="NikoshBAN" panose="02000000000000000000" pitchFamily="2" charset="0"/>
              </a:rPr>
              <a:t>৬। আরোহ অনুমানের আশ্রয়বাক্যগুলো বাস্তব অভিজ্ঞতার মাধ্যমেই প্রাপ্ত।									 </a:t>
            </a:r>
            <a:endParaRPr lang="en-US" sz="3200" dirty="0">
              <a:solidFill>
                <a:schemeClr val="tx1"/>
              </a:solidFill>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0DBFFFB4-12E9-44D6-AD61-2B3D81932F16}"/>
              </a:ext>
            </a:extLst>
          </p:cNvPr>
          <p:cNvSpPr txBox="1"/>
          <p:nvPr/>
        </p:nvSpPr>
        <p:spPr>
          <a:xfrm>
            <a:off x="371061" y="318053"/>
            <a:ext cx="9024729" cy="668082"/>
          </a:xfrm>
          <a:prstGeom prst="rect">
            <a:avLst/>
          </a:prstGeom>
          <a:solidFill>
            <a:schemeClr val="accent4">
              <a:lumMod val="60000"/>
              <a:lumOff val="40000"/>
            </a:schemeClr>
          </a:solidFill>
        </p:spPr>
        <p:txBody>
          <a:bodyPr wrap="square">
            <a:spAutoFit/>
          </a:bodyPr>
          <a:lstStyle/>
          <a:p>
            <a:r>
              <a:rPr lang="bn-BD" sz="3600" dirty="0">
                <a:latin typeface="NikoshBAN" panose="02000000000000000000" pitchFamily="2" charset="0"/>
                <a:cs typeface="NikoshBAN" panose="02000000000000000000" pitchFamily="2" charset="0"/>
              </a:rPr>
              <a:t>অবরোহ অনুমান এবং আরোহ অনুমান এর মধ্যে পার্থক্যঃ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76925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DF60AB-6762-4ECB-A2B6-828E67E17486}"/>
              </a:ext>
            </a:extLst>
          </p:cNvPr>
          <p:cNvSpPr txBox="1"/>
          <p:nvPr/>
        </p:nvSpPr>
        <p:spPr>
          <a:xfrm>
            <a:off x="636102" y="304799"/>
            <a:ext cx="8534400" cy="646331"/>
          </a:xfrm>
          <a:prstGeom prst="rect">
            <a:avLst/>
          </a:prstGeom>
          <a:solidFill>
            <a:schemeClr val="accent4">
              <a:lumMod val="60000"/>
              <a:lumOff val="40000"/>
            </a:schemeClr>
          </a:solidFill>
        </p:spPr>
        <p:txBody>
          <a:bodyPr wrap="square">
            <a:spAutoFit/>
          </a:bodyPr>
          <a:lstStyle/>
          <a:p>
            <a:r>
              <a:rPr lang="bn-BD" sz="3600" dirty="0">
                <a:latin typeface="NikoshBAN" panose="02000000000000000000" pitchFamily="2" charset="0"/>
                <a:cs typeface="NikoshBAN" panose="02000000000000000000" pitchFamily="2" charset="0"/>
              </a:rPr>
              <a:t>অবরোহ অনুমান এবং আরোহ অনুমান এর মধ্যে পার্থক্যঃ </a:t>
            </a:r>
            <a:endParaRPr lang="en-US" sz="3600" dirty="0">
              <a:latin typeface="NikoshBAN" panose="02000000000000000000" pitchFamily="2" charset="0"/>
              <a:cs typeface="NikoshBAN" panose="02000000000000000000" pitchFamily="2" charset="0"/>
            </a:endParaRPr>
          </a:p>
        </p:txBody>
      </p:sp>
      <p:sp>
        <p:nvSpPr>
          <p:cNvPr id="4" name="Flowchart: Alternate Process 3">
            <a:extLst>
              <a:ext uri="{FF2B5EF4-FFF2-40B4-BE49-F238E27FC236}">
                <a16:creationId xmlns:a16="http://schemas.microsoft.com/office/drawing/2014/main" id="{99495921-72AC-450B-8A1C-25C0B58895EA}"/>
              </a:ext>
            </a:extLst>
          </p:cNvPr>
          <p:cNvSpPr/>
          <p:nvPr/>
        </p:nvSpPr>
        <p:spPr>
          <a:xfrm>
            <a:off x="636101" y="1444487"/>
            <a:ext cx="11052315" cy="1537252"/>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NikoshBAN" panose="02000000000000000000" pitchFamily="2" charset="0"/>
                <a:cs typeface="NikoshBAN" panose="02000000000000000000" pitchFamily="2" charset="0"/>
              </a:rPr>
              <a:t>৭। অবরোহ অনুমানের ক্ষেত্রে আশ্রয়বাক্য সত্য হলে সিদ্ধান্তটি সত্য হয়।</a:t>
            </a:r>
            <a:endParaRPr lang="en-US" sz="3200" dirty="0">
              <a:solidFill>
                <a:schemeClr val="tx1"/>
              </a:solidFill>
              <a:latin typeface="NikoshBAN" panose="02000000000000000000" pitchFamily="2" charset="0"/>
              <a:cs typeface="NikoshBAN" panose="02000000000000000000" pitchFamily="2" charset="0"/>
            </a:endParaRPr>
          </a:p>
        </p:txBody>
      </p:sp>
      <p:sp>
        <p:nvSpPr>
          <p:cNvPr id="5" name="Flowchart: Alternate Process 4">
            <a:extLst>
              <a:ext uri="{FF2B5EF4-FFF2-40B4-BE49-F238E27FC236}">
                <a16:creationId xmlns:a16="http://schemas.microsoft.com/office/drawing/2014/main" id="{4E3A5F51-F88B-432C-BA6C-CFF9F33E83F0}"/>
              </a:ext>
            </a:extLst>
          </p:cNvPr>
          <p:cNvSpPr/>
          <p:nvPr/>
        </p:nvSpPr>
        <p:spPr>
          <a:xfrm>
            <a:off x="636101" y="4108174"/>
            <a:ext cx="11052315" cy="1736035"/>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NikoshBAN" panose="02000000000000000000" pitchFamily="2" charset="0"/>
                <a:cs typeface="NikoshBAN" panose="02000000000000000000" pitchFamily="2" charset="0"/>
              </a:rPr>
              <a:t>৭। আরোহ অনুমানের ক্ষেত্রে আশ্রয়বাক্য সত্য হলেও সিদ্ধান্ত সত্য নাও হতে পারে। </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6665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74C4E-6AF6-4E01-89A0-96EA796D037E}"/>
              </a:ext>
            </a:extLst>
          </p:cNvPr>
          <p:cNvSpPr txBox="1"/>
          <p:nvPr/>
        </p:nvSpPr>
        <p:spPr>
          <a:xfrm>
            <a:off x="318049" y="583094"/>
            <a:ext cx="8613913" cy="646331"/>
          </a:xfrm>
          <a:prstGeom prst="rect">
            <a:avLst/>
          </a:prstGeom>
          <a:solidFill>
            <a:schemeClr val="accent4">
              <a:lumMod val="60000"/>
              <a:lumOff val="40000"/>
            </a:schemeClr>
          </a:solidFill>
        </p:spPr>
        <p:txBody>
          <a:bodyPr wrap="square">
            <a:spAutoFit/>
          </a:bodyPr>
          <a:lstStyle/>
          <a:p>
            <a:r>
              <a:rPr lang="bn-BD" sz="3600" dirty="0">
                <a:latin typeface="NikoshBAN" panose="02000000000000000000" pitchFamily="2" charset="0"/>
                <a:cs typeface="NikoshBAN" panose="02000000000000000000" pitchFamily="2" charset="0"/>
              </a:rPr>
              <a:t>অবরোহ অনুমান এবং আরোহ অনুমান এর মধ্যে পার্থক্যঃ </a:t>
            </a:r>
            <a:endParaRPr lang="en-US" sz="3600" dirty="0">
              <a:latin typeface="NikoshBAN" panose="02000000000000000000" pitchFamily="2" charset="0"/>
              <a:cs typeface="NikoshBAN" panose="02000000000000000000" pitchFamily="2" charset="0"/>
            </a:endParaRPr>
          </a:p>
        </p:txBody>
      </p:sp>
      <p:sp>
        <p:nvSpPr>
          <p:cNvPr id="4" name="Flowchart: Alternate Process 3">
            <a:extLst>
              <a:ext uri="{FF2B5EF4-FFF2-40B4-BE49-F238E27FC236}">
                <a16:creationId xmlns:a16="http://schemas.microsoft.com/office/drawing/2014/main" id="{52E35B66-B39F-4421-BCF6-8D7150049F51}"/>
              </a:ext>
            </a:extLst>
          </p:cNvPr>
          <p:cNvSpPr/>
          <p:nvPr/>
        </p:nvSpPr>
        <p:spPr>
          <a:xfrm>
            <a:off x="609600" y="1895061"/>
            <a:ext cx="10946296" cy="1431235"/>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NikoshBAN" panose="02000000000000000000" pitchFamily="2" charset="0"/>
                <a:cs typeface="NikoshBAN" panose="02000000000000000000" pitchFamily="2" charset="0"/>
              </a:rPr>
              <a:t>৮। অবরোহ অনুমান বৈধ কিংবা অবৈধ হয়। এক্ষেত্রে সম্ভাব্যতার অবকাশ নাই। </a:t>
            </a:r>
            <a:endParaRPr lang="en-US" sz="3200" dirty="0">
              <a:solidFill>
                <a:schemeClr val="tx1"/>
              </a:solidFill>
              <a:latin typeface="NikoshBAN" panose="02000000000000000000" pitchFamily="2" charset="0"/>
              <a:cs typeface="NikoshBAN" panose="02000000000000000000" pitchFamily="2" charset="0"/>
            </a:endParaRPr>
          </a:p>
        </p:txBody>
      </p:sp>
      <p:sp>
        <p:nvSpPr>
          <p:cNvPr id="5" name="Flowchart: Alternate Process 4">
            <a:extLst>
              <a:ext uri="{FF2B5EF4-FFF2-40B4-BE49-F238E27FC236}">
                <a16:creationId xmlns:a16="http://schemas.microsoft.com/office/drawing/2014/main" id="{6934C511-B4AD-4273-A32F-F9C1F930AE46}"/>
              </a:ext>
            </a:extLst>
          </p:cNvPr>
          <p:cNvSpPr/>
          <p:nvPr/>
        </p:nvSpPr>
        <p:spPr>
          <a:xfrm>
            <a:off x="609600" y="4346711"/>
            <a:ext cx="10946296" cy="1431236"/>
          </a:xfrm>
          <a:prstGeom prst="flowChartAlternate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NikoshBAN" panose="02000000000000000000" pitchFamily="2" charset="0"/>
                <a:cs typeface="NikoshBAN" panose="02000000000000000000" pitchFamily="2" charset="0"/>
              </a:rPr>
              <a:t>৮। আরোহ অনুমানের ক্ষেত্রে যুক্তি সম্ভাব্য হয়। </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24124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CA4E84-733A-4D98-9EBE-D92F08E898EA}"/>
              </a:ext>
            </a:extLst>
          </p:cNvPr>
          <p:cNvSpPr txBox="1"/>
          <p:nvPr/>
        </p:nvSpPr>
        <p:spPr>
          <a:xfrm>
            <a:off x="212034" y="344556"/>
            <a:ext cx="4126451" cy="584775"/>
          </a:xfrm>
          <a:prstGeom prst="rect">
            <a:avLst/>
          </a:prstGeom>
          <a:solidFill>
            <a:schemeClr val="accent4">
              <a:lumMod val="40000"/>
              <a:lumOff val="60000"/>
            </a:schemeClr>
          </a:solidFill>
        </p:spPr>
        <p:txBody>
          <a:bodyPr wrap="none" rtlCol="0">
            <a:spAutoFit/>
          </a:bodyPr>
          <a:lstStyle/>
          <a:p>
            <a:r>
              <a:rPr lang="bn-IN" sz="3200" dirty="0">
                <a:latin typeface="NikoshBAN" panose="02000000000000000000" pitchFamily="2" charset="0"/>
                <a:cs typeface="NikoshBAN" panose="02000000000000000000" pitchFamily="2" charset="0"/>
              </a:rPr>
              <a:t>অবরোহ অনুমানের প্রকারভেদঃ </a:t>
            </a:r>
            <a:endParaRPr lang="en-US" sz="3200" dirty="0">
              <a:latin typeface="NikoshBAN" panose="02000000000000000000" pitchFamily="2" charset="0"/>
              <a:cs typeface="NikoshBAN" panose="02000000000000000000" pitchFamily="2" charset="0"/>
            </a:endParaRPr>
          </a:p>
        </p:txBody>
      </p:sp>
      <p:graphicFrame>
        <p:nvGraphicFramePr>
          <p:cNvPr id="3" name="Diagram 2">
            <a:extLst>
              <a:ext uri="{FF2B5EF4-FFF2-40B4-BE49-F238E27FC236}">
                <a16:creationId xmlns:a16="http://schemas.microsoft.com/office/drawing/2014/main" id="{0C9224D2-6D30-46D9-9367-90677A3BB804}"/>
              </a:ext>
            </a:extLst>
          </p:cNvPr>
          <p:cNvGraphicFramePr/>
          <p:nvPr>
            <p:extLst>
              <p:ext uri="{D42A27DB-BD31-4B8C-83A1-F6EECF244321}">
                <p14:modId xmlns:p14="http://schemas.microsoft.com/office/powerpoint/2010/main" val="260073696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1931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0AFEFB-002A-4479-AD57-87A6A4657A8C}"/>
              </a:ext>
            </a:extLst>
          </p:cNvPr>
          <p:cNvSpPr txBox="1"/>
          <p:nvPr/>
        </p:nvSpPr>
        <p:spPr>
          <a:xfrm>
            <a:off x="132521" y="477081"/>
            <a:ext cx="2501006" cy="584775"/>
          </a:xfrm>
          <a:prstGeom prst="rect">
            <a:avLst/>
          </a:prstGeom>
          <a:solidFill>
            <a:schemeClr val="accent4">
              <a:lumMod val="40000"/>
              <a:lumOff val="60000"/>
            </a:schemeClr>
          </a:solidFill>
        </p:spPr>
        <p:txBody>
          <a:bodyPr wrap="none" rtlCol="0">
            <a:spAutoFit/>
          </a:bodyPr>
          <a:lstStyle/>
          <a:p>
            <a:r>
              <a:rPr lang="en-US" sz="3200" dirty="0" err="1">
                <a:latin typeface="NikoshBAN" panose="02000000000000000000" pitchFamily="2" charset="0"/>
                <a:cs typeface="NikoshBAN" panose="02000000000000000000" pitchFamily="2" charset="0"/>
              </a:rPr>
              <a:t>অমাধ্যম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অনুমানঃ</a:t>
            </a:r>
            <a:r>
              <a:rPr lang="en-US" sz="3200" dirty="0">
                <a:latin typeface="NikoshBAN" panose="02000000000000000000" pitchFamily="2" charset="0"/>
                <a:cs typeface="NikoshBAN" panose="02000000000000000000" pitchFamily="2" charset="0"/>
              </a:rPr>
              <a:t> </a:t>
            </a:r>
          </a:p>
        </p:txBody>
      </p:sp>
      <p:sp>
        <p:nvSpPr>
          <p:cNvPr id="3" name="TextBox 2">
            <a:extLst>
              <a:ext uri="{FF2B5EF4-FFF2-40B4-BE49-F238E27FC236}">
                <a16:creationId xmlns:a16="http://schemas.microsoft.com/office/drawing/2014/main" id="{BFE9CC83-8BFA-48C3-9D30-481D38F8A23E}"/>
              </a:ext>
            </a:extLst>
          </p:cNvPr>
          <p:cNvSpPr txBox="1"/>
          <p:nvPr/>
        </p:nvSpPr>
        <p:spPr>
          <a:xfrm>
            <a:off x="251791" y="1802296"/>
            <a:ext cx="11857733" cy="1877437"/>
          </a:xfrm>
          <a:prstGeom prst="rect">
            <a:avLst/>
          </a:prstGeom>
          <a:noFill/>
        </p:spPr>
        <p:txBody>
          <a:bodyPr wrap="none" rtlCol="0">
            <a:spAutoFit/>
          </a:bodyPr>
          <a:lstStyle/>
          <a:p>
            <a:r>
              <a:rPr lang="bn-IN" sz="2800" dirty="0">
                <a:latin typeface="NikoshBAN" panose="02000000000000000000" pitchFamily="2" charset="0"/>
                <a:cs typeface="NikoshBAN" panose="02000000000000000000" pitchFamily="2" charset="0"/>
              </a:rPr>
              <a:t>যে অমাধ্যম অনুমানে কেবল একটি আশ্রয়বাক্য থেকে সরাসরি সিদ্ধান্ত টানা হয়, তাকে অমাধ্যম অনুমান বলে। </a:t>
            </a:r>
          </a:p>
          <a:p>
            <a:endParaRPr lang="bn-IN" sz="2400" dirty="0">
              <a:latin typeface="NikoshBAN" panose="02000000000000000000" pitchFamily="2" charset="0"/>
              <a:cs typeface="NikoshBAN" panose="02000000000000000000" pitchFamily="2" charset="0"/>
            </a:endParaRPr>
          </a:p>
          <a:p>
            <a:r>
              <a:rPr lang="bn-IN" sz="2400" dirty="0">
                <a:latin typeface="NikoshBAN" panose="02000000000000000000" pitchFamily="2" charset="0"/>
                <a:cs typeface="NikoshBAN" panose="02000000000000000000" pitchFamily="2" charset="0"/>
              </a:rPr>
              <a:t>যেমনঃ     </a:t>
            </a:r>
            <a:r>
              <a:rPr lang="bn-IN" sz="3200" b="1" dirty="0">
                <a:solidFill>
                  <a:schemeClr val="accent2">
                    <a:lumMod val="60000"/>
                    <a:lumOff val="40000"/>
                  </a:schemeClr>
                </a:solidFill>
                <a:latin typeface="NikoshBAN" panose="02000000000000000000" pitchFamily="2" charset="0"/>
                <a:cs typeface="NikoshBAN" panose="02000000000000000000" pitchFamily="2" charset="0"/>
              </a:rPr>
              <a:t>সকল মানুষ হয় মরণশীল------একটি আশ্রয়বাক্য </a:t>
            </a:r>
          </a:p>
          <a:p>
            <a:r>
              <a:rPr lang="bn-IN" sz="3200" b="1" dirty="0">
                <a:solidFill>
                  <a:schemeClr val="accent2">
                    <a:lumMod val="60000"/>
                    <a:lumOff val="40000"/>
                  </a:schemeClr>
                </a:solidFill>
                <a:latin typeface="NikoshBAN" panose="02000000000000000000" pitchFamily="2" charset="0"/>
                <a:cs typeface="NikoshBAN" panose="02000000000000000000" pitchFamily="2" charset="0"/>
              </a:rPr>
              <a:t>          সুতরাং কোনো কোনো মরণশীল প্রাণী হয় মানুষ। ------সিদ্ধান্ত </a:t>
            </a:r>
            <a:endParaRPr lang="en-US" sz="3200" b="1" dirty="0">
              <a:solidFill>
                <a:schemeClr val="accent2">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79963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A5EA7C-DF21-4B69-97DF-F205EA83F67C}"/>
              </a:ext>
            </a:extLst>
          </p:cNvPr>
          <p:cNvSpPr txBox="1"/>
          <p:nvPr/>
        </p:nvSpPr>
        <p:spPr>
          <a:xfrm>
            <a:off x="251789" y="516835"/>
            <a:ext cx="2255746" cy="584775"/>
          </a:xfrm>
          <a:prstGeom prst="rect">
            <a:avLst/>
          </a:prstGeom>
          <a:solidFill>
            <a:schemeClr val="accent4">
              <a:lumMod val="40000"/>
              <a:lumOff val="60000"/>
            </a:schemeClr>
          </a:solidFill>
        </p:spPr>
        <p:txBody>
          <a:bodyPr wrap="none" rtlCol="0">
            <a:spAutoFit/>
          </a:bodyPr>
          <a:lstStyle/>
          <a:p>
            <a:r>
              <a:rPr lang="bn-IN" sz="3200" dirty="0">
                <a:latin typeface="NikoshBAN" panose="02000000000000000000" pitchFamily="2" charset="0"/>
                <a:cs typeface="NikoshBAN" panose="02000000000000000000" pitchFamily="2" charset="0"/>
              </a:rPr>
              <a:t>মাধ্যম অনুমানঃ </a:t>
            </a:r>
            <a:endParaRPr lang="en-US" sz="32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382ECFBA-1CFB-4014-91A7-BF78874312E6}"/>
              </a:ext>
            </a:extLst>
          </p:cNvPr>
          <p:cNvSpPr txBox="1"/>
          <p:nvPr/>
        </p:nvSpPr>
        <p:spPr>
          <a:xfrm>
            <a:off x="251790" y="1550504"/>
            <a:ext cx="11489636" cy="2985433"/>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যে অবরোহ অনুমানে যুগ্মভাবে গৃহীত আশ্রয়বাক্য অর্থাৎ দুই বা ততোধিক আশ্রয়বাক্য থেকে সিদ্ধান্তটি অনিবার্যভাবে টানা হয় তাকে মাধ্যম অনুমান বলে।</a:t>
            </a:r>
          </a:p>
          <a:p>
            <a:endParaRPr lang="bn-IN" sz="2400" dirty="0">
              <a:latin typeface="NikoshBAN" panose="02000000000000000000" pitchFamily="2" charset="0"/>
              <a:cs typeface="NikoshBAN" panose="02000000000000000000" pitchFamily="2" charset="0"/>
            </a:endParaRPr>
          </a:p>
          <a:p>
            <a:r>
              <a:rPr lang="bn-IN" sz="2400" dirty="0">
                <a:latin typeface="NikoshBAN" panose="02000000000000000000" pitchFamily="2" charset="0"/>
                <a:cs typeface="NikoshBAN" panose="02000000000000000000" pitchFamily="2" charset="0"/>
              </a:rPr>
              <a:t>যেমনঃ      </a:t>
            </a:r>
            <a:r>
              <a:rPr lang="bn-IN" sz="3600" b="1" dirty="0">
                <a:solidFill>
                  <a:schemeClr val="accent2">
                    <a:lumMod val="60000"/>
                    <a:lumOff val="40000"/>
                  </a:schemeClr>
                </a:solidFill>
                <a:latin typeface="NikoshBAN" panose="02000000000000000000" pitchFamily="2" charset="0"/>
                <a:cs typeface="NikoshBAN" panose="02000000000000000000" pitchFamily="2" charset="0"/>
              </a:rPr>
              <a:t>সকল প্রাণী হয় মরণশীল----প্রথম আশ্রয়বাক্য</a:t>
            </a:r>
          </a:p>
          <a:p>
            <a:r>
              <a:rPr lang="bn-IN" sz="3600" b="1" dirty="0">
                <a:solidFill>
                  <a:schemeClr val="accent2">
                    <a:lumMod val="60000"/>
                    <a:lumOff val="40000"/>
                  </a:schemeClr>
                </a:solidFill>
                <a:latin typeface="NikoshBAN" panose="02000000000000000000" pitchFamily="2" charset="0"/>
                <a:cs typeface="NikoshBAN" panose="02000000000000000000" pitchFamily="2" charset="0"/>
              </a:rPr>
              <a:t>	  সকল বিড়াল হয় প্রাণী------দ্বিতীয় আশ্রয়বাক্য</a:t>
            </a:r>
          </a:p>
          <a:p>
            <a:r>
              <a:rPr lang="bn-IN" sz="3600" b="1" dirty="0">
                <a:solidFill>
                  <a:schemeClr val="accent2">
                    <a:lumMod val="60000"/>
                    <a:lumOff val="40000"/>
                  </a:schemeClr>
                </a:solidFill>
                <a:latin typeface="NikoshBAN" panose="02000000000000000000" pitchFamily="2" charset="0"/>
                <a:cs typeface="NikoshBAN" panose="02000000000000000000" pitchFamily="2" charset="0"/>
              </a:rPr>
              <a:t>	  সুতরাং সকল বিড়াল হয় মরণশীল। -----সিদ্ধান্ত </a:t>
            </a:r>
            <a:endParaRPr lang="en-US" sz="3600" b="1" dirty="0">
              <a:solidFill>
                <a:schemeClr val="accent2">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87712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36EAF1-22CC-45E1-895F-12FB171DEF96}"/>
              </a:ext>
            </a:extLst>
          </p:cNvPr>
          <p:cNvSpPr txBox="1"/>
          <p:nvPr/>
        </p:nvSpPr>
        <p:spPr>
          <a:xfrm>
            <a:off x="357809" y="410817"/>
            <a:ext cx="4017446" cy="584775"/>
          </a:xfrm>
          <a:prstGeom prst="rect">
            <a:avLst/>
          </a:prstGeom>
          <a:solidFill>
            <a:schemeClr val="accent4">
              <a:lumMod val="60000"/>
              <a:lumOff val="40000"/>
            </a:schemeClr>
          </a:solidFill>
        </p:spPr>
        <p:txBody>
          <a:bodyPr wrap="none" rtlCol="0">
            <a:spAutoFit/>
          </a:bodyPr>
          <a:lstStyle/>
          <a:p>
            <a:r>
              <a:rPr lang="bn-IN" sz="3200" dirty="0">
                <a:latin typeface="NikoshBAN" panose="02000000000000000000" pitchFamily="2" charset="0"/>
                <a:cs typeface="NikoshBAN" panose="02000000000000000000" pitchFamily="2" charset="0"/>
              </a:rPr>
              <a:t>আরোহ অনুমানের প্রকারভেদঃ </a:t>
            </a:r>
            <a:endParaRPr lang="en-US" sz="3200" dirty="0">
              <a:latin typeface="NikoshBAN" panose="02000000000000000000" pitchFamily="2" charset="0"/>
              <a:cs typeface="NikoshBAN" panose="02000000000000000000" pitchFamily="2" charset="0"/>
            </a:endParaRPr>
          </a:p>
        </p:txBody>
      </p:sp>
      <p:graphicFrame>
        <p:nvGraphicFramePr>
          <p:cNvPr id="3" name="Diagram 2">
            <a:extLst>
              <a:ext uri="{FF2B5EF4-FFF2-40B4-BE49-F238E27FC236}">
                <a16:creationId xmlns:a16="http://schemas.microsoft.com/office/drawing/2014/main" id="{D695222D-AF5D-4F70-A7F7-2E6D069B4DEF}"/>
              </a:ext>
            </a:extLst>
          </p:cNvPr>
          <p:cNvGraphicFramePr/>
          <p:nvPr>
            <p:extLst>
              <p:ext uri="{D42A27DB-BD31-4B8C-83A1-F6EECF244321}">
                <p14:modId xmlns:p14="http://schemas.microsoft.com/office/powerpoint/2010/main" val="2526049077"/>
              </p:ext>
            </p:extLst>
          </p:nvPr>
        </p:nvGraphicFramePr>
        <p:xfrm>
          <a:off x="2056295" y="1514798"/>
          <a:ext cx="8079409" cy="4932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3540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407DAC-A8CA-41C0-8811-596841756CFA}"/>
              </a:ext>
            </a:extLst>
          </p:cNvPr>
          <p:cNvSpPr txBox="1"/>
          <p:nvPr/>
        </p:nvSpPr>
        <p:spPr>
          <a:xfrm>
            <a:off x="6082749" y="675858"/>
            <a:ext cx="1197764" cy="584775"/>
          </a:xfrm>
          <a:prstGeom prst="rect">
            <a:avLst/>
          </a:prstGeom>
          <a:solidFill>
            <a:schemeClr val="accent4">
              <a:lumMod val="60000"/>
              <a:lumOff val="40000"/>
            </a:schemeClr>
          </a:solidFill>
        </p:spPr>
        <p:txBody>
          <a:bodyPr wrap="none" rtlCol="0">
            <a:spAutoFit/>
          </a:bodyPr>
          <a:lstStyle/>
          <a:p>
            <a:r>
              <a:rPr lang="bn-IN" sz="3200" dirty="0">
                <a:latin typeface="NikoshBAN" panose="02000000000000000000" pitchFamily="2" charset="0"/>
                <a:cs typeface="NikoshBAN" panose="02000000000000000000" pitchFamily="2" charset="0"/>
              </a:rPr>
              <a:t>অনুমান </a:t>
            </a:r>
            <a:endParaRPr lang="en-US" sz="32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CDDC098D-4D80-4423-96C0-1168FC944550}"/>
              </a:ext>
            </a:extLst>
          </p:cNvPr>
          <p:cNvSpPr txBox="1"/>
          <p:nvPr/>
        </p:nvSpPr>
        <p:spPr>
          <a:xfrm>
            <a:off x="2166571" y="2272747"/>
            <a:ext cx="2286163" cy="584775"/>
          </a:xfrm>
          <a:prstGeom prst="rect">
            <a:avLst/>
          </a:prstGeom>
          <a:solidFill>
            <a:schemeClr val="accent6">
              <a:lumMod val="40000"/>
              <a:lumOff val="60000"/>
            </a:schemeClr>
          </a:solidFill>
        </p:spPr>
        <p:txBody>
          <a:bodyPr wrap="square" rtlCol="0">
            <a:spAutoFit/>
          </a:bodyPr>
          <a:lstStyle/>
          <a:p>
            <a:r>
              <a:rPr lang="bn-IN" sz="3200" dirty="0">
                <a:latin typeface="NikoshBAN" panose="02000000000000000000" pitchFamily="2" charset="0"/>
                <a:cs typeface="NikoshBAN" panose="02000000000000000000" pitchFamily="2" charset="0"/>
              </a:rPr>
              <a:t>অবরোহ অনুমান </a:t>
            </a:r>
            <a:endParaRPr lang="en-US" sz="32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A4A829E1-416B-4023-86A1-30D2DB39EB83}"/>
              </a:ext>
            </a:extLst>
          </p:cNvPr>
          <p:cNvSpPr txBox="1"/>
          <p:nvPr/>
        </p:nvSpPr>
        <p:spPr>
          <a:xfrm>
            <a:off x="8791262" y="2226365"/>
            <a:ext cx="2327313" cy="584775"/>
          </a:xfrm>
          <a:prstGeom prst="rect">
            <a:avLst/>
          </a:prstGeom>
          <a:solidFill>
            <a:schemeClr val="accent4">
              <a:lumMod val="20000"/>
              <a:lumOff val="80000"/>
            </a:schemeClr>
          </a:solidFill>
        </p:spPr>
        <p:txBody>
          <a:bodyPr wrap="square" rtlCol="0">
            <a:spAutoFit/>
          </a:bodyPr>
          <a:lstStyle/>
          <a:p>
            <a:r>
              <a:rPr lang="bn-IN" sz="3200" dirty="0">
                <a:latin typeface="NikoshBAN" panose="02000000000000000000" pitchFamily="2" charset="0"/>
                <a:cs typeface="NikoshBAN" panose="02000000000000000000" pitchFamily="2" charset="0"/>
              </a:rPr>
              <a:t>আরোহ অনুমান </a:t>
            </a:r>
            <a:endParaRPr lang="en-US" sz="32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E83E3D0E-E207-443B-9FD8-A0BDD3F32509}"/>
              </a:ext>
            </a:extLst>
          </p:cNvPr>
          <p:cNvSpPr txBox="1"/>
          <p:nvPr/>
        </p:nvSpPr>
        <p:spPr>
          <a:xfrm>
            <a:off x="185530" y="3869635"/>
            <a:ext cx="2286163" cy="584775"/>
          </a:xfrm>
          <a:prstGeom prst="rect">
            <a:avLst/>
          </a:prstGeom>
          <a:solidFill>
            <a:schemeClr val="accent6">
              <a:lumMod val="40000"/>
              <a:lumOff val="60000"/>
            </a:schemeClr>
          </a:solidFill>
        </p:spPr>
        <p:txBody>
          <a:bodyPr wrap="square" rtlCol="0">
            <a:spAutoFit/>
          </a:bodyPr>
          <a:lstStyle/>
          <a:p>
            <a:r>
              <a:rPr lang="bn-IN" sz="3200" dirty="0">
                <a:latin typeface="NikoshBAN" panose="02000000000000000000" pitchFamily="2" charset="0"/>
                <a:cs typeface="NikoshBAN" panose="02000000000000000000" pitchFamily="2" charset="0"/>
              </a:rPr>
              <a:t>অমাধ্যম অনুমান </a:t>
            </a:r>
            <a:endParaRPr lang="en-US" sz="32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91F858CD-B3AE-4F80-9D4E-B19163A8A5B1}"/>
              </a:ext>
            </a:extLst>
          </p:cNvPr>
          <p:cNvSpPr txBox="1"/>
          <p:nvPr/>
        </p:nvSpPr>
        <p:spPr>
          <a:xfrm>
            <a:off x="4174434" y="3869635"/>
            <a:ext cx="2286163" cy="584775"/>
          </a:xfrm>
          <a:prstGeom prst="rect">
            <a:avLst/>
          </a:prstGeom>
          <a:solidFill>
            <a:schemeClr val="accent6">
              <a:lumMod val="40000"/>
              <a:lumOff val="60000"/>
            </a:schemeClr>
          </a:solidFill>
        </p:spPr>
        <p:txBody>
          <a:bodyPr wrap="square" rtlCol="0">
            <a:spAutoFit/>
          </a:bodyPr>
          <a:lstStyle/>
          <a:p>
            <a:r>
              <a:rPr lang="bn-IN" sz="3200" dirty="0">
                <a:latin typeface="NikoshBAN" panose="02000000000000000000" pitchFamily="2" charset="0"/>
                <a:cs typeface="NikoshBAN" panose="02000000000000000000" pitchFamily="2" charset="0"/>
              </a:rPr>
              <a:t>মাধ্যম অনুমান </a:t>
            </a:r>
            <a:endParaRPr lang="en-US" sz="32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82F4DDFE-F7D2-4F11-B236-D58A6815E390}"/>
              </a:ext>
            </a:extLst>
          </p:cNvPr>
          <p:cNvSpPr txBox="1"/>
          <p:nvPr/>
        </p:nvSpPr>
        <p:spPr>
          <a:xfrm>
            <a:off x="8004314" y="3869636"/>
            <a:ext cx="887895" cy="584776"/>
          </a:xfrm>
          <a:prstGeom prst="rect">
            <a:avLst/>
          </a:prstGeom>
          <a:solidFill>
            <a:schemeClr val="accent4">
              <a:lumMod val="20000"/>
              <a:lumOff val="80000"/>
            </a:schemeClr>
          </a:solidFill>
        </p:spPr>
        <p:txBody>
          <a:bodyPr wrap="square" rtlCol="0">
            <a:spAutoFit/>
          </a:bodyPr>
          <a:lstStyle/>
          <a:p>
            <a:r>
              <a:rPr lang="bn-IN" sz="3200" dirty="0">
                <a:latin typeface="NikoshBAN" panose="02000000000000000000" pitchFamily="2" charset="0"/>
                <a:cs typeface="NikoshBAN" panose="02000000000000000000" pitchFamily="2" charset="0"/>
              </a:rPr>
              <a:t>প্রকৃত </a:t>
            </a:r>
            <a:endParaRPr lang="en-US" sz="32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692E8B51-6D90-4CC7-A4F4-464B36C25495}"/>
              </a:ext>
            </a:extLst>
          </p:cNvPr>
          <p:cNvSpPr txBox="1"/>
          <p:nvPr/>
        </p:nvSpPr>
        <p:spPr>
          <a:xfrm>
            <a:off x="10561984" y="3869635"/>
            <a:ext cx="1225872" cy="584775"/>
          </a:xfrm>
          <a:prstGeom prst="rect">
            <a:avLst/>
          </a:prstGeom>
          <a:solidFill>
            <a:schemeClr val="accent4">
              <a:lumMod val="20000"/>
              <a:lumOff val="80000"/>
            </a:schemeClr>
          </a:solidFill>
        </p:spPr>
        <p:txBody>
          <a:bodyPr wrap="square" rtlCol="0">
            <a:spAutoFit/>
          </a:bodyPr>
          <a:lstStyle/>
          <a:p>
            <a:r>
              <a:rPr lang="bn-IN" sz="3200" dirty="0">
                <a:latin typeface="NikoshBAN" panose="02000000000000000000" pitchFamily="2" charset="0"/>
                <a:cs typeface="NikoshBAN" panose="02000000000000000000" pitchFamily="2" charset="0"/>
              </a:rPr>
              <a:t>অপ্রকৃত </a:t>
            </a:r>
            <a:endParaRPr lang="en-US" sz="3200" dirty="0">
              <a:latin typeface="NikoshBAN" panose="02000000000000000000" pitchFamily="2" charset="0"/>
              <a:cs typeface="NikoshBAN" panose="02000000000000000000" pitchFamily="2" charset="0"/>
            </a:endParaRPr>
          </a:p>
        </p:txBody>
      </p:sp>
      <p:sp>
        <p:nvSpPr>
          <p:cNvPr id="10" name="Arrow: Down 9">
            <a:extLst>
              <a:ext uri="{FF2B5EF4-FFF2-40B4-BE49-F238E27FC236}">
                <a16:creationId xmlns:a16="http://schemas.microsoft.com/office/drawing/2014/main" id="{CE93183F-91EB-410B-BDBA-BCD5E41CBCDA}"/>
              </a:ext>
            </a:extLst>
          </p:cNvPr>
          <p:cNvSpPr/>
          <p:nvPr/>
        </p:nvSpPr>
        <p:spPr>
          <a:xfrm>
            <a:off x="6586330" y="1260633"/>
            <a:ext cx="212035" cy="4886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4D699C7-EA7F-43FF-B07A-015B55968836}"/>
              </a:ext>
            </a:extLst>
          </p:cNvPr>
          <p:cNvCxnSpPr/>
          <p:nvPr/>
        </p:nvCxnSpPr>
        <p:spPr>
          <a:xfrm>
            <a:off x="3309652" y="1842052"/>
            <a:ext cx="6483705"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Arrow: Down 12">
            <a:extLst>
              <a:ext uri="{FF2B5EF4-FFF2-40B4-BE49-F238E27FC236}">
                <a16:creationId xmlns:a16="http://schemas.microsoft.com/office/drawing/2014/main" id="{0309A756-501E-486A-A5A5-1D8FF7204AA9}"/>
              </a:ext>
            </a:extLst>
          </p:cNvPr>
          <p:cNvSpPr/>
          <p:nvPr/>
        </p:nvSpPr>
        <p:spPr>
          <a:xfrm>
            <a:off x="3309652" y="1948070"/>
            <a:ext cx="91087" cy="2782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16C0FD49-777D-4327-8849-782089AB2475}"/>
              </a:ext>
            </a:extLst>
          </p:cNvPr>
          <p:cNvSpPr/>
          <p:nvPr/>
        </p:nvSpPr>
        <p:spPr>
          <a:xfrm>
            <a:off x="9674087" y="1948070"/>
            <a:ext cx="91087" cy="2782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71AEC33E-69EC-46E9-8579-50C8864A62B4}"/>
              </a:ext>
            </a:extLst>
          </p:cNvPr>
          <p:cNvSpPr/>
          <p:nvPr/>
        </p:nvSpPr>
        <p:spPr>
          <a:xfrm>
            <a:off x="3309652" y="2994991"/>
            <a:ext cx="91087" cy="4340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4FB58AD7-8F86-45A4-BDC9-E395556BEB4D}"/>
              </a:ext>
            </a:extLst>
          </p:cNvPr>
          <p:cNvSpPr/>
          <p:nvPr/>
        </p:nvSpPr>
        <p:spPr>
          <a:xfrm>
            <a:off x="9793357" y="2994992"/>
            <a:ext cx="91087" cy="5035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0437D21F-BECF-4803-B139-266CBFC763E4}"/>
              </a:ext>
            </a:extLst>
          </p:cNvPr>
          <p:cNvCxnSpPr>
            <a:cxnSpLocks/>
            <a:stCxn id="21" idx="0"/>
          </p:cNvCxnSpPr>
          <p:nvPr/>
        </p:nvCxnSpPr>
        <p:spPr>
          <a:xfrm>
            <a:off x="1456236" y="3579766"/>
            <a:ext cx="39506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58A9B0E-7AF9-4572-BBD7-6B7CD6D3C807}"/>
              </a:ext>
            </a:extLst>
          </p:cNvPr>
          <p:cNvCxnSpPr>
            <a:cxnSpLocks/>
          </p:cNvCxnSpPr>
          <p:nvPr/>
        </p:nvCxnSpPr>
        <p:spPr>
          <a:xfrm>
            <a:off x="8574157" y="3498574"/>
            <a:ext cx="2544418" cy="0"/>
          </a:xfrm>
          <a:prstGeom prst="line">
            <a:avLst/>
          </a:prstGeom>
        </p:spPr>
        <p:style>
          <a:lnRef idx="1">
            <a:schemeClr val="dk1"/>
          </a:lnRef>
          <a:fillRef idx="0">
            <a:schemeClr val="dk1"/>
          </a:fillRef>
          <a:effectRef idx="0">
            <a:schemeClr val="dk1"/>
          </a:effectRef>
          <a:fontRef idx="minor">
            <a:schemeClr val="tx1"/>
          </a:fontRef>
        </p:style>
      </p:cxnSp>
      <p:sp>
        <p:nvSpPr>
          <p:cNvPr id="21" name="Arrow: Down 20">
            <a:extLst>
              <a:ext uri="{FF2B5EF4-FFF2-40B4-BE49-F238E27FC236}">
                <a16:creationId xmlns:a16="http://schemas.microsoft.com/office/drawing/2014/main" id="{19044A2A-57A0-4D4A-B0C5-56EB2B92ABF2}"/>
              </a:ext>
            </a:extLst>
          </p:cNvPr>
          <p:cNvSpPr/>
          <p:nvPr/>
        </p:nvSpPr>
        <p:spPr>
          <a:xfrm flipH="1">
            <a:off x="1410693" y="3579766"/>
            <a:ext cx="91086" cy="2543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9ADF15F5-2DE6-47DD-BE47-7D844C9F8A3D}"/>
              </a:ext>
            </a:extLst>
          </p:cNvPr>
          <p:cNvSpPr/>
          <p:nvPr/>
        </p:nvSpPr>
        <p:spPr>
          <a:xfrm>
            <a:off x="5300870" y="3579766"/>
            <a:ext cx="91086" cy="2898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117ECF90-70D4-48B5-B610-C609C79AFA31}"/>
              </a:ext>
            </a:extLst>
          </p:cNvPr>
          <p:cNvSpPr/>
          <p:nvPr/>
        </p:nvSpPr>
        <p:spPr>
          <a:xfrm>
            <a:off x="8574157" y="3498575"/>
            <a:ext cx="91086" cy="3355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0EFB4C19-2F4E-47B4-9372-278B3966AA6A}"/>
              </a:ext>
            </a:extLst>
          </p:cNvPr>
          <p:cNvSpPr/>
          <p:nvPr/>
        </p:nvSpPr>
        <p:spPr>
          <a:xfrm>
            <a:off x="11072856" y="3498575"/>
            <a:ext cx="91086" cy="2898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326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870BF1-F343-40C2-8670-15772F131C83}"/>
              </a:ext>
            </a:extLst>
          </p:cNvPr>
          <p:cNvSpPr txBox="1"/>
          <p:nvPr/>
        </p:nvSpPr>
        <p:spPr>
          <a:xfrm>
            <a:off x="5141845" y="238538"/>
            <a:ext cx="1744388" cy="584775"/>
          </a:xfrm>
          <a:prstGeom prst="rect">
            <a:avLst/>
          </a:prstGeom>
          <a:solidFill>
            <a:schemeClr val="accent4">
              <a:lumMod val="60000"/>
              <a:lumOff val="40000"/>
            </a:schemeClr>
          </a:solidFill>
        </p:spPr>
        <p:txBody>
          <a:bodyPr wrap="none" rtlCol="0">
            <a:spAutoFit/>
          </a:bodyPr>
          <a:lstStyle/>
          <a:p>
            <a:r>
              <a:rPr lang="bn-IN" sz="3200" dirty="0">
                <a:latin typeface="NikoshBAN" panose="02000000000000000000" pitchFamily="2" charset="0"/>
                <a:cs typeface="NikoshBAN" panose="02000000000000000000" pitchFamily="2" charset="0"/>
              </a:rPr>
              <a:t>সারসংক্ষেপ </a:t>
            </a:r>
            <a:endParaRPr lang="en-US" sz="32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01E39A54-A8F3-435C-A8CD-F3FC1F64B667}"/>
              </a:ext>
            </a:extLst>
          </p:cNvPr>
          <p:cNvSpPr txBox="1"/>
          <p:nvPr/>
        </p:nvSpPr>
        <p:spPr>
          <a:xfrm>
            <a:off x="728871" y="1298710"/>
            <a:ext cx="10734260" cy="3108543"/>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যুক্তিবিদ্যায় অনুমান সম্পর্কিত আলোচনা খুবই গুরুত্বপূর্ণ। কারণ যুক্তিবিদ্যার মূল আলোচ্য বিষয় হলো অনুমান। আমাদের জ্ঞান দুইভাবে অর্জিত হয়—প্রত্যক্ষ ভাবে এবং পরোক্ষভাবে। আমরা ইন্দ্রিয়ের মাধ্যমে যে জ্ঞান লাভ করি তা হল প্রত্যক্ষ জ্ঞান। কিন্তু প্রত্যক্ষ জ্ঞান সীমিত।প্রত্যক্ষ জ্ঞানের মাধ্যমে প্রকৃত সত্য উদঘাটন করা সবসময় সম্ভব হয় না। তাই যুক্তিবিদগণ আরেক প্রকারের জ্ঞানকে স্বীকার করেন। তা হল পরোক্ষ জ্ঞান। আর অনুমান হল পরোক্ষ জ্ঞানের উৎস। যুক্তিবিদ্যা পরোক্ষ জ্ঞান লাভের উৎস হিসেবে অনুমানকেই আলোচ্য বিষয় হিসেবে স্বীকার করে। তাই যুক্তিবিদ্যায় অনুমান সংক্রান্ত আলোচনা খুবই গুরুত্বপূর্ণ।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75088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8DABD70-C5F7-4965-B95F-B2BAFBCCCA90}"/>
              </a:ext>
            </a:extLst>
          </p:cNvPr>
          <p:cNvSpPr txBox="1"/>
          <p:nvPr/>
        </p:nvSpPr>
        <p:spPr>
          <a:xfrm>
            <a:off x="3048002" y="967408"/>
            <a:ext cx="2968486" cy="721139"/>
          </a:xfrm>
          <a:prstGeom prst="rect">
            <a:avLst/>
          </a:prstGeom>
          <a:solidFill>
            <a:srgbClr val="FFC000"/>
          </a:solidFill>
        </p:spPr>
        <p:txBody>
          <a:bodyPr wrap="square" rtlCol="0">
            <a:spAutoFit/>
          </a:bodyPr>
          <a:lstStyle/>
          <a:p>
            <a:r>
              <a:rPr lang="bn-IN" sz="4000" dirty="0">
                <a:latin typeface="NikoshBAN" panose="02000000000000000000" pitchFamily="2" charset="0"/>
                <a:cs typeface="NikoshBAN" panose="02000000000000000000" pitchFamily="2" charset="0"/>
              </a:rPr>
              <a:t>শিক্ষক পরিচিতি</a:t>
            </a:r>
            <a:endParaRPr lang="en-US" sz="40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9C841193-B4D4-4AD5-B832-0D179891526C}"/>
              </a:ext>
            </a:extLst>
          </p:cNvPr>
          <p:cNvSpPr txBox="1"/>
          <p:nvPr/>
        </p:nvSpPr>
        <p:spPr>
          <a:xfrm>
            <a:off x="3127514" y="2040834"/>
            <a:ext cx="3337255" cy="229507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শারমিন আক্তার </a:t>
            </a:r>
          </a:p>
          <a:p>
            <a:r>
              <a:rPr lang="bn-IN" sz="3600" dirty="0">
                <a:latin typeface="NikoshBAN" panose="02000000000000000000" pitchFamily="2" charset="0"/>
                <a:cs typeface="NikoshBAN" panose="02000000000000000000" pitchFamily="2" charset="0"/>
              </a:rPr>
              <a:t>প্রভাষক,দর্শন বিভাগ</a:t>
            </a:r>
          </a:p>
          <a:p>
            <a:r>
              <a:rPr lang="bn-IN" sz="3600" dirty="0">
                <a:latin typeface="NikoshBAN" panose="02000000000000000000" pitchFamily="2" charset="0"/>
                <a:cs typeface="NikoshBAN" panose="02000000000000000000" pitchFamily="2" charset="0"/>
              </a:rPr>
              <a:t>নোয়াপাড়া কলেজ</a:t>
            </a:r>
          </a:p>
          <a:p>
            <a:r>
              <a:rPr lang="bn-IN" sz="3600" dirty="0">
                <a:latin typeface="NikoshBAN" panose="02000000000000000000" pitchFamily="2" charset="0"/>
                <a:cs typeface="NikoshBAN" panose="02000000000000000000" pitchFamily="2" charset="0"/>
              </a:rPr>
              <a:t>রাউজান,চট্টগ্রাম। </a:t>
            </a:r>
            <a:endParaRPr lang="en-US" sz="3600"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35838754-BE77-40A6-B879-B893719264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112426" y="1481898"/>
            <a:ext cx="4115905" cy="3086929"/>
          </a:xfrm>
          <a:prstGeom prst="rect">
            <a:avLst/>
          </a:prstGeom>
          <a:ln w="28575">
            <a:solidFill>
              <a:schemeClr val="tx1"/>
            </a:solidFill>
          </a:ln>
        </p:spPr>
      </p:pic>
    </p:spTree>
    <p:extLst>
      <p:ext uri="{BB962C8B-B14F-4D97-AF65-F5344CB8AC3E}">
        <p14:creationId xmlns:p14="http://schemas.microsoft.com/office/powerpoint/2010/main" val="1869992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3426" y="1868555"/>
            <a:ext cx="10045148" cy="4524315"/>
          </a:xfrm>
          <a:prstGeom prst="rect">
            <a:avLst/>
          </a:prstGeom>
          <a:solidFill>
            <a:schemeClr val="accent1">
              <a:lumMod val="40000"/>
              <a:lumOff val="60000"/>
            </a:schemeClr>
          </a:solidFill>
        </p:spPr>
        <p:txBody>
          <a:bodyPr wrap="square" rtlCol="0">
            <a:spAutoFit/>
          </a:bodyPr>
          <a:lstStyle/>
          <a:p>
            <a:r>
              <a:rPr lang="bn-BD" sz="3200" dirty="0">
                <a:latin typeface="NikoshBAN" panose="02000000000000000000" pitchFamily="2" charset="0"/>
                <a:cs typeface="NikoshBAN" panose="02000000000000000000" pitchFamily="2" charset="0"/>
              </a:rPr>
              <a:t>১। যুক্তিবিদ্যার প্রধান আলোচ্য বিষয় কি ?</a:t>
            </a:r>
          </a:p>
          <a:p>
            <a:r>
              <a:rPr lang="bn-BD" sz="3200" dirty="0">
                <a:latin typeface="NikoshBAN" panose="02000000000000000000" pitchFamily="2" charset="0"/>
                <a:cs typeface="NikoshBAN" panose="02000000000000000000" pitchFamily="2" charset="0"/>
              </a:rPr>
              <a:t>২। আরোহ অনুমানের সিদ্ধান্ত কিরুপ ?</a:t>
            </a:r>
          </a:p>
          <a:p>
            <a:r>
              <a:rPr lang="bn-BD" sz="3200" dirty="0">
                <a:latin typeface="NikoshBAN" panose="02000000000000000000" pitchFamily="2" charset="0"/>
                <a:cs typeface="NikoshBAN" panose="02000000000000000000" pitchFamily="2" charset="0"/>
              </a:rPr>
              <a:t>৩। পরোক্ষ জ্ঞানের অন্যতম বাহন কি ?</a:t>
            </a:r>
          </a:p>
          <a:p>
            <a:r>
              <a:rPr lang="bn-BD" sz="3200" dirty="0">
                <a:latin typeface="NikoshBAN" panose="02000000000000000000" pitchFamily="2" charset="0"/>
                <a:cs typeface="NikoshBAN" panose="02000000000000000000" pitchFamily="2" charset="0"/>
              </a:rPr>
              <a:t>৪। অনুমান প্রধানত কত প্রকার ?</a:t>
            </a:r>
          </a:p>
          <a:p>
            <a:r>
              <a:rPr lang="bn-BD" sz="3200" dirty="0">
                <a:latin typeface="NikoshBAN" panose="02000000000000000000" pitchFamily="2" charset="0"/>
                <a:cs typeface="NikoshBAN" panose="02000000000000000000" pitchFamily="2" charset="0"/>
              </a:rPr>
              <a:t>৫। অবরোহ ও আরোহ অনুমানের সম্পর্ক কোন ধরনের ?</a:t>
            </a:r>
          </a:p>
          <a:p>
            <a:r>
              <a:rPr lang="bn-BD" sz="3200" dirty="0">
                <a:latin typeface="NikoshBAN" panose="02000000000000000000" pitchFamily="2" charset="0"/>
                <a:cs typeface="NikoshBAN" panose="02000000000000000000" pitchFamily="2" charset="0"/>
              </a:rPr>
              <a:t>৬। কতিপয় বিশেষ বস্তু বা ঘটনার পর্যবেক্ষণ বা অভিজ্ঞতার উপর ভিত্তি করে একটি সার্বিক সিদ্ধান্ত গ্রহণ করাকে কি বলে ?</a:t>
            </a:r>
          </a:p>
          <a:p>
            <a:r>
              <a:rPr lang="bn-BD" sz="3200" dirty="0">
                <a:latin typeface="NikoshBAN" panose="02000000000000000000" pitchFamily="2" charset="0"/>
                <a:cs typeface="NikoshBAN" panose="02000000000000000000" pitchFamily="2" charset="0"/>
              </a:rPr>
              <a:t>৭। জ্ঞানের প্রধান উৎস কি?</a:t>
            </a:r>
          </a:p>
          <a:p>
            <a:endParaRPr lang="bn-BD" sz="32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3000ED0D-DE8E-4C84-99A1-E249FA60F949}"/>
              </a:ext>
            </a:extLst>
          </p:cNvPr>
          <p:cNvSpPr txBox="1"/>
          <p:nvPr/>
        </p:nvSpPr>
        <p:spPr>
          <a:xfrm>
            <a:off x="4784036" y="185531"/>
            <a:ext cx="1677062" cy="584775"/>
          </a:xfrm>
          <a:prstGeom prst="rect">
            <a:avLst/>
          </a:prstGeom>
          <a:solidFill>
            <a:schemeClr val="accent4">
              <a:lumMod val="60000"/>
              <a:lumOff val="40000"/>
            </a:schemeClr>
          </a:solidFill>
        </p:spPr>
        <p:txBody>
          <a:bodyPr wrap="none" rtlCol="0">
            <a:spAutoFit/>
          </a:bodyPr>
          <a:lstStyle/>
          <a:p>
            <a:r>
              <a:rPr lang="bn-IN" sz="3200" dirty="0">
                <a:latin typeface="NikoshBAN" panose="02000000000000000000" pitchFamily="2" charset="0"/>
                <a:cs typeface="NikoshBAN" panose="02000000000000000000" pitchFamily="2" charset="0"/>
              </a:rPr>
              <a:t>একক কাজ </a:t>
            </a:r>
            <a:endParaRPr lang="en-US" sz="32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00E4D2BA-05D3-4D34-AF1F-7DCA8DD60026}"/>
              </a:ext>
            </a:extLst>
          </p:cNvPr>
          <p:cNvSpPr txBox="1"/>
          <p:nvPr/>
        </p:nvSpPr>
        <p:spPr>
          <a:xfrm>
            <a:off x="1073426" y="967408"/>
            <a:ext cx="5671931" cy="584775"/>
          </a:xfrm>
          <a:prstGeom prst="rect">
            <a:avLst/>
          </a:prstGeom>
          <a:solidFill>
            <a:srgbClr val="FFFF00"/>
          </a:solidFill>
        </p:spPr>
        <p:txBody>
          <a:bodyPr wrap="square" rtlCol="0">
            <a:spAutoFit/>
          </a:bodyPr>
          <a:lstStyle/>
          <a:p>
            <a:r>
              <a:rPr lang="bn-IN" sz="3200" dirty="0">
                <a:latin typeface="NikoshBAN" panose="02000000000000000000" pitchFamily="2" charset="0"/>
                <a:cs typeface="NikoshBAN" panose="02000000000000000000" pitchFamily="2" charset="0"/>
              </a:rPr>
              <a:t>বহুনির্বাচনি/ জ্ঞানমূলক/ অনুধাবনমূলক প্রশ্নঃ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94916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296" y="204917"/>
            <a:ext cx="11390877" cy="6494085"/>
          </a:xfrm>
          <a:prstGeom prst="rect">
            <a:avLst/>
          </a:prstGeom>
          <a:solidFill>
            <a:schemeClr val="accent1">
              <a:lumMod val="40000"/>
              <a:lumOff val="60000"/>
            </a:schemeClr>
          </a:solidFill>
        </p:spPr>
        <p:txBody>
          <a:bodyPr wrap="square">
            <a:spAutoFit/>
          </a:bodyPr>
          <a:lstStyle/>
          <a:p>
            <a:r>
              <a:rPr lang="bn-BD" sz="3200" dirty="0">
                <a:latin typeface="NikoshBAN" panose="02000000000000000000" pitchFamily="2" charset="0"/>
                <a:cs typeface="NikoshBAN" panose="02000000000000000000" pitchFamily="2" charset="0"/>
              </a:rPr>
              <a:t>৮। অনুমানে প্রদত্ত বাক্যগুলোকে কি বলে ? </a:t>
            </a:r>
          </a:p>
          <a:p>
            <a:endParaRPr lang="bn-BD" sz="3200" dirty="0">
              <a:latin typeface="NikoshBAN" panose="02000000000000000000" pitchFamily="2" charset="0"/>
              <a:cs typeface="NikoshBAN" panose="02000000000000000000" pitchFamily="2" charset="0"/>
            </a:endParaRPr>
          </a:p>
          <a:p>
            <a:r>
              <a:rPr lang="bn-BD" sz="3200" dirty="0">
                <a:latin typeface="NikoshBAN" panose="02000000000000000000" pitchFamily="2" charset="0"/>
                <a:cs typeface="NikoshBAN" panose="02000000000000000000" pitchFamily="2" charset="0"/>
              </a:rPr>
              <a:t>৯। জানা থেকে অজানায় উত্তরণের একটি প্রক্রিয়া কোনটি ?</a:t>
            </a:r>
          </a:p>
          <a:p>
            <a:endParaRPr lang="bn-BD" sz="3200" dirty="0">
              <a:latin typeface="NikoshBAN" panose="02000000000000000000" pitchFamily="2" charset="0"/>
              <a:cs typeface="NikoshBAN" panose="02000000000000000000" pitchFamily="2" charset="0"/>
            </a:endParaRPr>
          </a:p>
          <a:p>
            <a:r>
              <a:rPr lang="bn-BD" sz="3200" dirty="0">
                <a:latin typeface="NikoshBAN" panose="02000000000000000000" pitchFamily="2" charset="0"/>
                <a:cs typeface="NikoshBAN" panose="02000000000000000000" pitchFamily="2" charset="0"/>
              </a:rPr>
              <a:t>১০। অবরোহ অনুমানের সিদ্ধান্ত সাধারণ আশ্রয়বাক্যের তুলনায় কি রকম হয় ? </a:t>
            </a:r>
          </a:p>
          <a:p>
            <a:endParaRPr lang="bn-BD" sz="3200" dirty="0">
              <a:latin typeface="NikoshBAN" panose="02000000000000000000" pitchFamily="2" charset="0"/>
              <a:cs typeface="NikoshBAN" panose="02000000000000000000" pitchFamily="2" charset="0"/>
            </a:endParaRPr>
          </a:p>
          <a:p>
            <a:r>
              <a:rPr lang="bn-BD" sz="3200" dirty="0">
                <a:latin typeface="NikoshBAN" panose="02000000000000000000" pitchFamily="2" charset="0"/>
                <a:cs typeface="NikoshBAN" panose="02000000000000000000" pitchFamily="2" charset="0"/>
              </a:rPr>
              <a:t>১১। অনুমানে অনিবার্য সম্পর্ক থাকে কার কার মধ্যে ?</a:t>
            </a:r>
          </a:p>
          <a:p>
            <a:endParaRPr lang="bn-BD" sz="3200" dirty="0">
              <a:latin typeface="NikoshBAN" panose="02000000000000000000" pitchFamily="2" charset="0"/>
              <a:cs typeface="NikoshBAN" panose="02000000000000000000" pitchFamily="2" charset="0"/>
            </a:endParaRPr>
          </a:p>
          <a:p>
            <a:r>
              <a:rPr lang="bn-BD" sz="3200" dirty="0">
                <a:latin typeface="NikoshBAN" panose="02000000000000000000" pitchFamily="2" charset="0"/>
                <a:cs typeface="NikoshBAN" panose="02000000000000000000" pitchFamily="2" charset="0"/>
              </a:rPr>
              <a:t>১২। অনুমান কোন ধরনের প্রক্রিয়া ?</a:t>
            </a:r>
          </a:p>
          <a:p>
            <a:endParaRPr lang="bn-BD" sz="3200" dirty="0">
              <a:latin typeface="NikoshBAN" panose="02000000000000000000" pitchFamily="2" charset="0"/>
              <a:cs typeface="NikoshBAN" panose="02000000000000000000" pitchFamily="2" charset="0"/>
            </a:endParaRPr>
          </a:p>
          <a:p>
            <a:r>
              <a:rPr lang="bn-BD" sz="3200" dirty="0">
                <a:latin typeface="NikoshBAN" panose="02000000000000000000" pitchFamily="2" charset="0"/>
                <a:cs typeface="NikoshBAN" panose="02000000000000000000" pitchFamily="2" charset="0"/>
              </a:rPr>
              <a:t>১৩। আরোহ অনুমানের ক্ষেত্রে কী বিবেচনা করা হয় ?</a:t>
            </a:r>
          </a:p>
          <a:p>
            <a:endParaRPr lang="bn-BD" sz="3200" dirty="0">
              <a:latin typeface="NikoshBAN" panose="02000000000000000000" pitchFamily="2" charset="0"/>
              <a:cs typeface="NikoshBAN" panose="02000000000000000000" pitchFamily="2" charset="0"/>
            </a:endParaRPr>
          </a:p>
          <a:p>
            <a:r>
              <a:rPr lang="bn-BD" sz="3200" dirty="0">
                <a:latin typeface="NikoshBAN" panose="02000000000000000000" pitchFamily="2" charset="0"/>
                <a:cs typeface="NikoshBAN" panose="02000000000000000000" pitchFamily="2" charset="0"/>
              </a:rPr>
              <a:t>১৪। আরোহ যুক্তির সিদ্ধান্ত অনুমিত হয় কিসের ভিত্তিতে ?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26578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0910" y="631059"/>
            <a:ext cx="11230378" cy="5509200"/>
          </a:xfrm>
          <a:prstGeom prst="rect">
            <a:avLst/>
          </a:prstGeom>
          <a:solidFill>
            <a:schemeClr val="accent1">
              <a:lumMod val="40000"/>
              <a:lumOff val="60000"/>
            </a:schemeClr>
          </a:solidFill>
        </p:spPr>
        <p:txBody>
          <a:bodyPr wrap="square" rtlCol="0">
            <a:spAutoFit/>
          </a:bodyPr>
          <a:lstStyle/>
          <a:p>
            <a:r>
              <a:rPr lang="bn-BD" sz="3200" dirty="0">
                <a:latin typeface="NikoshBAN" panose="02000000000000000000" pitchFamily="2" charset="0"/>
                <a:cs typeface="NikoshBAN" panose="02000000000000000000" pitchFamily="2" charset="0"/>
              </a:rPr>
              <a:t>১৫। অবরোহ অনুমানের গতি কি রূপ ?</a:t>
            </a:r>
          </a:p>
          <a:p>
            <a:endParaRPr lang="bn-BD" sz="3200" dirty="0">
              <a:latin typeface="NikoshBAN" panose="02000000000000000000" pitchFamily="2" charset="0"/>
              <a:cs typeface="NikoshBAN" panose="02000000000000000000" pitchFamily="2" charset="0"/>
            </a:endParaRPr>
          </a:p>
          <a:p>
            <a:r>
              <a:rPr lang="bn-BD" sz="3200" dirty="0">
                <a:latin typeface="NikoshBAN" panose="02000000000000000000" pitchFamily="2" charset="0"/>
                <a:cs typeface="NikoshBAN" panose="02000000000000000000" pitchFamily="2" charset="0"/>
              </a:rPr>
              <a:t>১৬। অনুমানের সিদ্ধান্তটি কোন ধরনের বাক্য ?</a:t>
            </a:r>
          </a:p>
          <a:p>
            <a:endParaRPr lang="bn-BD" sz="3200" dirty="0">
              <a:latin typeface="NikoshBAN" panose="02000000000000000000" pitchFamily="2" charset="0"/>
              <a:cs typeface="NikoshBAN" panose="02000000000000000000" pitchFamily="2" charset="0"/>
            </a:endParaRPr>
          </a:p>
          <a:p>
            <a:r>
              <a:rPr lang="bn-BD" sz="3200" dirty="0">
                <a:latin typeface="NikoshBAN" panose="02000000000000000000" pitchFamily="2" charset="0"/>
                <a:cs typeface="NikoshBAN" panose="02000000000000000000" pitchFamily="2" charset="0"/>
              </a:rPr>
              <a:t>১৭। </a:t>
            </a:r>
            <a:r>
              <a:rPr lang="en-US" sz="3200" dirty="0" err="1">
                <a:latin typeface="NikoshBAN" panose="02000000000000000000" pitchFamily="2" charset="0"/>
                <a:cs typeface="NikoshBAN" panose="02000000000000000000" pitchFamily="2" charset="0"/>
              </a:rPr>
              <a:t>ভাষায়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প্রকাশিত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একটি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অনুমান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যুক্তি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কিসের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মাধ্যমে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গঠিত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হয়</a:t>
            </a:r>
            <a:r>
              <a:rPr lang="en-US" sz="3200" dirty="0">
                <a:latin typeface="NikoshBAN" panose="02000000000000000000" pitchFamily="2" charset="0"/>
                <a:cs typeface="NikoshBAN" panose="02000000000000000000" pitchFamily="2" charset="0"/>
              </a:rPr>
              <a:t> ?</a:t>
            </a:r>
          </a:p>
          <a:p>
            <a:endParaRPr lang="en-US" sz="3200" dirty="0">
              <a:latin typeface="NikoshBAN" panose="02000000000000000000" pitchFamily="2" charset="0"/>
              <a:cs typeface="NikoshBAN" panose="02000000000000000000" pitchFamily="2" charset="0"/>
            </a:endParaRPr>
          </a:p>
          <a:p>
            <a:r>
              <a:rPr lang="en-US" sz="3200" dirty="0">
                <a:latin typeface="NikoshBAN" panose="02000000000000000000" pitchFamily="2" charset="0"/>
                <a:cs typeface="NikoshBAN" panose="02000000000000000000" pitchFamily="2" charset="0"/>
              </a:rPr>
              <a:t>১৮। </a:t>
            </a:r>
            <a:r>
              <a:rPr lang="en-US" sz="3200" dirty="0" err="1">
                <a:latin typeface="NikoshBAN" panose="02000000000000000000" pitchFamily="2" charset="0"/>
                <a:cs typeface="NikoshBAN" panose="02000000000000000000" pitchFamily="2" charset="0"/>
              </a:rPr>
              <a:t>অনুমানের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ইংরেজি</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প্রতিশব্দ</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a:t>
            </a:r>
          </a:p>
          <a:p>
            <a:endParaRPr lang="en-US" sz="3200" dirty="0">
              <a:latin typeface="NikoshBAN" panose="02000000000000000000" pitchFamily="2" charset="0"/>
              <a:cs typeface="NikoshBAN" panose="02000000000000000000" pitchFamily="2" charset="0"/>
            </a:endParaRPr>
          </a:p>
          <a:p>
            <a:r>
              <a:rPr lang="en-US" sz="3200" dirty="0">
                <a:latin typeface="NikoshBAN" panose="02000000000000000000" pitchFamily="2" charset="0"/>
                <a:cs typeface="NikoshBAN" panose="02000000000000000000" pitchFamily="2" charset="0"/>
              </a:rPr>
              <a:t>১৯। </a:t>
            </a:r>
            <a:r>
              <a:rPr lang="en-US" sz="3200" dirty="0" err="1">
                <a:latin typeface="NikoshBAN" panose="02000000000000000000" pitchFamily="2" charset="0"/>
                <a:cs typeface="NikoshBAN" panose="02000000000000000000" pitchFamily="2" charset="0"/>
              </a:rPr>
              <a:t>অনুমানের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নতুন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যুক্তিবাক্যকে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বলে</a:t>
            </a:r>
            <a:r>
              <a:rPr lang="en-US" sz="3200" dirty="0">
                <a:latin typeface="NikoshBAN" panose="02000000000000000000" pitchFamily="2" charset="0"/>
                <a:cs typeface="NikoshBAN" panose="02000000000000000000" pitchFamily="2" charset="0"/>
              </a:rPr>
              <a:t> ?</a:t>
            </a:r>
          </a:p>
          <a:p>
            <a:endParaRPr lang="en-US" sz="3200" dirty="0">
              <a:latin typeface="NikoshBAN" panose="02000000000000000000" pitchFamily="2" charset="0"/>
              <a:cs typeface="NikoshBAN" panose="02000000000000000000" pitchFamily="2" charset="0"/>
            </a:endParaRPr>
          </a:p>
          <a:p>
            <a:r>
              <a:rPr lang="en-US" sz="3200" dirty="0">
                <a:latin typeface="NikoshBAN" panose="02000000000000000000" pitchFamily="2" charset="0"/>
                <a:cs typeface="NikoshBAN" panose="02000000000000000000" pitchFamily="2" charset="0"/>
              </a:rPr>
              <a:t>২০। </a:t>
            </a:r>
            <a:r>
              <a:rPr lang="en-US" sz="3200" dirty="0" err="1">
                <a:latin typeface="NikoshBAN" panose="02000000000000000000" pitchFamily="2" charset="0"/>
                <a:cs typeface="NikoshBAN" panose="02000000000000000000" pitchFamily="2" charset="0"/>
              </a:rPr>
              <a:t>যুক্তিবিদ্যার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আলোচ্য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বিষয়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 </a:t>
            </a:r>
          </a:p>
        </p:txBody>
      </p:sp>
    </p:spTree>
    <p:extLst>
      <p:ext uri="{BB962C8B-B14F-4D97-AF65-F5344CB8AC3E}">
        <p14:creationId xmlns:p14="http://schemas.microsoft.com/office/powerpoint/2010/main" val="283414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4248" y="605307"/>
            <a:ext cx="9533379" cy="4524315"/>
          </a:xfrm>
          <a:prstGeom prst="rect">
            <a:avLst/>
          </a:prstGeom>
          <a:solidFill>
            <a:schemeClr val="accent1">
              <a:lumMod val="40000"/>
              <a:lumOff val="60000"/>
            </a:schemeClr>
          </a:solidFill>
        </p:spPr>
        <p:txBody>
          <a:bodyPr wrap="none" rtlCol="0">
            <a:spAutoFit/>
          </a:bodyPr>
          <a:lstStyle/>
          <a:p>
            <a:r>
              <a:rPr lang="bn-BD" sz="3200" dirty="0">
                <a:latin typeface="NikoshBAN" panose="02000000000000000000" pitchFamily="2" charset="0"/>
                <a:cs typeface="NikoshBAN" panose="02000000000000000000" pitchFamily="2" charset="0"/>
              </a:rPr>
              <a:t>২১। অনুমানের মূল প্রক্রিয়া কি ?</a:t>
            </a:r>
          </a:p>
          <a:p>
            <a:endParaRPr lang="bn-BD" sz="3200" dirty="0">
              <a:latin typeface="NikoshBAN" panose="02000000000000000000" pitchFamily="2" charset="0"/>
              <a:cs typeface="NikoshBAN" panose="02000000000000000000" pitchFamily="2" charset="0"/>
            </a:endParaRPr>
          </a:p>
          <a:p>
            <a:r>
              <a:rPr lang="bn-BD" sz="3200" dirty="0">
                <a:latin typeface="NikoshBAN" panose="02000000000000000000" pitchFamily="2" charset="0"/>
                <a:cs typeface="NikoshBAN" panose="02000000000000000000" pitchFamily="2" charset="0"/>
              </a:rPr>
              <a:t>২২। অনুমানের মূল পদ্ধতি কি ?</a:t>
            </a:r>
          </a:p>
          <a:p>
            <a:endParaRPr lang="bn-BD" sz="3200" dirty="0">
              <a:latin typeface="NikoshBAN" panose="02000000000000000000" pitchFamily="2" charset="0"/>
              <a:cs typeface="NikoshBAN" panose="02000000000000000000" pitchFamily="2" charset="0"/>
            </a:endParaRPr>
          </a:p>
          <a:p>
            <a:r>
              <a:rPr lang="bn-BD" sz="3200" dirty="0">
                <a:latin typeface="NikoshBAN" panose="02000000000000000000" pitchFamily="2" charset="0"/>
                <a:cs typeface="NikoshBAN" panose="02000000000000000000" pitchFamily="2" charset="0"/>
              </a:rPr>
              <a:t>২৩। আরোহ অনুমানের ক্ষেত্রে কিসের ভিত্তিতে আশ্রয়বাক্য সংগ্রহ করা হয় ?</a:t>
            </a:r>
          </a:p>
          <a:p>
            <a:endParaRPr lang="bn-BD" sz="3200" dirty="0">
              <a:latin typeface="NikoshBAN" panose="02000000000000000000" pitchFamily="2" charset="0"/>
              <a:cs typeface="NikoshBAN" panose="02000000000000000000" pitchFamily="2" charset="0"/>
            </a:endParaRPr>
          </a:p>
          <a:p>
            <a:r>
              <a:rPr lang="bn-BD" sz="3200" dirty="0">
                <a:latin typeface="NikoshBAN" panose="02000000000000000000" pitchFamily="2" charset="0"/>
                <a:cs typeface="NikoshBAN" panose="02000000000000000000" pitchFamily="2" charset="0"/>
              </a:rPr>
              <a:t>২৪। আরোহ অনুমানের সিদ্ধান্ত কোন ধরনের যুক্তিবাক্য ?</a:t>
            </a:r>
          </a:p>
          <a:p>
            <a:endParaRPr lang="bn-BD" sz="3200" dirty="0">
              <a:latin typeface="NikoshBAN" panose="02000000000000000000" pitchFamily="2" charset="0"/>
              <a:cs typeface="NikoshBAN" panose="02000000000000000000" pitchFamily="2" charset="0"/>
            </a:endParaRPr>
          </a:p>
          <a:p>
            <a:r>
              <a:rPr lang="bn-BD" sz="3200" dirty="0">
                <a:latin typeface="NikoshBAN" panose="02000000000000000000" pitchFamily="2" charset="0"/>
                <a:cs typeface="NikoshBAN" panose="02000000000000000000" pitchFamily="2" charset="0"/>
              </a:rPr>
              <a:t>২৫। অবরোহ অনুমানের সিদ্ধান্ত কোন ধরনের যুক্তিবাক্য ?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26789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76800" y="1166192"/>
            <a:ext cx="1981200" cy="584775"/>
          </a:xfrm>
          <a:prstGeom prst="rect">
            <a:avLst/>
          </a:prstGeom>
          <a:solidFill>
            <a:schemeClr val="accent1">
              <a:lumMod val="60000"/>
              <a:lumOff val="40000"/>
            </a:schemeClr>
          </a:solidFill>
        </p:spPr>
        <p:txBody>
          <a:bodyPr wrap="square" rtlCol="0">
            <a:spAutoFit/>
          </a:bodyPr>
          <a:lstStyle/>
          <a:p>
            <a:r>
              <a:rPr lang="bn-BD" sz="3200" dirty="0">
                <a:latin typeface="NikoshBAN" panose="02000000000000000000" pitchFamily="2" charset="0"/>
                <a:cs typeface="NikoshBAN" panose="02000000000000000000" pitchFamily="2" charset="0"/>
              </a:rPr>
              <a:t>সৃজনশীল প্রশ্ন  </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2209801" y="2057402"/>
            <a:ext cx="7726741" cy="1877437"/>
          </a:xfrm>
          <a:prstGeom prst="rect">
            <a:avLst/>
          </a:prstGeom>
          <a:noFill/>
        </p:spPr>
        <p:txBody>
          <a:bodyPr wrap="square" rtlCol="0">
            <a:spAutoFit/>
          </a:bodyPr>
          <a:lstStyle/>
          <a:p>
            <a:r>
              <a:rPr lang="bn-BD" sz="3200" b="1" dirty="0">
                <a:solidFill>
                  <a:srgbClr val="C00000"/>
                </a:solidFill>
                <a:latin typeface="NikoshBAN" panose="02000000000000000000" pitchFamily="2" charset="0"/>
                <a:cs typeface="NikoshBAN" panose="02000000000000000000" pitchFamily="2" charset="0"/>
              </a:rPr>
              <a:t>দৃশ্যকল্প</a:t>
            </a:r>
            <a:r>
              <a:rPr lang="bn-IN" sz="3200" b="1" dirty="0">
                <a:solidFill>
                  <a:srgbClr val="C00000"/>
                </a:solidFill>
                <a:latin typeface="NikoshBAN" panose="02000000000000000000" pitchFamily="2" charset="0"/>
                <a:cs typeface="NikoshBAN" panose="02000000000000000000" pitchFamily="2" charset="0"/>
              </a:rPr>
              <a:t>-১ঃ</a:t>
            </a:r>
            <a:r>
              <a:rPr lang="bn-BD" sz="3200" b="1" dirty="0">
                <a:solidFill>
                  <a:srgbClr val="C00000"/>
                </a:solidFill>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বাবা বাসায় প্রবেশ করার সাথে সাথেই ছোট্ট সোনামনি</a:t>
            </a:r>
          </a:p>
          <a:p>
            <a:r>
              <a:rPr lang="bn-BD" sz="2800" dirty="0">
                <a:latin typeface="NikoshBAN" panose="02000000000000000000" pitchFamily="2" charset="0"/>
                <a:cs typeface="NikoshBAN" panose="02000000000000000000" pitchFamily="2" charset="0"/>
              </a:rPr>
              <a:t>ডেইজি দৌড়ে এসে হাজির। সে, বলল আমার জন্য কি এনেছ বাবা? </a:t>
            </a:r>
          </a:p>
          <a:p>
            <a:r>
              <a:rPr lang="bn-BD" sz="2800" dirty="0">
                <a:latin typeface="NikoshBAN" panose="02000000000000000000" pitchFamily="2" charset="0"/>
                <a:cs typeface="NikoshBAN" panose="02000000000000000000" pitchFamily="2" charset="0"/>
              </a:rPr>
              <a:t>উত্তরে বাবা বলল,সবার জন্য এনেছি। ডেইজি বলল,যেহেতু সবার জন্যই</a:t>
            </a:r>
          </a:p>
          <a:p>
            <a:r>
              <a:rPr lang="bn-BD" sz="2800" dirty="0">
                <a:latin typeface="NikoshBAN" panose="02000000000000000000" pitchFamily="2" charset="0"/>
                <a:cs typeface="NikoshBAN" panose="02000000000000000000" pitchFamily="2" charset="0"/>
              </a:rPr>
              <a:t>এনেছ তাহলে আমারটা অবশ্যই আছে। </a:t>
            </a:r>
            <a:endParaRPr lang="en-US" sz="2800" dirty="0">
              <a:latin typeface="NikoshBAN" panose="02000000000000000000" pitchFamily="2" charset="0"/>
              <a:cs typeface="NikoshBAN" panose="02000000000000000000" pitchFamily="2" charset="0"/>
            </a:endParaRPr>
          </a:p>
        </p:txBody>
      </p:sp>
      <p:sp>
        <p:nvSpPr>
          <p:cNvPr id="4" name="TextBox 3"/>
          <p:cNvSpPr txBox="1"/>
          <p:nvPr/>
        </p:nvSpPr>
        <p:spPr>
          <a:xfrm>
            <a:off x="2209800" y="4075093"/>
            <a:ext cx="7753948" cy="1446550"/>
          </a:xfrm>
          <a:prstGeom prst="rect">
            <a:avLst/>
          </a:prstGeom>
          <a:noFill/>
        </p:spPr>
        <p:txBody>
          <a:bodyPr wrap="square" rtlCol="0">
            <a:spAutoFit/>
          </a:bodyPr>
          <a:lstStyle/>
          <a:p>
            <a:r>
              <a:rPr lang="bn-BD" sz="3200" b="1" dirty="0">
                <a:solidFill>
                  <a:srgbClr val="C00000"/>
                </a:solidFill>
                <a:latin typeface="NikoshBAN" panose="02000000000000000000" pitchFamily="2" charset="0"/>
                <a:cs typeface="NikoshBAN" panose="02000000000000000000" pitchFamily="2" charset="0"/>
              </a:rPr>
              <a:t>দৃশ্যকল্প </a:t>
            </a:r>
            <a:r>
              <a:rPr lang="bn-IN" sz="3200" b="1" dirty="0">
                <a:solidFill>
                  <a:srgbClr val="C00000"/>
                </a:solidFill>
                <a:latin typeface="NikoshBAN" panose="02000000000000000000" pitchFamily="2" charset="0"/>
                <a:cs typeface="NikoshBAN" panose="02000000000000000000" pitchFamily="2" charset="0"/>
              </a:rPr>
              <a:t>-</a:t>
            </a:r>
            <a:r>
              <a:rPr lang="bn-BD" sz="3200" b="1" dirty="0">
                <a:solidFill>
                  <a:srgbClr val="C00000"/>
                </a:solidFill>
                <a:latin typeface="NikoshBAN" panose="02000000000000000000" pitchFamily="2" charset="0"/>
                <a:cs typeface="NikoshBAN" panose="02000000000000000000" pitchFamily="2" charset="0"/>
              </a:rPr>
              <a:t>২ ঃ </a:t>
            </a:r>
            <a:r>
              <a:rPr lang="bn-BD" sz="2800" dirty="0">
                <a:latin typeface="NikoshBAN" panose="02000000000000000000" pitchFamily="2" charset="0"/>
                <a:cs typeface="NikoshBAN" panose="02000000000000000000" pitchFamily="2" charset="0"/>
              </a:rPr>
              <a:t>টেলিভিশন বিজ্ঞাপনে বলা হচ্ছে, “ আব্বুর জন্য ইকোনো,আম্মুর জন্য ইকোনো, ভাইয়ের জন্য ইকোনো,সবার জন্য ইকোনো।” </a:t>
            </a:r>
            <a:endParaRPr lang="en-US" sz="28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33EB6468-5873-4398-96EF-4715F61F266D}"/>
              </a:ext>
            </a:extLst>
          </p:cNvPr>
          <p:cNvSpPr txBox="1"/>
          <p:nvPr/>
        </p:nvSpPr>
        <p:spPr>
          <a:xfrm>
            <a:off x="4996072" y="92766"/>
            <a:ext cx="1737976" cy="584775"/>
          </a:xfrm>
          <a:prstGeom prst="rect">
            <a:avLst/>
          </a:prstGeom>
          <a:solidFill>
            <a:srgbClr val="FFFF00"/>
          </a:solidFill>
        </p:spPr>
        <p:txBody>
          <a:bodyPr wrap="none" rtlCol="0">
            <a:spAutoFit/>
          </a:bodyPr>
          <a:lstStyle/>
          <a:p>
            <a:r>
              <a:rPr lang="bn-IN" sz="3200" dirty="0">
                <a:latin typeface="NikoshBAN" panose="02000000000000000000" pitchFamily="2" charset="0"/>
                <a:cs typeface="NikoshBAN" panose="02000000000000000000" pitchFamily="2" charset="0"/>
              </a:rPr>
              <a:t>বাড়ির কাজ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59673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1" y="685800"/>
            <a:ext cx="7772400" cy="5016758"/>
          </a:xfrm>
          <a:prstGeom prst="rect">
            <a:avLst/>
          </a:prstGeom>
          <a:solidFill>
            <a:schemeClr val="accent1">
              <a:lumMod val="60000"/>
              <a:lumOff val="40000"/>
            </a:schemeClr>
          </a:solidFill>
        </p:spPr>
        <p:txBody>
          <a:bodyPr wrap="square" rtlCol="0">
            <a:spAutoFit/>
          </a:bodyPr>
          <a:lstStyle/>
          <a:p>
            <a:r>
              <a:rPr lang="bn-BD" sz="3200" dirty="0">
                <a:latin typeface="NikoshBAN" panose="02000000000000000000" pitchFamily="2" charset="0"/>
                <a:cs typeface="NikoshBAN" panose="02000000000000000000" pitchFamily="2" charset="0"/>
              </a:rPr>
              <a:t>ক) অনুমান প্রধানত কত প্রকার ?</a:t>
            </a:r>
          </a:p>
          <a:p>
            <a:endParaRPr lang="bn-BD" sz="3200" dirty="0">
              <a:latin typeface="NikoshBAN" panose="02000000000000000000" pitchFamily="2" charset="0"/>
              <a:cs typeface="NikoshBAN" panose="02000000000000000000" pitchFamily="2" charset="0"/>
            </a:endParaRPr>
          </a:p>
          <a:p>
            <a:r>
              <a:rPr lang="bn-BD" sz="3200" dirty="0">
                <a:latin typeface="NikoshBAN" panose="02000000000000000000" pitchFamily="2" charset="0"/>
                <a:cs typeface="NikoshBAN" panose="02000000000000000000" pitchFamily="2" charset="0"/>
              </a:rPr>
              <a:t>খ) কোন ধরনের অনুমান আকারগত সত্যতা প্রতিষ্ঠা করে ? ব্যাখ্যা কর।</a:t>
            </a:r>
          </a:p>
          <a:p>
            <a:endParaRPr lang="bn-BD" sz="3200" dirty="0">
              <a:latin typeface="NikoshBAN" panose="02000000000000000000" pitchFamily="2" charset="0"/>
              <a:cs typeface="NikoshBAN" panose="02000000000000000000" pitchFamily="2" charset="0"/>
            </a:endParaRPr>
          </a:p>
          <a:p>
            <a:r>
              <a:rPr lang="bn-BD" sz="3200" dirty="0">
                <a:latin typeface="NikoshBAN" panose="02000000000000000000" pitchFamily="2" charset="0"/>
                <a:cs typeface="NikoshBAN" panose="02000000000000000000" pitchFamily="2" charset="0"/>
              </a:rPr>
              <a:t>গ) দৃশ্যকল্প ২ এ যুক্তিবিদ্যার কোন বিষয়টি ফুটে উঠেছে ? ব্যাখ্যা কর।</a:t>
            </a:r>
          </a:p>
          <a:p>
            <a:endParaRPr lang="bn-BD" sz="3200" dirty="0">
              <a:latin typeface="NikoshBAN" panose="02000000000000000000" pitchFamily="2" charset="0"/>
              <a:cs typeface="NikoshBAN" panose="02000000000000000000" pitchFamily="2" charset="0"/>
            </a:endParaRPr>
          </a:p>
          <a:p>
            <a:r>
              <a:rPr lang="bn-BD" sz="3200" dirty="0">
                <a:latin typeface="NikoshBAN" panose="02000000000000000000" pitchFamily="2" charset="0"/>
                <a:cs typeface="NikoshBAN" panose="02000000000000000000" pitchFamily="2" charset="0"/>
              </a:rPr>
              <a:t>ঘ) দৃশ্যকল্প-১ ও দৃশ্যকল্প-২ এ পাঠ্যবইয়ের যে যে বিষয়কে ইংগিত করে তাদের পার্থক্য বিশ্লেষণ কর ।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36779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3303" t="34372" r="9218" b="21994"/>
          <a:stretch/>
        </p:blipFill>
        <p:spPr>
          <a:xfrm>
            <a:off x="167426" y="1661375"/>
            <a:ext cx="5100034" cy="36962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4" name="Diagram 3"/>
          <p:cNvGraphicFramePr/>
          <p:nvPr/>
        </p:nvGraphicFramePr>
        <p:xfrm>
          <a:off x="5447763" y="386366"/>
          <a:ext cx="6490951" cy="5988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9230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A75A4E-0805-442D-B78A-836155C9D4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7300" y="1651000"/>
            <a:ext cx="7137400" cy="3556000"/>
          </a:xfrm>
          <a:prstGeom prst="rect">
            <a:avLst/>
          </a:prstGeom>
        </p:spPr>
      </p:pic>
    </p:spTree>
    <p:extLst>
      <p:ext uri="{BB962C8B-B14F-4D97-AF65-F5344CB8AC3E}">
        <p14:creationId xmlns:p14="http://schemas.microsoft.com/office/powerpoint/2010/main" val="3589837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7654" y="815587"/>
            <a:ext cx="2468946" cy="830997"/>
          </a:xfrm>
          <a:prstGeom prst="rect">
            <a:avLst/>
          </a:prstGeom>
          <a:solidFill>
            <a:schemeClr val="accent2">
              <a:lumMod val="20000"/>
              <a:lumOff val="80000"/>
            </a:schemeClr>
          </a:solidFill>
        </p:spPr>
        <p:txBody>
          <a:bodyPr wrap="none" rtlCol="0">
            <a:spAutoFit/>
          </a:bodyPr>
          <a:lstStyle/>
          <a:p>
            <a:r>
              <a:rPr lang="bn-BD" sz="4800" dirty="0">
                <a:latin typeface="NikoshBAN" pitchFamily="2" charset="0"/>
                <a:cs typeface="NikoshBAN" pitchFamily="2" charset="0"/>
              </a:rPr>
              <a:t>পাঠ ঘোষণা </a:t>
            </a:r>
            <a:endParaRPr lang="en-US" sz="4800" dirty="0">
              <a:latin typeface="NikoshBAN" pitchFamily="2" charset="0"/>
              <a:cs typeface="NikoshBAN" pitchFamily="2" charset="0"/>
            </a:endParaRPr>
          </a:p>
        </p:txBody>
      </p:sp>
      <p:sp>
        <p:nvSpPr>
          <p:cNvPr id="3" name="TextBox 2"/>
          <p:cNvSpPr txBox="1"/>
          <p:nvPr/>
        </p:nvSpPr>
        <p:spPr>
          <a:xfrm>
            <a:off x="4774092" y="3621155"/>
            <a:ext cx="2081019" cy="1015663"/>
          </a:xfrm>
          <a:prstGeom prst="rect">
            <a:avLst/>
          </a:prstGeom>
          <a:solidFill>
            <a:schemeClr val="accent1">
              <a:lumMod val="40000"/>
              <a:lumOff val="60000"/>
            </a:schemeClr>
          </a:solidFill>
        </p:spPr>
        <p:txBody>
          <a:bodyPr wrap="none" rtlCol="0">
            <a:spAutoFit/>
          </a:bodyPr>
          <a:lstStyle/>
          <a:p>
            <a:r>
              <a:rPr lang="bn-BD" sz="6000" dirty="0">
                <a:latin typeface="NikoshBAN" pitchFamily="2" charset="0"/>
                <a:cs typeface="NikoshBAN" pitchFamily="2" charset="0"/>
              </a:rPr>
              <a:t>অনুমান </a:t>
            </a:r>
            <a:endParaRPr lang="en-US" sz="6000" dirty="0">
              <a:latin typeface="NikoshBAN" pitchFamily="2" charset="0"/>
              <a:cs typeface="NikoshBAN" pitchFamily="2" charset="0"/>
            </a:endParaRPr>
          </a:p>
        </p:txBody>
      </p:sp>
      <p:sp>
        <p:nvSpPr>
          <p:cNvPr id="4" name="TextBox 3"/>
          <p:cNvSpPr txBox="1"/>
          <p:nvPr/>
        </p:nvSpPr>
        <p:spPr>
          <a:xfrm>
            <a:off x="4333461" y="5062331"/>
            <a:ext cx="3061252" cy="830997"/>
          </a:xfrm>
          <a:prstGeom prst="rect">
            <a:avLst/>
          </a:prstGeom>
          <a:solidFill>
            <a:schemeClr val="accent4">
              <a:lumMod val="60000"/>
              <a:lumOff val="40000"/>
            </a:schemeClr>
          </a:solidFill>
        </p:spPr>
        <p:txBody>
          <a:bodyPr wrap="square" rtlCol="0">
            <a:spAutoFit/>
          </a:bodyPr>
          <a:lstStyle/>
          <a:p>
            <a:r>
              <a:rPr lang="bn-BD" sz="4800" dirty="0"/>
              <a:t>INFERENCE</a:t>
            </a:r>
            <a:endParaRPr lang="en-US" sz="4800" dirty="0"/>
          </a:p>
        </p:txBody>
      </p:sp>
      <p:sp>
        <p:nvSpPr>
          <p:cNvPr id="5" name="TextBox 4">
            <a:extLst>
              <a:ext uri="{FF2B5EF4-FFF2-40B4-BE49-F238E27FC236}">
                <a16:creationId xmlns:a16="http://schemas.microsoft.com/office/drawing/2014/main" id="{49B3D744-E8BC-4223-9D35-5788F066035E}"/>
              </a:ext>
            </a:extLst>
          </p:cNvPr>
          <p:cNvSpPr txBox="1"/>
          <p:nvPr/>
        </p:nvSpPr>
        <p:spPr>
          <a:xfrm>
            <a:off x="4392366" y="1881807"/>
            <a:ext cx="2930610" cy="1323439"/>
          </a:xfrm>
          <a:prstGeom prst="rect">
            <a:avLst/>
          </a:prstGeom>
          <a:solidFill>
            <a:schemeClr val="accent2">
              <a:lumMod val="60000"/>
              <a:lumOff val="40000"/>
            </a:schemeClr>
          </a:solidFill>
        </p:spPr>
        <p:txBody>
          <a:bodyPr wrap="none" rtlCol="0">
            <a:spAutoFit/>
          </a:bodyPr>
          <a:lstStyle/>
          <a:p>
            <a:r>
              <a:rPr lang="en-US" sz="4000" dirty="0" err="1">
                <a:latin typeface="NikoshBAN" panose="02000000000000000000" pitchFamily="2" charset="0"/>
                <a:cs typeface="NikoshBAN" panose="02000000000000000000" pitchFamily="2" charset="0"/>
              </a:rPr>
              <a:t>যুক্তিবিদ্যা</a:t>
            </a:r>
            <a:r>
              <a:rPr lang="en-US" sz="4000" dirty="0">
                <a:latin typeface="NikoshBAN" panose="02000000000000000000" pitchFamily="2" charset="0"/>
                <a:cs typeface="NikoshBAN" panose="02000000000000000000" pitchFamily="2" charset="0"/>
              </a:rPr>
              <a:t> ১ম </a:t>
            </a:r>
            <a:r>
              <a:rPr lang="en-US" sz="4000" dirty="0" err="1">
                <a:latin typeface="NikoshBAN" panose="02000000000000000000" pitchFamily="2" charset="0"/>
                <a:cs typeface="NikoshBAN" panose="02000000000000000000" pitchFamily="2" charset="0"/>
              </a:rPr>
              <a:t>পত্র</a:t>
            </a:r>
            <a:endParaRPr lang="bn-IN" sz="4000" dirty="0">
              <a:latin typeface="NikoshBAN" panose="02000000000000000000" pitchFamily="2" charset="0"/>
              <a:cs typeface="NikoshBAN" panose="02000000000000000000" pitchFamily="2" charset="0"/>
            </a:endParaRPr>
          </a:p>
          <a:p>
            <a:r>
              <a:rPr lang="bn-IN" sz="4000" dirty="0">
                <a:latin typeface="NikoshBAN" panose="02000000000000000000" pitchFamily="2" charset="0"/>
                <a:cs typeface="NikoshBAN" panose="02000000000000000000" pitchFamily="2" charset="0"/>
              </a:rPr>
              <a:t>   পঞ্চম অধ্যায়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67762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792870-9C5E-4FC6-BC94-A62047901BEC}"/>
              </a:ext>
            </a:extLst>
          </p:cNvPr>
          <p:cNvSpPr txBox="1"/>
          <p:nvPr/>
        </p:nvSpPr>
        <p:spPr>
          <a:xfrm>
            <a:off x="198781" y="371060"/>
            <a:ext cx="1960793" cy="707886"/>
          </a:xfrm>
          <a:prstGeom prst="rect">
            <a:avLst/>
          </a:prstGeom>
          <a:solidFill>
            <a:srgbClr val="FFC000"/>
          </a:solidFill>
        </p:spPr>
        <p:txBody>
          <a:bodyPr wrap="none" rtlCol="0">
            <a:spAutoFit/>
          </a:bodyPr>
          <a:lstStyle/>
          <a:p>
            <a:r>
              <a:rPr lang="bn-IN" sz="4000" dirty="0">
                <a:latin typeface="NikoshBAN" panose="02000000000000000000" pitchFamily="2" charset="0"/>
                <a:cs typeface="NikoshBAN" panose="02000000000000000000" pitchFamily="2" charset="0"/>
              </a:rPr>
              <a:t>শিখনফলঃ </a:t>
            </a:r>
            <a:endParaRPr lang="en-US" sz="40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5C1B1740-8BCA-4190-B8DF-4902010F7A51}"/>
              </a:ext>
            </a:extLst>
          </p:cNvPr>
          <p:cNvSpPr txBox="1"/>
          <p:nvPr/>
        </p:nvSpPr>
        <p:spPr>
          <a:xfrm>
            <a:off x="198781" y="1842052"/>
            <a:ext cx="8194675" cy="3970318"/>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১। অবরোহ এবং আরোহের মধ্যে পার্থক্য বলতে পারবে।</a:t>
            </a:r>
          </a:p>
          <a:p>
            <a:endParaRPr lang="bn-IN" sz="3600" dirty="0">
              <a:latin typeface="NikoshBAN" panose="02000000000000000000" pitchFamily="2" charset="0"/>
              <a:cs typeface="NikoshBAN" panose="02000000000000000000" pitchFamily="2" charset="0"/>
            </a:endParaRPr>
          </a:p>
          <a:p>
            <a:r>
              <a:rPr lang="bn-IN" sz="3600" dirty="0">
                <a:latin typeface="NikoshBAN" panose="02000000000000000000" pitchFamily="2" charset="0"/>
                <a:cs typeface="NikoshBAN" panose="02000000000000000000" pitchFamily="2" charset="0"/>
              </a:rPr>
              <a:t>২। অবরোহ অনুমানের প্রকারভেদ বলতে পারবে।</a:t>
            </a:r>
          </a:p>
          <a:p>
            <a:endParaRPr lang="bn-IN" sz="3600" dirty="0">
              <a:latin typeface="NikoshBAN" panose="02000000000000000000" pitchFamily="2" charset="0"/>
              <a:cs typeface="NikoshBAN" panose="02000000000000000000" pitchFamily="2" charset="0"/>
            </a:endParaRPr>
          </a:p>
          <a:p>
            <a:r>
              <a:rPr lang="bn-IN" sz="3600" dirty="0">
                <a:latin typeface="NikoshBAN" panose="02000000000000000000" pitchFamily="2" charset="0"/>
                <a:cs typeface="NikoshBAN" panose="02000000000000000000" pitchFamily="2" charset="0"/>
              </a:rPr>
              <a:t>৩। আরোহ অনুমানের প্রকারভেদ বলতে পারবে।</a:t>
            </a:r>
          </a:p>
          <a:p>
            <a:endParaRPr lang="bn-IN" sz="3600" dirty="0">
              <a:latin typeface="NikoshBAN" panose="02000000000000000000" pitchFamily="2" charset="0"/>
              <a:cs typeface="NikoshBAN" panose="02000000000000000000" pitchFamily="2" charset="0"/>
            </a:endParaRPr>
          </a:p>
          <a:p>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1093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C2F8AE-7C29-41D7-A027-9AF85DFF3E35}"/>
              </a:ext>
            </a:extLst>
          </p:cNvPr>
          <p:cNvSpPr txBox="1"/>
          <p:nvPr/>
        </p:nvSpPr>
        <p:spPr>
          <a:xfrm>
            <a:off x="4717779" y="609600"/>
            <a:ext cx="2531462" cy="707886"/>
          </a:xfrm>
          <a:prstGeom prst="rect">
            <a:avLst/>
          </a:prstGeom>
          <a:solidFill>
            <a:srgbClr val="FFC000"/>
          </a:solidFill>
        </p:spPr>
        <p:txBody>
          <a:bodyPr wrap="none" rtlCol="0">
            <a:spAutoFit/>
          </a:bodyPr>
          <a:lstStyle/>
          <a:p>
            <a:r>
              <a:rPr lang="bn-IN" sz="4000" dirty="0">
                <a:latin typeface="NikoshBAN" panose="02000000000000000000" pitchFamily="2" charset="0"/>
                <a:cs typeface="NikoshBAN" panose="02000000000000000000" pitchFamily="2" charset="0"/>
              </a:rPr>
              <a:t>পাঠ উপস্থাপনা </a:t>
            </a:r>
            <a:endParaRPr lang="en-US" sz="40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18C50367-0CB0-4386-A306-4FBE4058F34D}"/>
              </a:ext>
            </a:extLst>
          </p:cNvPr>
          <p:cNvSpPr txBox="1"/>
          <p:nvPr/>
        </p:nvSpPr>
        <p:spPr>
          <a:xfrm>
            <a:off x="1868556" y="1868558"/>
            <a:ext cx="8070574" cy="707886"/>
          </a:xfrm>
          <a:prstGeom prst="rect">
            <a:avLst/>
          </a:prstGeom>
          <a:solidFill>
            <a:schemeClr val="accent5">
              <a:lumMod val="60000"/>
              <a:lumOff val="40000"/>
            </a:schemeClr>
          </a:solidFill>
        </p:spPr>
        <p:txBody>
          <a:bodyPr wrap="square" rtlCol="0">
            <a:spAutoFit/>
          </a:bodyPr>
          <a:lstStyle/>
          <a:p>
            <a:r>
              <a:rPr lang="bn-IN" sz="4000" dirty="0">
                <a:latin typeface="NikoshBAN" panose="02000000000000000000" pitchFamily="2" charset="0"/>
                <a:cs typeface="NikoshBAN" panose="02000000000000000000" pitchFamily="2" charset="0"/>
              </a:rPr>
              <a:t>অবরোহ এবং আরোহ অনুমানের মধ্যে পার্থক্যঃ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31790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937" y="141665"/>
            <a:ext cx="7287572" cy="584775"/>
          </a:xfrm>
          <a:prstGeom prst="rect">
            <a:avLst/>
          </a:prstGeom>
          <a:solidFill>
            <a:schemeClr val="accent4">
              <a:lumMod val="40000"/>
              <a:lumOff val="60000"/>
            </a:schemeClr>
          </a:solidFill>
        </p:spPr>
        <p:txBody>
          <a:bodyPr wrap="none" rtlCol="0">
            <a:spAutoFit/>
          </a:bodyPr>
          <a:lstStyle/>
          <a:p>
            <a:r>
              <a:rPr lang="bn-BD" sz="3200" dirty="0">
                <a:latin typeface="NikoshBAN" panose="02000000000000000000" pitchFamily="2" charset="0"/>
                <a:cs typeface="NikoshBAN" panose="02000000000000000000" pitchFamily="2" charset="0"/>
              </a:rPr>
              <a:t>অবরোহ অনুমান এবং আরোহ অনুমান এর মধ্যে পার্থক্যঃ </a:t>
            </a:r>
            <a:endParaRPr lang="en-US" sz="3200" dirty="0">
              <a:latin typeface="NikoshBAN" panose="02000000000000000000" pitchFamily="2" charset="0"/>
              <a:cs typeface="NikoshBAN" panose="02000000000000000000" pitchFamily="2" charset="0"/>
            </a:endParaRPr>
          </a:p>
        </p:txBody>
      </p:sp>
      <p:sp>
        <p:nvSpPr>
          <p:cNvPr id="3" name="Rounded Rectangle 2"/>
          <p:cNvSpPr/>
          <p:nvPr/>
        </p:nvSpPr>
        <p:spPr>
          <a:xfrm>
            <a:off x="218937" y="1262129"/>
            <a:ext cx="9994009" cy="106894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latin typeface="NikoshBAN" panose="02000000000000000000" pitchFamily="2" charset="0"/>
                <a:cs typeface="NikoshBAN" panose="02000000000000000000" pitchFamily="2" charset="0"/>
              </a:rPr>
              <a:t>১। অবরোহ অনুমানের সিদ্ধান্তটি সবসময় আশ্রয়বাক্যের তুলনায় ব্যাপক হতে পারে না। </a:t>
            </a:r>
            <a:endParaRPr lang="en-US" sz="3200" dirty="0">
              <a:solidFill>
                <a:schemeClr val="tx1"/>
              </a:solidFill>
              <a:latin typeface="NikoshBAN" panose="02000000000000000000" pitchFamily="2" charset="0"/>
              <a:cs typeface="NikoshBAN" panose="02000000000000000000" pitchFamily="2" charset="0"/>
            </a:endParaRPr>
          </a:p>
        </p:txBody>
      </p:sp>
      <p:sp>
        <p:nvSpPr>
          <p:cNvPr id="4" name="Rounded Rectangle 3"/>
          <p:cNvSpPr/>
          <p:nvPr/>
        </p:nvSpPr>
        <p:spPr>
          <a:xfrm>
            <a:off x="218937" y="3425783"/>
            <a:ext cx="9994009" cy="100455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NikoshBAN" panose="02000000000000000000" pitchFamily="2" charset="0"/>
                <a:cs typeface="NikoshBAN" panose="02000000000000000000" pitchFamily="2" charset="0"/>
              </a:rPr>
              <a:t>১। </a:t>
            </a:r>
            <a:r>
              <a:rPr lang="en-US" sz="3200" dirty="0" err="1">
                <a:solidFill>
                  <a:schemeClr val="tx1"/>
                </a:solidFill>
                <a:latin typeface="NikoshBAN" panose="02000000000000000000" pitchFamily="2" charset="0"/>
                <a:cs typeface="NikoshBAN" panose="02000000000000000000" pitchFamily="2" charset="0"/>
              </a:rPr>
              <a:t>আরোহ</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অনুমানের</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সিদ্ধান্তটি</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আশ্রয়বাক্যের</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তুলনায়</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ব্যাপক</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হয়</a:t>
            </a:r>
            <a:r>
              <a:rPr lang="en-US" sz="3200" dirty="0">
                <a:solidFill>
                  <a:schemeClr val="tx1"/>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733545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937" y="141665"/>
            <a:ext cx="7287572" cy="584775"/>
          </a:xfrm>
          <a:prstGeom prst="rect">
            <a:avLst/>
          </a:prstGeom>
          <a:solidFill>
            <a:schemeClr val="accent4">
              <a:lumMod val="40000"/>
              <a:lumOff val="60000"/>
            </a:schemeClr>
          </a:solidFill>
        </p:spPr>
        <p:txBody>
          <a:bodyPr wrap="none" rtlCol="0">
            <a:spAutoFit/>
          </a:bodyPr>
          <a:lstStyle/>
          <a:p>
            <a:r>
              <a:rPr lang="bn-BD" sz="3200" dirty="0">
                <a:latin typeface="NikoshBAN" panose="02000000000000000000" pitchFamily="2" charset="0"/>
                <a:cs typeface="NikoshBAN" panose="02000000000000000000" pitchFamily="2" charset="0"/>
              </a:rPr>
              <a:t>অবরোহ অনুমান এবং আরোহ অনুমান এর মধ্যে পার্থক্যঃ </a:t>
            </a:r>
            <a:endParaRPr lang="en-US" sz="3200" dirty="0">
              <a:latin typeface="NikoshBAN" panose="02000000000000000000" pitchFamily="2" charset="0"/>
              <a:cs typeface="NikoshBAN" panose="02000000000000000000" pitchFamily="2" charset="0"/>
            </a:endParaRPr>
          </a:p>
        </p:txBody>
      </p:sp>
      <p:sp>
        <p:nvSpPr>
          <p:cNvPr id="3" name="Rounded Rectangle 2"/>
          <p:cNvSpPr/>
          <p:nvPr/>
        </p:nvSpPr>
        <p:spPr>
          <a:xfrm>
            <a:off x="257577" y="1146220"/>
            <a:ext cx="9929612" cy="96591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latin typeface="NikoshBAN" panose="02000000000000000000" pitchFamily="2" charset="0"/>
                <a:cs typeface="NikoshBAN" panose="02000000000000000000" pitchFamily="2" charset="0"/>
              </a:rPr>
              <a:t>২। অবরোহ অনুমানের ক্ষেত্রে আকারগত সত্যতার ওপর জোর দেয়া হয়। </a:t>
            </a:r>
            <a:endParaRPr lang="en-US" sz="3200" dirty="0">
              <a:solidFill>
                <a:schemeClr val="tx1"/>
              </a:solidFill>
              <a:latin typeface="NikoshBAN" panose="02000000000000000000" pitchFamily="2" charset="0"/>
              <a:cs typeface="NikoshBAN" panose="02000000000000000000" pitchFamily="2" charset="0"/>
            </a:endParaRPr>
          </a:p>
        </p:txBody>
      </p:sp>
      <p:sp>
        <p:nvSpPr>
          <p:cNvPr id="4" name="Rounded Rectangle 3"/>
          <p:cNvSpPr/>
          <p:nvPr/>
        </p:nvSpPr>
        <p:spPr>
          <a:xfrm>
            <a:off x="257577" y="3219718"/>
            <a:ext cx="9929612" cy="121061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latin typeface="NikoshBAN" panose="02000000000000000000" pitchFamily="2" charset="0"/>
                <a:cs typeface="NikoshBAN" panose="02000000000000000000" pitchFamily="2" charset="0"/>
              </a:rPr>
              <a:t>২। আরোহ অনুমানের ক্ষেত্রে আকারগত ও বস্তুগত সত্যতার ওপর জোর দেয়া হয়। </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40251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937" y="141665"/>
            <a:ext cx="7287572" cy="584775"/>
          </a:xfrm>
          <a:prstGeom prst="rect">
            <a:avLst/>
          </a:prstGeom>
          <a:solidFill>
            <a:schemeClr val="accent4">
              <a:lumMod val="40000"/>
              <a:lumOff val="60000"/>
            </a:schemeClr>
          </a:solidFill>
        </p:spPr>
        <p:txBody>
          <a:bodyPr wrap="none" rtlCol="0">
            <a:spAutoFit/>
          </a:bodyPr>
          <a:lstStyle/>
          <a:p>
            <a:r>
              <a:rPr lang="bn-BD" sz="3200" dirty="0">
                <a:latin typeface="NikoshBAN" panose="02000000000000000000" pitchFamily="2" charset="0"/>
                <a:cs typeface="NikoshBAN" panose="02000000000000000000" pitchFamily="2" charset="0"/>
              </a:rPr>
              <a:t>অবরোহ অনুমান এবং আরোহ অনুমান এর মধ্যে পার্থক্যঃ </a:t>
            </a:r>
            <a:endParaRPr lang="en-US" sz="3200" dirty="0">
              <a:latin typeface="NikoshBAN" panose="02000000000000000000" pitchFamily="2" charset="0"/>
              <a:cs typeface="NikoshBAN" panose="02000000000000000000" pitchFamily="2" charset="0"/>
            </a:endParaRPr>
          </a:p>
        </p:txBody>
      </p:sp>
      <p:sp>
        <p:nvSpPr>
          <p:cNvPr id="3" name="Rounded Rectangle 2"/>
          <p:cNvSpPr/>
          <p:nvPr/>
        </p:nvSpPr>
        <p:spPr>
          <a:xfrm>
            <a:off x="321972" y="1120462"/>
            <a:ext cx="11050073" cy="10174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NikoshBAN" panose="02000000000000000000" pitchFamily="2" charset="0"/>
                <a:cs typeface="NikoshBAN" panose="02000000000000000000" pitchFamily="2" charset="0"/>
              </a:rPr>
              <a:t>৩। </a:t>
            </a:r>
            <a:r>
              <a:rPr lang="en-US" sz="3200" dirty="0" err="1">
                <a:solidFill>
                  <a:schemeClr val="tx1"/>
                </a:solidFill>
                <a:latin typeface="NikoshBAN" panose="02000000000000000000" pitchFamily="2" charset="0"/>
                <a:cs typeface="NikoshBAN" panose="02000000000000000000" pitchFamily="2" charset="0"/>
              </a:rPr>
              <a:t>অবরোহ</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অনুমানের</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সিদ্ধান্তটি</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বিশেষ</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যুক্তিবাক্য</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হতে</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পারে</a:t>
            </a:r>
            <a:r>
              <a:rPr lang="en-US" sz="3200" dirty="0">
                <a:solidFill>
                  <a:schemeClr val="tx1"/>
                </a:solidFill>
                <a:latin typeface="NikoshBAN" panose="02000000000000000000" pitchFamily="2" charset="0"/>
                <a:cs typeface="NikoshBAN" panose="02000000000000000000" pitchFamily="2" charset="0"/>
              </a:rPr>
              <a:t>। </a:t>
            </a:r>
          </a:p>
        </p:txBody>
      </p:sp>
      <p:sp>
        <p:nvSpPr>
          <p:cNvPr id="4" name="Rounded Rectangle 3"/>
          <p:cNvSpPr/>
          <p:nvPr/>
        </p:nvSpPr>
        <p:spPr>
          <a:xfrm>
            <a:off x="321972" y="3322749"/>
            <a:ext cx="10959921" cy="110758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latin typeface="NikoshBAN" panose="02000000000000000000" pitchFamily="2" charset="0"/>
                <a:cs typeface="NikoshBAN" panose="02000000000000000000" pitchFamily="2" charset="0"/>
              </a:rPr>
              <a:t>৩। আরোহ অনুমানের সিদ্ধান্তটি সার্বিক যুক্তিবাক্য হয়। </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6501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937" y="141665"/>
            <a:ext cx="7287572" cy="584775"/>
          </a:xfrm>
          <a:prstGeom prst="rect">
            <a:avLst/>
          </a:prstGeom>
          <a:solidFill>
            <a:schemeClr val="accent4">
              <a:lumMod val="40000"/>
              <a:lumOff val="60000"/>
            </a:schemeClr>
          </a:solidFill>
        </p:spPr>
        <p:txBody>
          <a:bodyPr wrap="none" rtlCol="0">
            <a:spAutoFit/>
          </a:bodyPr>
          <a:lstStyle/>
          <a:p>
            <a:r>
              <a:rPr lang="bn-BD" sz="3200" dirty="0">
                <a:latin typeface="NikoshBAN" panose="02000000000000000000" pitchFamily="2" charset="0"/>
                <a:cs typeface="NikoshBAN" panose="02000000000000000000" pitchFamily="2" charset="0"/>
              </a:rPr>
              <a:t>অবরোহ অনুমান এবং আরোহ অনুমান এর মধ্যে পার্থক্যঃ </a:t>
            </a:r>
            <a:endParaRPr lang="en-US" sz="3200" dirty="0">
              <a:latin typeface="NikoshBAN" panose="02000000000000000000" pitchFamily="2" charset="0"/>
              <a:cs typeface="NikoshBAN" panose="02000000000000000000" pitchFamily="2" charset="0"/>
            </a:endParaRPr>
          </a:p>
        </p:txBody>
      </p:sp>
      <p:sp>
        <p:nvSpPr>
          <p:cNvPr id="3" name="Rounded Rectangle 2"/>
          <p:cNvSpPr/>
          <p:nvPr/>
        </p:nvSpPr>
        <p:spPr>
          <a:xfrm>
            <a:off x="386366" y="1068946"/>
            <a:ext cx="10818254" cy="119773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latin typeface="NikoshBAN" panose="02000000000000000000" pitchFamily="2" charset="0"/>
                <a:cs typeface="NikoshBAN" panose="02000000000000000000" pitchFamily="2" charset="0"/>
              </a:rPr>
              <a:t>৪। অবরোহ অনুমানের সিদ্ধান্তটি এক বা একাধিক আশ্রয়বাক্যের ভিত্তিতে সিদ্ধান্ত গ্রহণ করা হয়। </a:t>
            </a:r>
            <a:endParaRPr lang="en-US" sz="3200" dirty="0">
              <a:solidFill>
                <a:schemeClr val="tx1"/>
              </a:solidFill>
              <a:latin typeface="NikoshBAN" panose="02000000000000000000" pitchFamily="2" charset="0"/>
              <a:cs typeface="NikoshBAN" panose="02000000000000000000" pitchFamily="2" charset="0"/>
            </a:endParaRPr>
          </a:p>
        </p:txBody>
      </p:sp>
      <p:sp>
        <p:nvSpPr>
          <p:cNvPr id="4" name="Rounded Rectangle 3"/>
          <p:cNvSpPr/>
          <p:nvPr/>
        </p:nvSpPr>
        <p:spPr>
          <a:xfrm>
            <a:off x="386367" y="3387144"/>
            <a:ext cx="10818254" cy="137803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latin typeface="NikoshBAN" panose="02000000000000000000" pitchFamily="2" charset="0"/>
                <a:cs typeface="NikoshBAN" panose="02000000000000000000" pitchFamily="2" charset="0"/>
              </a:rPr>
              <a:t>৪। আরোহ অনুমানের সিদ্ধান্তটি একাধিক আশ্রয়বাক্যের ভিত্তিতে সিদ্ধান্ত গ্রহণ করা হয়। </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21611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951</Words>
  <Application>Microsoft Office PowerPoint</Application>
  <PresentationFormat>Widescreen</PresentationFormat>
  <Paragraphs>133</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26</cp:revision>
  <dcterms:created xsi:type="dcterms:W3CDTF">2020-12-18T15:52:53Z</dcterms:created>
  <dcterms:modified xsi:type="dcterms:W3CDTF">2020-12-20T14:54:16Z</dcterms:modified>
</cp:coreProperties>
</file>