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4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8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3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4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0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DBA29C-5D19-4801-B287-0FB800D9BC40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B31BA3-C0C2-4A9D-A4C1-55DDEAB2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babul.katla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3411" y="494270"/>
            <a:ext cx="4861745" cy="4817834"/>
            <a:chOff x="3173411" y="494270"/>
            <a:chExt cx="4861745" cy="48178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411" y="2108340"/>
              <a:ext cx="4861745" cy="32037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15946" y="494270"/>
              <a:ext cx="2767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 err="1" smtClean="0">
                  <a:ln w="12700">
                    <a:solidFill>
                      <a:schemeClr val="tx1"/>
                    </a:solidFill>
                  </a:ln>
                  <a:solidFill>
                    <a:srgbClr val="00206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8000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31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138" y="238944"/>
            <a:ext cx="900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বুড়ি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942" y="5716056"/>
            <a:ext cx="59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উত্তর:রঙ্গা,বঙ্গা,ভূত</a:t>
            </a:r>
            <a:endParaRPr lang="en-US" sz="6000" dirty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68" y="1069941"/>
            <a:ext cx="4427621" cy="46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2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657" y="607595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12700"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>
              <a:ln w="12700"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36" y="1699367"/>
            <a:ext cx="11903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নাতনির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952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46" y="2468808"/>
            <a:ext cx="7490941" cy="415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75347" y="180474"/>
            <a:ext cx="10756231" cy="6572115"/>
            <a:chOff x="1275347" y="180474"/>
            <a:chExt cx="10756231" cy="6572115"/>
          </a:xfrm>
        </p:grpSpPr>
        <p:sp>
          <p:nvSpPr>
            <p:cNvPr id="2" name="TextBox 1"/>
            <p:cNvSpPr txBox="1"/>
            <p:nvPr/>
          </p:nvSpPr>
          <p:spPr>
            <a:xfrm>
              <a:off x="1275347" y="180474"/>
              <a:ext cx="107562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dirty="0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অনেক</a:t>
              </a:r>
              <a:r>
                <a:rPr lang="en-US" sz="7200" dirty="0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অনেক</a:t>
              </a:r>
              <a:r>
                <a:rPr lang="en-US" sz="7200" dirty="0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dirty="0" err="1" smtClean="0">
                  <a:ln w="9525">
                    <a:solidFill>
                      <a:schemeClr val="tx1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dirty="0">
                <a:ln w="9525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853" y="1275347"/>
              <a:ext cx="6821906" cy="5477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90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550" y="98853"/>
            <a:ext cx="11551095" cy="5754966"/>
            <a:chOff x="249550" y="98853"/>
            <a:chExt cx="11551095" cy="5754966"/>
          </a:xfrm>
        </p:grpSpPr>
        <p:sp>
          <p:nvSpPr>
            <p:cNvPr id="2" name="TextBox 1"/>
            <p:cNvSpPr txBox="1"/>
            <p:nvPr/>
          </p:nvSpPr>
          <p:spPr>
            <a:xfrm>
              <a:off x="5634624" y="1452614"/>
              <a:ext cx="616602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মো:বাবুল</a:t>
              </a:r>
              <a:r>
                <a:rPr lang="en-US" sz="60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600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4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ভবানীপুর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সরকারী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বিদ্যালয়,বিরামপুর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4400" dirty="0" err="1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দিনাজপুর্</a:t>
              </a:r>
              <a:endParaRPr lang="en-US" sz="44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b</a:t>
              </a:r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abul.katla@gmail.com</a:t>
              </a:r>
              <a:endParaRPr lang="en-US" sz="44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400" dirty="0" smtClean="0"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Mobile:01723099743</a:t>
              </a:r>
              <a:endParaRPr lang="en-US" sz="4400" dirty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550" y="1452614"/>
              <a:ext cx="4368994" cy="43056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907150" y="98853"/>
              <a:ext cx="368978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>
                  <a:ln w="190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dirty="0">
                  <a:ln w="190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25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343891"/>
            <a:ext cx="7278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শ্রেণী:তৃতীয়</a:t>
            </a:r>
            <a:endParaRPr lang="en-US" sz="4400" dirty="0" smtClean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বিষয়:বাংলা</a:t>
            </a:r>
            <a:endParaRPr lang="en-US" sz="4400" dirty="0" smtClean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পাঠ:কুঁজো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বুড়ির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dirty="0" smtClean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পাঠ্যাংশ:এক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কুঁজো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en-US" sz="4400" dirty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690" y="433818"/>
            <a:ext cx="5008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Dogs Cartoons for Children – Dog and Tiger - Funny Animals Cartoons For Children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1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7421" y="1696452"/>
            <a:ext cx="6545179" cy="441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7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4037" y="276155"/>
            <a:ext cx="11490158" cy="5527213"/>
            <a:chOff x="529389" y="167625"/>
            <a:chExt cx="11490158" cy="55272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275" y="1399565"/>
              <a:ext cx="6330066" cy="42952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29389" y="167625"/>
              <a:ext cx="114901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গল্পের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800" dirty="0">
                <a:ln w="635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649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2" y="1149927"/>
            <a:ext cx="737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2.2.1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২.৩.৪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সংশ্লিষ্ঠ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635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14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86249" y="134705"/>
            <a:ext cx="9860692" cy="6500568"/>
            <a:chOff x="1186249" y="134705"/>
            <a:chExt cx="9860692" cy="650056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8043" y="1200480"/>
              <a:ext cx="4797103" cy="543479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86249" y="134705"/>
              <a:ext cx="9860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তোমার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৩২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800" dirty="0">
                <a:ln w="635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474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76076" y="-136717"/>
            <a:ext cx="10280822" cy="6302414"/>
            <a:chOff x="276076" y="-136717"/>
            <a:chExt cx="10280822" cy="630241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34" y="1030605"/>
              <a:ext cx="4236162" cy="51350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76076" y="-136717"/>
              <a:ext cx="10280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স্বরবে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endParaRPr lang="en-US" sz="4800" dirty="0">
                <a:ln w="6350"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526" y="1030605"/>
              <a:ext cx="4884822" cy="504534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911115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27979" y="203236"/>
            <a:ext cx="10058400" cy="6426164"/>
            <a:chOff x="1927979" y="203236"/>
            <a:chExt cx="10058400" cy="6426164"/>
          </a:xfrm>
        </p:grpSpPr>
        <p:sp>
          <p:nvSpPr>
            <p:cNvPr id="3" name="TextBox 2"/>
            <p:cNvSpPr txBox="1"/>
            <p:nvPr/>
          </p:nvSpPr>
          <p:spPr>
            <a:xfrm>
              <a:off x="1927979" y="203236"/>
              <a:ext cx="1005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পাঠটি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নীরবে</a:t>
              </a:r>
              <a:r>
                <a:rPr lang="en-US" sz="4800" dirty="0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n w="635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পড়বে</a:t>
              </a:r>
              <a:r>
                <a:rPr lang="en-US" dirty="0" smtClean="0"/>
                <a:t>। </a:t>
              </a:r>
              <a:endParaRPr lang="en-US" dirty="0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507" y="1256008"/>
              <a:ext cx="4809348" cy="53733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95849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451</TotalTime>
  <Words>116</Words>
  <Application>Microsoft Office PowerPoint</Application>
  <PresentationFormat>Widescreen</PresentationFormat>
  <Paragraphs>25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Corbel</vt:lpstr>
      <vt:lpstr>NikoshBAN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67</cp:revision>
  <dcterms:created xsi:type="dcterms:W3CDTF">2020-12-20T04:57:35Z</dcterms:created>
  <dcterms:modified xsi:type="dcterms:W3CDTF">2020-12-22T04:30:26Z</dcterms:modified>
</cp:coreProperties>
</file>