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9" r:id="rId4"/>
    <p:sldId id="258" r:id="rId5"/>
    <p:sldId id="259" r:id="rId6"/>
    <p:sldId id="260" r:id="rId7"/>
    <p:sldId id="265" r:id="rId8"/>
    <p:sldId id="266" r:id="rId9"/>
    <p:sldId id="261" r:id="rId10"/>
    <p:sldId id="267" r:id="rId11"/>
    <p:sldId id="268" r:id="rId12"/>
    <p:sldId id="262" r:id="rId13"/>
    <p:sldId id="26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37" autoAdjust="0"/>
  </p:normalViewPr>
  <p:slideViewPr>
    <p:cSldViewPr snapToGrid="0">
      <p:cViewPr varScale="1">
        <p:scale>
          <a:sx n="68" d="100"/>
          <a:sy n="68" d="100"/>
        </p:scale>
        <p:origin x="72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1D8D7-D539-4B15-A046-A1A675BFB99B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470D3-F958-4256-A9A8-703F29939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1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470D3-F958-4256-A9A8-703F299399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78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F3C60-97CA-4225-97DE-018027667A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63B73B-0AF6-4661-9DEF-F941532683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30993-49C5-4A45-9A02-1ED4DD13D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7DC4-A7A9-4992-BEAC-BCB927CF1140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F9D99-4D9E-42CC-AF94-3B4721942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DBD20-ECE7-40F0-B21F-0107596BF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610B-2143-4B25-BD16-03D6F9052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41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79D0D-C155-4A61-BD67-9DC2BE176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329D3B-F2A1-4314-A4E8-CFD43C5D45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F1852-AA1F-4943-9971-337CDF7B9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7DC4-A7A9-4992-BEAC-BCB927CF1140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4489A-0A28-4854-9680-79F3DF23D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2FB64-8EC9-4923-964A-A8DC84F8A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610B-2143-4B25-BD16-03D6F9052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68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98CDD4-5AFF-4ECA-A84E-34625CFFE4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7BE1CF-BBFC-40F0-88FB-F832810BF4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F894E-E572-4C41-869E-8806B423A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7DC4-A7A9-4992-BEAC-BCB927CF1140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F3F86-A946-4AA7-9A17-A2D4CD520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EB82F-D4B8-4A11-A56E-D6B06258F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610B-2143-4B25-BD16-03D6F9052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06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CA236-4196-450F-83E3-5A1556BF1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6EA55-8601-4C45-82C8-B6A602105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32261-E4E4-4663-BFC3-B97617775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7DC4-A7A9-4992-BEAC-BCB927CF1140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C8633-5B6E-486D-AF8E-B3352F957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73B05-AF40-4B8D-BB04-DB38F73B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610B-2143-4B25-BD16-03D6F9052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02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20145-233C-441F-92C7-A42F631A6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644677-9E88-4B2B-9F2F-5E039D0FC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554DA-58DA-4D04-A390-CF1F6AC90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7DC4-A7A9-4992-BEAC-BCB927CF1140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3EEB8-F2CF-4EDC-8AF5-6F3DE7277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BF44D-0F36-4A3F-BEEC-9C3ABF7C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610B-2143-4B25-BD16-03D6F9052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42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01192-4637-41DD-9117-87D5E7BF4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98DDF-EFCF-458A-A9CD-6B24F51799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EE1272-90D4-4E4F-8902-85A8F3FFCB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BBF214-767C-46F7-94F7-CFCCF713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7DC4-A7A9-4992-BEAC-BCB927CF1140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4D67AF-BAB6-4BD0-9EA8-3AFE07E6F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484FD9-029F-483B-AA02-F60BC0140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610B-2143-4B25-BD16-03D6F9052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45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04EC3-9444-4BE2-8BAA-7F8F36030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EE69B-D7D1-4081-9A94-EE5168876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805C7-0BE4-44C5-9C06-93277D593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4A8721-419C-4FF6-ABE1-496ED014C9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7C2889-21FF-4AC7-9ECD-EFDF644551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677C3A-A11F-4D8D-AC27-723A75044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7DC4-A7A9-4992-BEAC-BCB927CF1140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EE4973-4085-440E-A311-1D2C74A5C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DF211B-4124-4A1F-A77C-FE684E962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610B-2143-4B25-BD16-03D6F9052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33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BB30D-1CC1-47F3-A675-BE4434E68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F7F425-C6F6-4DF7-AF32-85704629D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7DC4-A7A9-4992-BEAC-BCB927CF1140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F15461-452A-413A-AE94-9BEF116C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5B2C97-CF00-4BA7-AF74-8D2FAE957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610B-2143-4B25-BD16-03D6F9052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05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9A0F26-59A5-4296-B1A0-C19C5E116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7DC4-A7A9-4992-BEAC-BCB927CF1140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C26691-2388-45E0-B5C4-483A0AF0E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5224A-0CDF-4B60-AD8C-4931C792C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610B-2143-4B25-BD16-03D6F9052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12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346B8-4DFD-4889-BA83-47C8BD74F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FDB9B-C74F-47DE-BB35-9FE4F1901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18D92E-6930-416A-A3E2-0EC0A6CF67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502A85-CD66-4D14-8045-0A25A49BE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7DC4-A7A9-4992-BEAC-BCB927CF1140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932C72-ABB5-4BAC-A0DC-3D196978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EB2840-2DCA-4C30-9BFF-FD31055D3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610B-2143-4B25-BD16-03D6F9052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03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CBFFF-FFD7-4B52-909D-65C00EBDD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0662F9-539D-4D51-B67E-417EB6623F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DB2FFB-D0A9-4660-9865-DD29412E2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E0940-5D48-4771-BCEA-B4EC48034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7DC4-A7A9-4992-BEAC-BCB927CF1140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A15737-D743-4205-A1F0-E65C22D27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82D5FF-E0B5-4429-B092-85F7F21ED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610B-2143-4B25-BD16-03D6F9052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9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E5A369-CFE1-49F5-95EA-73D6AE1E2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49A572-96D4-482A-ADF5-F8CF85324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38717-69BE-43F3-AF6B-41B04AE113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27DC4-A7A9-4992-BEAC-BCB927CF1140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5D3DD-AFE3-47EF-AC60-339912EC3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DA807-96C2-4717-A97F-D39BF889C5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1610B-2143-4B25-BD16-03D6F9052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34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tm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eg"/><Relationship Id="rId7" Type="http://schemas.openxmlformats.org/officeDocument/2006/relationships/image" Target="../media/image22.jp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11" Type="http://schemas.openxmlformats.org/officeDocument/2006/relationships/image" Target="../media/image26.jpg"/><Relationship Id="rId5" Type="http://schemas.openxmlformats.org/officeDocument/2006/relationships/image" Target="../media/image20.jp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abul.katla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2F5754-2BEF-40C4-A52C-D121C0F0EC5A}"/>
              </a:ext>
            </a:extLst>
          </p:cNvPr>
          <p:cNvSpPr txBox="1"/>
          <p:nvPr/>
        </p:nvSpPr>
        <p:spPr>
          <a:xfrm>
            <a:off x="3842521" y="910247"/>
            <a:ext cx="3871912" cy="10073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9525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603" y="2552224"/>
            <a:ext cx="5473748" cy="3411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318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442" y="2353003"/>
            <a:ext cx="7216526" cy="375909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880340" y="957262"/>
            <a:ext cx="553813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Teacher’s reading</a:t>
            </a:r>
            <a:endParaRPr lang="en-US" sz="4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85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592" y="1637970"/>
            <a:ext cx="7630511" cy="493632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783724" y="300037"/>
            <a:ext cx="482424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2"/>
                </a:solidFill>
              </a:rPr>
              <a:t> </a:t>
            </a:r>
            <a:r>
              <a:rPr lang="en-US" sz="4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Student’s reading</a:t>
            </a:r>
            <a:endParaRPr lang="en-US" sz="4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31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2C5AD2-29CD-4D11-BD67-70EA0F3A4FE0}"/>
              </a:ext>
            </a:extLst>
          </p:cNvPr>
          <p:cNvSpPr txBox="1"/>
          <p:nvPr/>
        </p:nvSpPr>
        <p:spPr>
          <a:xfrm>
            <a:off x="1269999" y="15367"/>
            <a:ext cx="8098344" cy="22775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activities</a:t>
            </a:r>
            <a:r>
              <a:rPr lang="en-US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 the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pples,balls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mangoes.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042C5C-542A-4DBF-A665-E37ED82C6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9" y="5078011"/>
            <a:ext cx="4987926" cy="93563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749ED0-ADAE-45C6-89C4-25AFE6954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9" y="3717267"/>
            <a:ext cx="4987926" cy="65992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8BBC0C-9851-4C50-8069-C218EBBA79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9" y="2263167"/>
            <a:ext cx="5022524" cy="78644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CCACE4-2B5C-416A-B670-6BFF6F53D110}"/>
              </a:ext>
            </a:extLst>
          </p:cNvPr>
          <p:cNvSpPr txBox="1"/>
          <p:nvPr/>
        </p:nvSpPr>
        <p:spPr>
          <a:xfrm>
            <a:off x="9180556" y="2184882"/>
            <a:ext cx="1019733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144448-E194-4CF2-94BF-B6638F5F8062}"/>
              </a:ext>
            </a:extLst>
          </p:cNvPr>
          <p:cNvSpPr txBox="1"/>
          <p:nvPr/>
        </p:nvSpPr>
        <p:spPr>
          <a:xfrm>
            <a:off x="9180557" y="3762342"/>
            <a:ext cx="101600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78FBF1-EFBB-4F9D-ABB9-33FBB271CF71}"/>
              </a:ext>
            </a:extLst>
          </p:cNvPr>
          <p:cNvSpPr txBox="1"/>
          <p:nvPr/>
        </p:nvSpPr>
        <p:spPr>
          <a:xfrm>
            <a:off x="9180557" y="5100902"/>
            <a:ext cx="101600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dirty="0"/>
              <a:t>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8560BFD-0D9F-44E3-8849-41566BF14F3B}"/>
              </a:ext>
            </a:extLst>
          </p:cNvPr>
          <p:cNvCxnSpPr>
            <a:cxnSpLocks/>
          </p:cNvCxnSpPr>
          <p:nvPr/>
        </p:nvCxnSpPr>
        <p:spPr>
          <a:xfrm>
            <a:off x="6655063" y="2836510"/>
            <a:ext cx="2429916" cy="1433663"/>
          </a:xfrm>
          <a:prstGeom prst="straightConnector1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F533792-B43F-4F3A-8E2A-31B3D08EC83A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6388100" y="2692714"/>
            <a:ext cx="2792456" cy="2853112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D377C08-6327-4D93-8A7C-81F6614CF50E}"/>
              </a:ext>
            </a:extLst>
          </p:cNvPr>
          <p:cNvCxnSpPr/>
          <p:nvPr/>
        </p:nvCxnSpPr>
        <p:spPr>
          <a:xfrm>
            <a:off x="6292523" y="4047230"/>
            <a:ext cx="2757859" cy="15615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55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185CF5-B0BE-4CE4-BA40-BD00FA3DEA74}"/>
              </a:ext>
            </a:extLst>
          </p:cNvPr>
          <p:cNvSpPr txBox="1"/>
          <p:nvPr/>
        </p:nvSpPr>
        <p:spPr>
          <a:xfrm>
            <a:off x="4157951" y="121831"/>
            <a:ext cx="3149600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9DE5D9-5033-4DE7-86ED-D336125DE3E4}"/>
              </a:ext>
            </a:extLst>
          </p:cNvPr>
          <p:cNvSpPr txBox="1"/>
          <p:nvPr/>
        </p:nvSpPr>
        <p:spPr>
          <a:xfrm>
            <a:off x="393997" y="1953003"/>
            <a:ext cx="36576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1.How many ants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FDFE22-802C-4F1C-A206-6B6D3E98BB91}"/>
              </a:ext>
            </a:extLst>
          </p:cNvPr>
          <p:cNvSpPr txBox="1"/>
          <p:nvPr/>
        </p:nvSpPr>
        <p:spPr>
          <a:xfrm>
            <a:off x="349766" y="3723020"/>
            <a:ext cx="4013255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2.How many fish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6AEFE0-D759-4F6F-A0CC-169F6657783C}"/>
              </a:ext>
            </a:extLst>
          </p:cNvPr>
          <p:cNvSpPr txBox="1"/>
          <p:nvPr/>
        </p:nvSpPr>
        <p:spPr>
          <a:xfrm>
            <a:off x="462865" y="5702983"/>
            <a:ext cx="36576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3.How many apple 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19B6C4-902B-4718-B0DD-8DA17BABA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489" y="5569031"/>
            <a:ext cx="5571865" cy="852680"/>
          </a:xfrm>
          <a:prstGeom prst="rect">
            <a:avLst/>
          </a:prstGeom>
          <a:ln w="3175">
            <a:noFill/>
          </a:ln>
        </p:spPr>
      </p:pic>
      <p:grpSp>
        <p:nvGrpSpPr>
          <p:cNvPr id="33" name="Group 32"/>
          <p:cNvGrpSpPr/>
          <p:nvPr/>
        </p:nvGrpSpPr>
        <p:grpSpPr>
          <a:xfrm>
            <a:off x="5943599" y="3227077"/>
            <a:ext cx="5943653" cy="1320005"/>
            <a:chOff x="4770740" y="2233766"/>
            <a:chExt cx="7402398" cy="218533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605" y="2233766"/>
              <a:ext cx="1314872" cy="131487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9081" y="3384547"/>
              <a:ext cx="1359506" cy="103455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2603" y="2504162"/>
              <a:ext cx="1264648" cy="141974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0767" y="3816479"/>
              <a:ext cx="1149878" cy="48520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6443" y="2708970"/>
              <a:ext cx="1230820" cy="69568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2257" y="3684625"/>
              <a:ext cx="1302541" cy="613429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2479" y="2951383"/>
              <a:ext cx="1280659" cy="90653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0740" y="2840528"/>
              <a:ext cx="1128244" cy="1128244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7159145" y="1011741"/>
            <a:ext cx="4452515" cy="1729691"/>
            <a:chOff x="7284221" y="472836"/>
            <a:chExt cx="4452515" cy="172969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0188" y="1262887"/>
              <a:ext cx="1178590" cy="939640"/>
            </a:xfrm>
            <a:prstGeom prst="rect">
              <a:avLst/>
            </a:prstGeom>
            <a:solidFill>
              <a:srgbClr val="FF0000"/>
            </a:solidFill>
            <a:ln w="6350"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9521" y="472836"/>
              <a:ext cx="1228923" cy="759116"/>
            </a:xfrm>
            <a:prstGeom prst="rect">
              <a:avLst/>
            </a:prstGeom>
            <a:solidFill>
              <a:srgbClr val="FF0000"/>
            </a:solidFill>
            <a:ln w="6350">
              <a:noFill/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8506" y="878040"/>
              <a:ext cx="993238" cy="771620"/>
            </a:xfrm>
            <a:prstGeom prst="rect">
              <a:avLst/>
            </a:prstGeom>
            <a:solidFill>
              <a:srgbClr val="FF0000"/>
            </a:solidFill>
            <a:ln w="6350">
              <a:noFill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0847" y="1402161"/>
              <a:ext cx="888051" cy="689903"/>
            </a:xfrm>
            <a:prstGeom prst="rect">
              <a:avLst/>
            </a:prstGeom>
            <a:solidFill>
              <a:srgbClr val="FF0000"/>
            </a:solidFill>
            <a:ln w="6350">
              <a:noFill/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221" y="1136742"/>
              <a:ext cx="1148120" cy="891943"/>
            </a:xfrm>
            <a:prstGeom prst="rect">
              <a:avLst/>
            </a:prstGeom>
            <a:solidFill>
              <a:srgbClr val="FF0000"/>
            </a:solidFill>
            <a:ln w="6350">
              <a:noFill/>
            </a:ln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2547" y="1349418"/>
              <a:ext cx="892194" cy="693121"/>
            </a:xfrm>
            <a:prstGeom prst="rect">
              <a:avLst/>
            </a:prstGeom>
            <a:solidFill>
              <a:srgbClr val="FF0000"/>
            </a:solidFill>
            <a:ln w="6350">
              <a:noFill/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2666" y="521581"/>
              <a:ext cx="774070" cy="661624"/>
            </a:xfrm>
            <a:prstGeom prst="rect">
              <a:avLst/>
            </a:prstGeom>
            <a:solidFill>
              <a:srgbClr val="FF0000"/>
            </a:solidFill>
            <a:ln w="6350">
              <a:noFill/>
            </a:ln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4285" y="948049"/>
              <a:ext cx="771013" cy="598979"/>
            </a:xfrm>
            <a:prstGeom prst="rect">
              <a:avLst/>
            </a:prstGeom>
            <a:solidFill>
              <a:srgbClr val="FF0000"/>
            </a:solidFill>
            <a:ln w="6350">
              <a:noFill/>
            </a:ln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5530" y="1251099"/>
              <a:ext cx="1213097" cy="942423"/>
            </a:xfrm>
            <a:prstGeom prst="rect">
              <a:avLst/>
            </a:prstGeom>
            <a:solidFill>
              <a:srgbClr val="FF0000"/>
            </a:solidFill>
            <a:ln w="6350">
              <a:noFill/>
            </a:ln>
          </p:spPr>
        </p:pic>
      </p:grpSp>
      <p:cxnSp>
        <p:nvCxnSpPr>
          <p:cNvPr id="8" name="Straight Arrow Connector 7"/>
          <p:cNvCxnSpPr/>
          <p:nvPr/>
        </p:nvCxnSpPr>
        <p:spPr>
          <a:xfrm>
            <a:off x="4363021" y="2205128"/>
            <a:ext cx="2841819" cy="3430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3"/>
          </p:cNvCxnSpPr>
          <p:nvPr/>
        </p:nvCxnSpPr>
        <p:spPr>
          <a:xfrm flipV="1">
            <a:off x="4363021" y="4015407"/>
            <a:ext cx="1420909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9" idx="1"/>
          </p:cNvCxnSpPr>
          <p:nvPr/>
        </p:nvCxnSpPr>
        <p:spPr>
          <a:xfrm>
            <a:off x="4240924" y="5995370"/>
            <a:ext cx="1844565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394028" y="1032105"/>
            <a:ext cx="4493224" cy="184996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618479" y="3230871"/>
            <a:ext cx="6607767" cy="1685959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Terminator 35"/>
          <p:cNvSpPr/>
          <p:nvPr/>
        </p:nvSpPr>
        <p:spPr>
          <a:xfrm>
            <a:off x="5943599" y="5200072"/>
            <a:ext cx="6282647" cy="1657927"/>
          </a:xfrm>
          <a:prstGeom prst="flowChartTerminator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4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30" grpId="0" animBg="1"/>
      <p:bldP spid="30" grpId="1" animBg="1"/>
      <p:bldP spid="32" grpId="0" animBg="1"/>
      <p:bldP spid="32" grpId="1" animBg="1"/>
      <p:bldP spid="36" grpId="0" animBg="1"/>
      <p:bldP spid="3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3E0BC7-3B80-4340-9F69-6D1FD7ADF51E}"/>
              </a:ext>
            </a:extLst>
          </p:cNvPr>
          <p:cNvSpPr txBox="1"/>
          <p:nvPr/>
        </p:nvSpPr>
        <p:spPr>
          <a:xfrm>
            <a:off x="3379841" y="898634"/>
            <a:ext cx="4009500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637108-72EF-4EBD-BFBB-12E856E5B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243" y="2479596"/>
            <a:ext cx="5035110" cy="377147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795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0012" y="0"/>
            <a:ext cx="11808509" cy="6176285"/>
            <a:chOff x="170012" y="0"/>
            <a:chExt cx="11808509" cy="617628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EF79667-F677-40CE-A780-F463083D3875}"/>
                </a:ext>
              </a:extLst>
            </p:cNvPr>
            <p:cNvSpPr txBox="1"/>
            <p:nvPr/>
          </p:nvSpPr>
          <p:spPr>
            <a:xfrm>
              <a:off x="3724208" y="1651970"/>
              <a:ext cx="8254313" cy="452431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Md.Babul</a:t>
              </a:r>
              <a:r>
                <a: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islam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Assistant Teacher</a:t>
              </a:r>
            </a:p>
            <a:p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Bhabanipur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govt.primary</a:t>
              </a:r>
              <a:r>
                <a: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school.</a:t>
              </a:r>
            </a:p>
            <a:p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Birampur,Dinajpur</a:t>
              </a:r>
              <a:r>
                <a:rPr lang="en-US" sz="3200" dirty="0" smtClean="0"/>
                <a:t>.</a:t>
              </a:r>
            </a:p>
            <a:p>
              <a:r>
                <a:rPr lang="en-US" sz="3200" dirty="0" smtClean="0">
                  <a:hlinkClick r:id="rId3"/>
                </a:rPr>
                <a:t>Babul.katla@gmail.com</a:t>
              </a:r>
              <a:endParaRPr lang="en-US" sz="3200" dirty="0" smtClean="0"/>
            </a:p>
            <a:p>
              <a:r>
                <a:rPr lang="en-US" sz="3200" dirty="0" smtClean="0"/>
                <a:t>Mobile.01723099743</a:t>
              </a:r>
            </a:p>
            <a:p>
              <a:endParaRPr lang="en-US" sz="3200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12" y="1651969"/>
              <a:ext cx="3473758" cy="452431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062976" y="0"/>
              <a:ext cx="47838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Teacher’s </a:t>
              </a:r>
              <a:r>
                <a:rPr lang="en-US" sz="4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Idetny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960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410BA7-27EC-4899-9AF9-846E8EAFB9FA}"/>
              </a:ext>
            </a:extLst>
          </p:cNvPr>
          <p:cNvSpPr txBox="1"/>
          <p:nvPr/>
        </p:nvSpPr>
        <p:spPr>
          <a:xfrm>
            <a:off x="2017986" y="1178117"/>
            <a:ext cx="7330966" cy="452431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Class:Two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Subject:English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Unit:6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Lesson:(1) Numbers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Time:40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Date:1.4.19</a:t>
            </a:r>
          </a:p>
        </p:txBody>
      </p:sp>
    </p:spTree>
    <p:extLst>
      <p:ext uri="{BB962C8B-B14F-4D97-AF65-F5344CB8AC3E}">
        <p14:creationId xmlns:p14="http://schemas.microsoft.com/office/powerpoint/2010/main" val="358032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5E66BF-C2AA-4FB6-AC44-D420552725E9}"/>
              </a:ext>
            </a:extLst>
          </p:cNvPr>
          <p:cNvSpPr txBox="1"/>
          <p:nvPr/>
        </p:nvSpPr>
        <p:spPr>
          <a:xfrm>
            <a:off x="1308538" y="1171826"/>
            <a:ext cx="4994031" cy="12618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outcomes:</a:t>
            </a:r>
            <a:endParaRPr lang="en-US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/>
              <a:t>Student will be able to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BA955E-D7B0-4695-A4CF-0F6B7E70751E}"/>
              </a:ext>
            </a:extLst>
          </p:cNvPr>
          <p:cNvSpPr txBox="1"/>
          <p:nvPr/>
        </p:nvSpPr>
        <p:spPr>
          <a:xfrm>
            <a:off x="1308538" y="2433710"/>
            <a:ext cx="10515599" cy="301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Listening: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2.1.1Follow simple commands and Instruction.</a:t>
            </a: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Speaking: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7.1.1Give simple commands and instruction.</a:t>
            </a:r>
          </a:p>
        </p:txBody>
      </p:sp>
    </p:spTree>
    <p:extLst>
      <p:ext uri="{BB962C8B-B14F-4D97-AF65-F5344CB8AC3E}">
        <p14:creationId xmlns:p14="http://schemas.microsoft.com/office/powerpoint/2010/main" val="378557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C50B21-8085-496B-A319-254D15E0BD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1"/>
          <a:stretch/>
        </p:blipFill>
        <p:spPr>
          <a:xfrm>
            <a:off x="602829" y="1983783"/>
            <a:ext cx="2258149" cy="14452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4E5BF4-AD2B-45D2-8E96-5277E5E3B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456" y="1859505"/>
            <a:ext cx="2339436" cy="15694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F23D49-6845-46F8-B7CB-A5C9F5FE1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255" y="1869031"/>
            <a:ext cx="2680309" cy="15599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D310AF-6675-4FE5-8059-B6EFEDC64BEB}"/>
              </a:ext>
            </a:extLst>
          </p:cNvPr>
          <p:cNvSpPr txBox="1"/>
          <p:nvPr/>
        </p:nvSpPr>
        <p:spPr>
          <a:xfrm>
            <a:off x="1221543" y="3936309"/>
            <a:ext cx="71745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 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E4A6CA-7920-4DDD-98B2-E29DC86E5C70}"/>
              </a:ext>
            </a:extLst>
          </p:cNvPr>
          <p:cNvSpPr txBox="1"/>
          <p:nvPr/>
        </p:nvSpPr>
        <p:spPr>
          <a:xfrm>
            <a:off x="5558448" y="3936307"/>
            <a:ext cx="717452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B01807-E765-4940-8873-01E5FFF4AE3E}"/>
              </a:ext>
            </a:extLst>
          </p:cNvPr>
          <p:cNvSpPr txBox="1"/>
          <p:nvPr/>
        </p:nvSpPr>
        <p:spPr>
          <a:xfrm>
            <a:off x="9140483" y="4045421"/>
            <a:ext cx="869851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90902" y="135714"/>
            <a:ext cx="3735092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13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DCD845B-A5D4-4856-BC91-11B63EA0C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959" y="1669771"/>
            <a:ext cx="4491070" cy="271624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12D144-8E0B-4B24-A52C-5F8F7B19A370}"/>
              </a:ext>
            </a:extLst>
          </p:cNvPr>
          <p:cNvSpPr txBox="1"/>
          <p:nvPr/>
        </p:nvSpPr>
        <p:spPr>
          <a:xfrm>
            <a:off x="4539573" y="4915824"/>
            <a:ext cx="1800663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Eight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30A913-78A8-430B-B82F-5CE71DE4DF95}"/>
              </a:ext>
            </a:extLst>
          </p:cNvPr>
          <p:cNvSpPr txBox="1"/>
          <p:nvPr/>
        </p:nvSpPr>
        <p:spPr>
          <a:xfrm>
            <a:off x="5087576" y="437141"/>
            <a:ext cx="1067626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26443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241" y="1631152"/>
            <a:ext cx="5085553" cy="27858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A5537A-44F7-48A5-8172-83AC775BD276}"/>
              </a:ext>
            </a:extLst>
          </p:cNvPr>
          <p:cNvSpPr txBox="1"/>
          <p:nvPr/>
        </p:nvSpPr>
        <p:spPr>
          <a:xfrm>
            <a:off x="5513734" y="347843"/>
            <a:ext cx="1364566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2C310-9211-4EEF-8934-A0B27E9AE3FA}"/>
              </a:ext>
            </a:extLst>
          </p:cNvPr>
          <p:cNvSpPr txBox="1"/>
          <p:nvPr/>
        </p:nvSpPr>
        <p:spPr>
          <a:xfrm>
            <a:off x="5513734" y="4869329"/>
            <a:ext cx="1927590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Nine</a:t>
            </a:r>
          </a:p>
        </p:txBody>
      </p:sp>
    </p:spTree>
    <p:extLst>
      <p:ext uri="{BB962C8B-B14F-4D97-AF65-F5344CB8AC3E}">
        <p14:creationId xmlns:p14="http://schemas.microsoft.com/office/powerpoint/2010/main" val="160731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B760B9-8E87-46C0-9D57-8A8FD4966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232" y="1410346"/>
            <a:ext cx="5266391" cy="302217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0AC4FD-94F1-4EEE-A657-16763FE05CCB}"/>
              </a:ext>
            </a:extLst>
          </p:cNvPr>
          <p:cNvSpPr txBox="1"/>
          <p:nvPr/>
        </p:nvSpPr>
        <p:spPr>
          <a:xfrm>
            <a:off x="4806998" y="260202"/>
            <a:ext cx="1688123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E5B650-841E-4F35-88F3-0E31BD31AA42}"/>
              </a:ext>
            </a:extLst>
          </p:cNvPr>
          <p:cNvSpPr txBox="1"/>
          <p:nvPr/>
        </p:nvSpPr>
        <p:spPr>
          <a:xfrm>
            <a:off x="4891404" y="4745343"/>
            <a:ext cx="1603717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</a:t>
            </a:r>
          </a:p>
        </p:txBody>
      </p:sp>
    </p:spTree>
    <p:extLst>
      <p:ext uri="{BB962C8B-B14F-4D97-AF65-F5344CB8AC3E}">
        <p14:creationId xmlns:p14="http://schemas.microsoft.com/office/powerpoint/2010/main" val="321309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6DCAD3-B507-4D9A-A8D9-D93481390A6D}"/>
              </a:ext>
            </a:extLst>
          </p:cNvPr>
          <p:cNvSpPr txBox="1"/>
          <p:nvPr/>
        </p:nvSpPr>
        <p:spPr>
          <a:xfrm>
            <a:off x="1651000" y="444500"/>
            <a:ext cx="7734300" cy="707886"/>
          </a:xfrm>
          <a:prstGeom prst="rect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your English book at page- 12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A227B6-57EA-404E-89B8-EE0654529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26" y="1968500"/>
            <a:ext cx="5773723" cy="40005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029316-44E9-475D-AC52-20A7DA9B44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352" y="1592193"/>
            <a:ext cx="4505954" cy="495631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DE200DFE-7FFE-46E0-A601-545BAF351326}"/>
              </a:ext>
            </a:extLst>
          </p:cNvPr>
          <p:cNvSpPr/>
          <p:nvPr/>
        </p:nvSpPr>
        <p:spPr>
          <a:xfrm>
            <a:off x="6165852" y="3282672"/>
            <a:ext cx="635000" cy="977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7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99</Words>
  <Application>Microsoft Office PowerPoint</Application>
  <PresentationFormat>Widescreen</PresentationFormat>
  <Paragraphs>43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100</cp:revision>
  <dcterms:created xsi:type="dcterms:W3CDTF">2019-04-01T14:44:31Z</dcterms:created>
  <dcterms:modified xsi:type="dcterms:W3CDTF">2020-12-22T04:40:06Z</dcterms:modified>
</cp:coreProperties>
</file>