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0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08C6F-5F92-46A0-878B-B7F24ACD76F8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F69D5-7B4A-453F-A7CC-ED5755CC85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6960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09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0872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লাকে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6702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9446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87372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79A22-F7AF-43EA-BDBE-73674A979BD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66621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6A2E9D-7D27-45A3-9648-226305CC03B0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CACFA1-DD02-46F0-B791-230BC8DFC61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1414" y="390172"/>
            <a:ext cx="7772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bn-BD" sz="19900" b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9900" b="1" dirty="0">
              <a:ln>
                <a:solidFill>
                  <a:srgbClr val="002060"/>
                </a:solidFill>
              </a:ln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2" descr="C:\Users\PMHS\Desktop\360_F_220143804_fc4xRygvJ8bn8JPQumtHJieDN4ORNyj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82618" y="2826664"/>
            <a:ext cx="8991600" cy="36983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44439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67989" y="704088"/>
            <a:ext cx="7707086" cy="1143000"/>
          </a:xfrm>
          <a:solidFill>
            <a:schemeClr val="bg1"/>
          </a:solidFill>
        </p:spPr>
        <p:txBody>
          <a:bodyPr/>
          <a:lstStyle/>
          <a:p>
            <a:r>
              <a:rPr lang="bn-BD" b="1" dirty="0">
                <a:solidFill>
                  <a:srgbClr val="0070C0"/>
                </a:solidFill>
              </a:rPr>
              <a:t>মুক্ত </a:t>
            </a:r>
            <a:r>
              <a:rPr lang="bn-BD" b="1" dirty="0" smtClean="0">
                <a:solidFill>
                  <a:srgbClr val="0070C0"/>
                </a:solidFill>
              </a:rPr>
              <a:t>সাঁতারের নিয়মাবলীঃ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42309" y="2333899"/>
            <a:ext cx="7759337" cy="345294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মুক্ত সাঁতার আড়াম্ভ ব্লকে ঊটে শুরু করতে হয়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মুক্ত সাঁতার ঊপূড় হয়ে 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সাঁতার কাটতে হয় ।</a:t>
            </a:r>
          </a:p>
          <a:p>
            <a:pPr>
              <a:buFont typeface="Wingdings" pitchFamily="2" charset="2"/>
              <a:buChar char="Ø"/>
            </a:pP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মুক্ত </a:t>
            </a:r>
            <a:r>
              <a:rPr lang="bn-BD" sz="3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সাঁতার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পানির নিচ দিয়ে কাটা যাবে না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হাতের কাজ পানির নিচে 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s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 মতো হবে ।</a:t>
            </a:r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412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3022" y="5381897"/>
            <a:ext cx="3684956" cy="9144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25000" lnSpcReduction="20000"/>
          </a:bodyPr>
          <a:lstStyle/>
          <a:p>
            <a:endParaRPr lang="bn-BD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bn-BD" sz="1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চিৎ সাঁতার </a:t>
            </a:r>
            <a:endParaRPr lang="en-US" sz="1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04" y="1071155"/>
            <a:ext cx="7032570" cy="3905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57391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600200"/>
            <a:ext cx="6126480" cy="3657600"/>
          </a:xfrm>
          <a:prstGeom prst="rect">
            <a:avLst/>
          </a:prstGeom>
        </p:spPr>
      </p:pic>
      <p:cxnSp>
        <p:nvCxnSpPr>
          <p:cNvPr id="4" name="Straight Arrow Connector 3"/>
          <p:cNvCxnSpPr/>
          <p:nvPr/>
        </p:nvCxnSpPr>
        <p:spPr>
          <a:xfrm>
            <a:off x="7543800" y="1752600"/>
            <a:ext cx="1900646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00800" y="5105400"/>
            <a:ext cx="3352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9498874" y="1816829"/>
            <a:ext cx="1578429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bn-BD" b="1" dirty="0"/>
              <a:t>হাতের অবস্থ্যা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9812382" y="5092340"/>
            <a:ext cx="126492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কোমরের অবস্থ্যা 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362200" y="2819400"/>
            <a:ext cx="15240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0" y="3505201"/>
            <a:ext cx="10668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পায়ের অবস্থ্যা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73976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3853" y="940526"/>
            <a:ext cx="9000308" cy="131282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চিৎ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সাঁতারের  কলাকৌশেলর বিবরণঃ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6104" y="2325187"/>
            <a:ext cx="8773886" cy="3259183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457200" indent="-457200" algn="l">
              <a:buFont typeface="Wingdings" pitchFamily="2" charset="2"/>
              <a:buChar char="v"/>
            </a:pP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দেহের অবস্থানঃ পানিতে  শরীর  চিৎ করে রাখতে  হবে।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হাতের অবস্থানঃ  হাত  দুইটি  সোজাসুজি  মাথার কাছ।</a:t>
            </a:r>
            <a:endParaRPr lang="en-US" sz="36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কাছি পানির ভিতর দিয়ে নিয়ে যেতে হবে 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পায়ের প্রক্রিয়াঃ পায়ের কাজ কোমর থেকে শুরু হয়।</a:t>
            </a:r>
          </a:p>
          <a:p>
            <a:pPr marL="457200" indent="-457200" algn="l">
              <a:buFont typeface="Wingdings" pitchFamily="2" charset="2"/>
              <a:buChar char="v"/>
            </a:pP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শ্বাস-প্রশ্বাসঃ শ্বাস-প্রশ্বাস স্বভাবিকভাবে নিতে হবে ।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3163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7326" y="1123405"/>
            <a:ext cx="7842069" cy="102108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চিৎ সাঁতারের নিয়মাবলীঃ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7177" y="2610137"/>
            <a:ext cx="8382000" cy="2743200"/>
          </a:xfrm>
        </p:spPr>
        <p:txBody>
          <a:bodyPr>
            <a:normAutofit/>
          </a:bodyPr>
          <a:lstStyle/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চিৎ সাঁতার পানিতে নেমে হাতল ধরে  শুরু করতে হয় 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চিৎ </a:t>
            </a: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সাঁতার </a:t>
            </a:r>
            <a:r>
              <a:rPr lang="bn-BD" sz="36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চিৎ হয়ে কাটতে হয় 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সাঁতারের সময়ে অন্যের ল্যানে যাওয়া যাবে না ।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bn-BD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Ø"/>
            </a:pPr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4731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8728" y="5142003"/>
            <a:ext cx="4416152" cy="685800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algn="ctr"/>
            <a:r>
              <a:rPr lang="bn-BD" sz="6000" dirty="0"/>
              <a:t>বুক সাঁতার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1690" y="904464"/>
            <a:ext cx="7991395" cy="381811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89581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6891" y="1392045"/>
            <a:ext cx="6376664" cy="42511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4" name="Straight Arrow Connector 3"/>
          <p:cNvCxnSpPr/>
          <p:nvPr/>
        </p:nvCxnSpPr>
        <p:spPr>
          <a:xfrm>
            <a:off x="1654628" y="2941320"/>
            <a:ext cx="1676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 flipV="1">
            <a:off x="8712927" y="3056709"/>
            <a:ext cx="1567542" cy="195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80320" y="2860768"/>
            <a:ext cx="990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হাতের অবস্থ্যা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48937" y="2738849"/>
            <a:ext cx="1143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পায়ের অবস্থ্যা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61947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46068" y="1541417"/>
            <a:ext cx="7772400" cy="829491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বুক সাঁতারের  কলাকৌশলের বিবরণঃ-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6469" y="2831232"/>
            <a:ext cx="10463347" cy="2968677"/>
          </a:xfrm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দেহের অবস্থান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দেহটা সাঁতার কাটার সময় পানির সমান্তরাল রাখতে হবে।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হাতের অবস্থান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ঃ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দুই হাতকে পানির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মাজে 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এক 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BD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নিতে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হবে ।   </a:t>
            </a:r>
          </a:p>
          <a:p>
            <a:pPr algn="l"/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পায়ের প্রক্রিয়াঃ পায়ের পাতা বাহিরের দিকে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 </a:t>
            </a:r>
          </a:p>
          <a:p>
            <a:pPr algn="l"/>
            <a:r>
              <a:rPr lang="en-US" sz="32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3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রাখতে হবে।</a:t>
            </a:r>
            <a:endParaRPr lang="bn-BD" sz="3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endParaRPr lang="bn-BD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bn-BD" sz="90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405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7751" y="1146373"/>
            <a:ext cx="5301404" cy="9436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b="1" dirty="0" smtClean="0">
                <a:latin typeface="NikoshBAN" pitchFamily="2" charset="0"/>
                <a:cs typeface="NikoshBAN" pitchFamily="2" charset="0"/>
              </a:rPr>
              <a:t>বুক সাঁতার </a:t>
            </a:r>
            <a:r>
              <a:rPr lang="bn-BD" b="1" dirty="0">
                <a:latin typeface="NikoshBAN" pitchFamily="2" charset="0"/>
                <a:cs typeface="NikoshBAN" pitchFamily="2" charset="0"/>
              </a:rPr>
              <a:t>এর </a:t>
            </a:r>
            <a:r>
              <a:rPr lang="bn-BD" b="1" dirty="0" smtClean="0">
                <a:latin typeface="NikoshBAN" pitchFamily="2" charset="0"/>
                <a:cs typeface="NikoshBAN" pitchFamily="2" charset="0"/>
              </a:rPr>
              <a:t>নিয়মাবলী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23" y="2706188"/>
            <a:ext cx="8782594" cy="2963091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ড্রাইভ দিয়ে সাঁতার শুরু করতে হবটার্নই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টারনিং  ও ফিনিশিং এর সময় দুই হাত দিয়ে সমাপ্তি অয়াল স্পশ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করতে হবে ।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পানির নিচ দিয়ে সাঁতার দেওয়া যাবে না । </a:t>
            </a:r>
          </a:p>
          <a:p>
            <a:pPr>
              <a:buFont typeface="Wingdings" pitchFamily="2" charset="2"/>
              <a:buChar char="Ø"/>
            </a:pP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 উপরে নিচে তুলে সাঁতরানো যাবে না ।</a:t>
            </a:r>
          </a:p>
        </p:txBody>
      </p:sp>
    </p:spTree>
    <p:extLst>
      <p:ext uri="{BB962C8B-B14F-4D97-AF65-F5344CB8AC3E}">
        <p14:creationId xmlns="" xmlns:p14="http://schemas.microsoft.com/office/powerpoint/2010/main" val="12374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7810" y="5423520"/>
            <a:ext cx="6400800" cy="1143000"/>
          </a:xfrm>
        </p:spPr>
        <p:txBody>
          <a:bodyPr>
            <a:normAutofit/>
          </a:bodyPr>
          <a:lstStyle/>
          <a:p>
            <a:pPr algn="ctr"/>
            <a:r>
              <a:rPr lang="bn-BD" sz="4800" dirty="0">
                <a:solidFill>
                  <a:srgbClr val="FFFF00"/>
                </a:solidFill>
              </a:rPr>
              <a:t>প্রজাপতি </a:t>
            </a:r>
            <a:r>
              <a:rPr lang="bn-BD" sz="4800" dirty="0" smtClean="0">
                <a:solidFill>
                  <a:srgbClr val="FFFF00"/>
                </a:solidFill>
              </a:rPr>
              <a:t>সাঁতার </a:t>
            </a:r>
            <a:endParaRPr lang="en-US" sz="4800" dirty="0">
              <a:solidFill>
                <a:srgbClr val="FFFF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561" y="914400"/>
            <a:ext cx="7367451" cy="44413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G:\PERSONAL\MY PICTURES\Hafizul 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6143" y="1104899"/>
            <a:ext cx="4633357" cy="509264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193800" y="921240"/>
            <a:ext cx="4432300" cy="89486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5600" y="1985508"/>
            <a:ext cx="6019800" cy="3297692"/>
          </a:xfrm>
          <a:prstGeom prst="roundRect">
            <a:avLst>
              <a:gd name="adj" fmla="val 17940"/>
            </a:avLst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হাফিজুল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ইসলাম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সহকারি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শিক্ষক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পাইকপাড়া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মডেল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হাইস্কুল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সিরাজগঞ্জ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নং-০১৭১১০৩১৫৪৩  </a:t>
            </a:r>
            <a:endParaRPr kumimoji="0" lang="bn-BD" sz="2400" b="1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E-mail:hafizulislam947@gmail.com</a:t>
            </a:r>
          </a:p>
        </p:txBody>
      </p:sp>
    </p:spTree>
    <p:extLst>
      <p:ext uri="{BB962C8B-B14F-4D97-AF65-F5344CB8AC3E}">
        <p14:creationId xmlns="" xmlns:p14="http://schemas.microsoft.com/office/powerpoint/2010/main" val="3447079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MHS\Desktop\aid69128-v4-1200px-Swim-the-Butterfly-Stroke-Step-8-Version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7771" y="1211580"/>
            <a:ext cx="7201988" cy="4051118"/>
          </a:xfrm>
          <a:prstGeom prst="rect">
            <a:avLst/>
          </a:prstGeom>
          <a:noFill/>
        </p:spPr>
      </p:pic>
      <p:cxnSp>
        <p:nvCxnSpPr>
          <p:cNvPr id="7" name="Straight Arrow Connector 6"/>
          <p:cNvCxnSpPr/>
          <p:nvPr/>
        </p:nvCxnSpPr>
        <p:spPr>
          <a:xfrm>
            <a:off x="1654628" y="2941320"/>
            <a:ext cx="2159726" cy="6509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10800000" flipV="1">
            <a:off x="7876903" y="3056708"/>
            <a:ext cx="2403566" cy="7576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180320" y="2860768"/>
            <a:ext cx="9906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হাতের অবস্থ্যা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05246" y="2751912"/>
            <a:ext cx="1143000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b="1" dirty="0"/>
              <a:t>পায়ের অবস্থ্যা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601624" y="974923"/>
            <a:ext cx="5992375" cy="83482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0" rIns="18288" bIns="0" anchor="b">
            <a:normAutofit fontScale="85000" lnSpcReduction="1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প্রজাপতি</a:t>
            </a:r>
            <a:r>
              <a:rPr kumimoji="0" lang="bn-BD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সাঁতার এর নিয়মাবলী</a:t>
            </a:r>
            <a:endParaRPr kumimoji="0" lang="en-US" sz="56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105989" y="2144485"/>
            <a:ext cx="8782594" cy="296309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lIns="0" rIns="18288">
            <a:normAutofit/>
          </a:bodyPr>
          <a:lstStyle/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প্রজাপতি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সাঁতারের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আরম্ভ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বুকে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ঝাঁপ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দিয়ে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শুরু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করতে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হয়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সাঁতার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বুকের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কাটতে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যাবে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kumimoji="0" lang="bn-BD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4572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পায়ের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পাতা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কিক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মারতে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kumimoji="0" lang="bn-BD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/>
        </p:nvSpPr>
        <p:spPr bwMode="auto">
          <a:xfrm>
            <a:off x="866775" y="1933575"/>
            <a:ext cx="6924675" cy="36004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সাঁতার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সাঁতার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pPr algn="l"/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মুক্ত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সাঁতারের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।</a:t>
            </a:r>
            <a: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6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</a:br>
            <a:endParaRPr lang="en-US" dirty="0" smtClean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4649" y="1000125"/>
            <a:ext cx="232410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348163" y="895773"/>
            <a:ext cx="2832096" cy="6604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বাড়ীর কাজ</a:t>
            </a:r>
            <a:endParaRPr lang="en-US" sz="4000" dirty="0"/>
          </a:p>
        </p:txBody>
      </p:sp>
      <p:pic>
        <p:nvPicPr>
          <p:cNvPr id="6" name="Picture 2" descr="C:\Users\PMHS\Desktop\dfsfsg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73186" y="1609725"/>
            <a:ext cx="5618389" cy="30829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200151" y="5086350"/>
            <a:ext cx="10182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</a:rPr>
              <a:t>সাঁতার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কাকে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বলে</a:t>
            </a:r>
            <a:r>
              <a:rPr lang="en-US" sz="4000" b="1" dirty="0" smtClean="0">
                <a:solidFill>
                  <a:srgbClr val="FF0000"/>
                </a:solidFill>
              </a:rPr>
              <a:t>? </a:t>
            </a:r>
            <a:r>
              <a:rPr lang="en-US" sz="4000" b="1" dirty="0" err="1" smtClean="0">
                <a:solidFill>
                  <a:srgbClr val="FF0000"/>
                </a:solidFill>
              </a:rPr>
              <a:t>সাঁতার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কত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প্রকার</a:t>
            </a:r>
            <a:r>
              <a:rPr lang="en-US" sz="4000" b="1" dirty="0" smtClean="0">
                <a:solidFill>
                  <a:srgbClr val="FF0000"/>
                </a:solidFill>
              </a:rPr>
              <a:t> ও </a:t>
            </a:r>
            <a:r>
              <a:rPr lang="en-US" sz="4000" b="1" dirty="0" err="1" smtClean="0">
                <a:solidFill>
                  <a:srgbClr val="FF0000"/>
                </a:solidFill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কি</a:t>
            </a:r>
            <a:r>
              <a:rPr lang="en-US" sz="4000" b="1" dirty="0" smtClean="0">
                <a:solidFill>
                  <a:srgbClr val="FF0000"/>
                </a:solidFill>
              </a:rPr>
              <a:t> 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0" y="113797"/>
            <a:ext cx="12630017" cy="6744203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পরিশেষে সবাইকে</a:t>
            </a:r>
          </a:p>
          <a:p>
            <a:pPr algn="ctr"/>
            <a:endParaRPr lang="bn-IN" sz="8000" dirty="0" smtClean="0"/>
          </a:p>
          <a:p>
            <a:pPr algn="ctr"/>
            <a:endParaRPr lang="bn-IN" sz="4400" dirty="0"/>
          </a:p>
          <a:p>
            <a:pPr algn="ctr"/>
            <a:r>
              <a:rPr lang="bn-IN" sz="4400" dirty="0" smtClean="0"/>
              <a:t> </a:t>
            </a:r>
          </a:p>
          <a:p>
            <a:pPr algn="ctr"/>
            <a:r>
              <a:rPr lang="bn-IN" sz="9600" dirty="0" smtClean="0">
                <a:solidFill>
                  <a:srgbClr val="FF0000"/>
                </a:solidFill>
              </a:rPr>
              <a:t>ধন্যবাদ</a:t>
            </a:r>
            <a:r>
              <a:rPr lang="bn-IN" sz="4400" dirty="0" smtClean="0"/>
              <a:t>                             আবার দেখা হবে-----</a:t>
            </a:r>
            <a:endParaRPr lang="en-US" sz="4400" dirty="0"/>
          </a:p>
        </p:txBody>
      </p:sp>
      <p:pic>
        <p:nvPicPr>
          <p:cNvPr id="5" name="Picture 2" descr="C:\Users\PMHS\Desktop\80602324_2473060682792840_1233976320690487296_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7637" y="1570567"/>
            <a:ext cx="4241800" cy="2664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337929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2229" y="2172368"/>
            <a:ext cx="9326880" cy="3447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বিষয়ঃ- শারীরিক শিক্ষা 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শ্রেণিঃ- ৮ম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অধ্যায়ঃ- ৫ম ।</a:t>
            </a:r>
          </a:p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পাঠঃ- সাঁতার ।</a:t>
            </a:r>
          </a:p>
          <a:p>
            <a:pPr algn="ctr"/>
            <a:r>
              <a:rPr lang="bn-BD" sz="4000" dirty="0">
                <a:latin typeface="NikoshBAN" pitchFamily="2" charset="0"/>
                <a:cs typeface="NikoshBAN" pitchFamily="2" charset="0"/>
              </a:rPr>
              <a:t>সময়ঃ-৪০ মিনিট ।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43874" y="816956"/>
            <a:ext cx="4896544" cy="11079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/>
              <a:t>পাঠ</a:t>
            </a:r>
            <a:r>
              <a:rPr lang="en-US" sz="6600" dirty="0"/>
              <a:t> </a:t>
            </a:r>
            <a:r>
              <a:rPr lang="en-US" sz="6600" dirty="0" err="1"/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5083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70" y="3414963"/>
            <a:ext cx="5968793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018" y="737607"/>
            <a:ext cx="3124200" cy="24721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870" y="777866"/>
            <a:ext cx="2867744" cy="2471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5055326" y="5928045"/>
            <a:ext cx="164592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000" dirty="0">
                <a:solidFill>
                  <a:srgbClr val="FF0000"/>
                </a:solidFill>
              </a:rPr>
              <a:t>সাঁতার</a:t>
            </a:r>
            <a:r>
              <a:rPr lang="bn-BD" sz="1000" dirty="0">
                <a:solidFill>
                  <a:srgbClr val="FF0000"/>
                </a:solidFill>
              </a:rPr>
              <a:t> </a:t>
            </a:r>
            <a:endParaRPr lang="en-US" sz="1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8872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81203"/>
            <a:ext cx="7772400" cy="1295399"/>
          </a:xfrm>
        </p:spPr>
        <p:txBody>
          <a:bodyPr>
            <a:normAutofit fontScale="90000"/>
          </a:bodyPr>
          <a:lstStyle/>
          <a:p>
            <a:r>
              <a:rPr lang="bn-BD" dirty="0" smtClean="0"/>
              <a:t/>
            </a:r>
            <a:br>
              <a:rPr lang="bn-BD" dirty="0" smtClean="0"/>
            </a:br>
            <a:r>
              <a:rPr lang="bn-BD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55371" y="1867989"/>
            <a:ext cx="7850777" cy="3997235"/>
          </a:xfrm>
        </p:spPr>
        <p:txBody>
          <a:bodyPr>
            <a:normAutofit/>
          </a:bodyPr>
          <a:lstStyle/>
          <a:p>
            <a:pPr algn="l"/>
            <a:r>
              <a:rPr lang="bn-BD" sz="3200" b="1" dirty="0" smtClean="0"/>
              <a:t>এই</a:t>
            </a:r>
            <a:r>
              <a:rPr lang="bn-BD" b="1" dirty="0" smtClean="0"/>
              <a:t> পাঠ  শেষে শিক্ষার্থীরা</a:t>
            </a:r>
            <a:r>
              <a:rPr lang="en-US" b="1" dirty="0" smtClean="0"/>
              <a:t>---</a:t>
            </a:r>
          </a:p>
          <a:p>
            <a:endParaRPr lang="en-US" dirty="0" smtClean="0"/>
          </a:p>
          <a:p>
            <a:pPr marL="457200" indent="-457200" algn="l"/>
            <a:r>
              <a:rPr lang="en-US" sz="3600" b="1" dirty="0" smtClean="0">
                <a:solidFill>
                  <a:srgbClr val="FFFF00"/>
                </a:solidFill>
              </a:rPr>
              <a:t>    </a:t>
            </a:r>
            <a:r>
              <a:rPr lang="bn-BD" sz="3000" b="1" dirty="0" smtClean="0">
                <a:solidFill>
                  <a:srgbClr val="FFFF00"/>
                </a:solidFill>
              </a:rPr>
              <a:t>সাঁতার</a:t>
            </a:r>
            <a:r>
              <a:rPr lang="bn-BD" sz="3600" b="1" dirty="0" smtClean="0">
                <a:solidFill>
                  <a:srgbClr val="FFFF00"/>
                </a:solidFill>
              </a:rPr>
              <a:t>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কত  প্রকার ও কি কি  বলতে পারবে ?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সাঁতার এর বিভিন্ন কলাকৌশল বর্ণনা করতে পারবে ।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36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সাঁতার এর 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বিভিন্ন নিয়মাব</a:t>
            </a:r>
            <a:r>
              <a:rPr lang="en-US" sz="36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লী</a:t>
            </a:r>
            <a:r>
              <a:rPr lang="bn-BD" sz="36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ব্যাখ্যা করতে পারবে ।</a:t>
            </a:r>
          </a:p>
          <a:p>
            <a:pPr marL="457200" indent="-457200" algn="l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47728" y="865844"/>
            <a:ext cx="4536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solidFill>
                  <a:srgbClr val="FF0000"/>
                </a:solidFill>
              </a:rPr>
              <a:t>শিখন</a:t>
            </a:r>
            <a:r>
              <a:rPr lang="en-US" sz="4000" dirty="0"/>
              <a:t> </a:t>
            </a:r>
            <a:r>
              <a:rPr lang="en-US" sz="4000" dirty="0" err="1">
                <a:solidFill>
                  <a:srgbClr val="FF0000"/>
                </a:solidFill>
              </a:rPr>
              <a:t>ফল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249400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3766" y="3515246"/>
            <a:ext cx="3174274" cy="572660"/>
          </a:xfrm>
        </p:spPr>
        <p:txBody>
          <a:bodyPr>
            <a:noAutofit/>
          </a:bodyPr>
          <a:lstStyle/>
          <a:p>
            <a:r>
              <a:rPr lang="bn-BD" sz="4400" dirty="0" smtClean="0">
                <a:ln w="1905"/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সাঁতার মুক্ত </a:t>
            </a:r>
            <a:endParaRPr lang="en-US" sz="4400" dirty="0">
              <a:ln w="1905"/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1009170"/>
            <a:ext cx="4114800" cy="23817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2241" y="977663"/>
            <a:ext cx="4419600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6565841" y="4257518"/>
            <a:ext cx="3969073" cy="19888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9269" y="4131505"/>
            <a:ext cx="4174963" cy="213269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7249885" y="3513908"/>
            <a:ext cx="2939143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FFFF00"/>
                </a:solidFill>
              </a:rPr>
              <a:t>চিৎ সাঁতার </a:t>
            </a:r>
            <a:endParaRPr lang="en-US" sz="4400" b="1" dirty="0">
              <a:solidFill>
                <a:srgbClr val="FFFF00"/>
              </a:solidFill>
            </a:endParaRPr>
          </a:p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530665" y="62732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FFFF00"/>
                </a:solidFill>
              </a:rPr>
              <a:t>বুক সাঁতার 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7510" y="6273225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প্রজাপতি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সাঁতার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815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767" y="961295"/>
            <a:ext cx="8743203" cy="48442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4607258" y="5981981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b="1" dirty="0"/>
              <a:t>মুক্ত সাঁতার </a:t>
            </a:r>
            <a:endParaRPr lang="en-US" sz="4000" b="1" dirty="0"/>
          </a:p>
        </p:txBody>
      </p:sp>
    </p:spTree>
    <p:extLst>
      <p:ext uri="{BB962C8B-B14F-4D97-AF65-F5344CB8AC3E}">
        <p14:creationId xmlns="" xmlns:p14="http://schemas.microsoft.com/office/powerpoint/2010/main" val="262864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696" y="915412"/>
            <a:ext cx="6585411" cy="45448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4" name="Straight Arrow Connector 3"/>
          <p:cNvCxnSpPr/>
          <p:nvPr/>
        </p:nvCxnSpPr>
        <p:spPr>
          <a:xfrm rot="16200000" flipH="1">
            <a:off x="2305596" y="1495698"/>
            <a:ext cx="1254036" cy="12148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6200000" flipH="1">
            <a:off x="8207833" y="2804161"/>
            <a:ext cx="2497179" cy="1774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371600" y="1066801"/>
            <a:ext cx="1600200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dirty="0"/>
              <a:t>পায়ের অবস্থ্যা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775371" y="5000898"/>
            <a:ext cx="167640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bn-BD" dirty="0">
                <a:solidFill>
                  <a:srgbClr val="002060"/>
                </a:solidFill>
              </a:rPr>
              <a:t> হাতের অবস্থ্যা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208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371600" y="1005840"/>
            <a:ext cx="9457509" cy="104067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bn-BD" sz="6600" dirty="0">
                <a:latin typeface="NikoshBAN" pitchFamily="2" charset="0"/>
                <a:cs typeface="NikoshBAN" pitchFamily="2" charset="0"/>
              </a:rPr>
              <a:t>মুক্ত সাঁতারের কলাকৌশলের বিবরণঃ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1972" y="2518955"/>
            <a:ext cx="8867502" cy="2971800"/>
          </a:xfrm>
        </p:spPr>
        <p:txBody>
          <a:bodyPr>
            <a:normAutofit fontScale="25000" lnSpcReduction="2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bn-BD" sz="12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দেহের অবস্থানঃ  দেহটাকে  উপর করে পানির সমান্তরাল  রাখতে হবে।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12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হাতের অবস্থানঃ খাড়াভাবে হাতটাকে সোজা সামনে নিয়ে  যেতে হবে 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12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পায়ের প্রক্রিয়াঃ  পায়ের কাজ কোমর থেকে শুরু হয়। একের পর এক ডান পা ও বাম পা উটা নামা করে ।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bn-BD" sz="12000" b="1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শ্বাস-প্রশ্বাসঃ সাঁতার কাটার  সময় মাথাটাকে গুরিয়ে পানির উপর মুখ দিয়ে নিশ্বাস ণেয়া ও  ছাড়া  হয় ।</a:t>
            </a:r>
          </a:p>
          <a:p>
            <a:pPr marL="457200" indent="-457200" algn="l">
              <a:buFont typeface="Wingdings" pitchFamily="2" charset="2"/>
              <a:buChar char="v"/>
            </a:pPr>
            <a:endParaRPr lang="bn-BD" sz="5200" dirty="0">
              <a:latin typeface="NikoshBAN" pitchFamily="2" charset="0"/>
              <a:cs typeface="NikoshBAN" pitchFamily="2" charset="0"/>
            </a:endParaRPr>
          </a:p>
          <a:p>
            <a:pPr marL="457200" indent="-457200" algn="l">
              <a:buFont typeface="Wingdings" pitchFamily="2" charset="2"/>
              <a:buChar char="v"/>
            </a:pPr>
            <a:endParaRPr lang="bn-BD" sz="5200" dirty="0">
              <a:latin typeface="NikoshBAN" pitchFamily="2" charset="0"/>
              <a:cs typeface="NikoshBAN" pitchFamily="2" charset="0"/>
            </a:endParaRPr>
          </a:p>
          <a:p>
            <a:pPr marL="457200" indent="-457200">
              <a:buFont typeface="Wingdings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317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157</TotalTime>
  <Words>439</Words>
  <Application>Microsoft Office PowerPoint</Application>
  <PresentationFormat>Custom</PresentationFormat>
  <Paragraphs>116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Slide 1</vt:lpstr>
      <vt:lpstr>Slide 2</vt:lpstr>
      <vt:lpstr>Slide 3</vt:lpstr>
      <vt:lpstr>Slide 4</vt:lpstr>
      <vt:lpstr>  </vt:lpstr>
      <vt:lpstr>সাঁতার মুক্ত </vt:lpstr>
      <vt:lpstr>Slide 7</vt:lpstr>
      <vt:lpstr>Slide 8</vt:lpstr>
      <vt:lpstr>মুক্ত সাঁতারের কলাকৌশলের বিবরণঃ</vt:lpstr>
      <vt:lpstr>মুক্ত সাঁতারের নিয়মাবলীঃ</vt:lpstr>
      <vt:lpstr>Slide 11</vt:lpstr>
      <vt:lpstr>Slide 12</vt:lpstr>
      <vt:lpstr>চিৎ সাঁতারের  কলাকৌশেলর বিবরণঃ </vt:lpstr>
      <vt:lpstr>চিৎ সাঁতারের নিয়মাবলীঃ </vt:lpstr>
      <vt:lpstr>Slide 15</vt:lpstr>
      <vt:lpstr>Slide 16</vt:lpstr>
      <vt:lpstr>বুক সাঁতারের  কলাকৌশলের বিবরণঃ- </vt:lpstr>
      <vt:lpstr>বুক সাঁতার এর নিয়মাবলীঃ</vt:lpstr>
      <vt:lpstr>Slide 19</vt:lpstr>
      <vt:lpstr>Slide 20</vt:lpstr>
      <vt:lpstr>Slide 21</vt:lpstr>
      <vt:lpstr>Slide 22</vt:lpstr>
      <vt:lpstr>Slide 23</vt:lpstr>
      <vt:lpstr>Slide 24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PMHS</cp:lastModifiedBy>
  <cp:revision>48</cp:revision>
  <dcterms:created xsi:type="dcterms:W3CDTF">2020-03-05T16:25:00Z</dcterms:created>
  <dcterms:modified xsi:type="dcterms:W3CDTF">2020-12-20T08:46:12Z</dcterms:modified>
</cp:coreProperties>
</file>