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57" r:id="rId2"/>
    <p:sldId id="299" r:id="rId3"/>
    <p:sldId id="266" r:id="rId4"/>
    <p:sldId id="265" r:id="rId5"/>
    <p:sldId id="272" r:id="rId6"/>
    <p:sldId id="286" r:id="rId7"/>
    <p:sldId id="282" r:id="rId8"/>
    <p:sldId id="295" r:id="rId9"/>
    <p:sldId id="287" r:id="rId10"/>
    <p:sldId id="289" r:id="rId11"/>
    <p:sldId id="292" r:id="rId12"/>
    <p:sldId id="290" r:id="rId13"/>
    <p:sldId id="288" r:id="rId14"/>
    <p:sldId id="291" r:id="rId15"/>
    <p:sldId id="278" r:id="rId16"/>
    <p:sldId id="279" r:id="rId17"/>
    <p:sldId id="30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4660"/>
  </p:normalViewPr>
  <p:slideViewPr>
    <p:cSldViewPr>
      <p:cViewPr varScale="1">
        <p:scale>
          <a:sx n="69" d="100"/>
          <a:sy n="69" d="100"/>
        </p:scale>
        <p:origin x="714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B509D-FE00-4E8B-9A63-1E39E10F1034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39197-6CCC-44C9-80CC-9EB38A45C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CD1A-4CD5-4FF8-B585-D779C0421067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670-D3AE-4CDD-B04E-D77561506D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86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CD1A-4CD5-4FF8-B585-D779C0421067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670-D3AE-4CDD-B04E-D77561506D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32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CD1A-4CD5-4FF8-B585-D779C0421067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670-D3AE-4CDD-B04E-D77561506D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31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540814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CD1A-4CD5-4FF8-B585-D779C0421067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670-D3AE-4CDD-B04E-D77561506D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2902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CD1A-4CD5-4FF8-B585-D779C0421067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670-D3AE-4CDD-B04E-D77561506D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68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CD1A-4CD5-4FF8-B585-D779C0421067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670-D3AE-4CDD-B04E-D77561506D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69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CD1A-4CD5-4FF8-B585-D779C0421067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670-D3AE-4CDD-B04E-D77561506D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94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CD1A-4CD5-4FF8-B585-D779C0421067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670-D3AE-4CDD-B04E-D77561506D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71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CD1A-4CD5-4FF8-B585-D779C0421067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670-D3AE-4CDD-B04E-D77561506D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4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CD1A-4CD5-4FF8-B585-D779C0421067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670-D3AE-4CDD-B04E-D77561506D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1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CD1A-4CD5-4FF8-B585-D779C0421067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670-D3AE-4CDD-B04E-D77561506D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62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CD1A-4CD5-4FF8-B585-D779C0421067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670-D3AE-4CDD-B04E-D77561506D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0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CD1A-4CD5-4FF8-B585-D779C0421067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670-D3AE-4CDD-B04E-D77561506D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CD1A-4CD5-4FF8-B585-D779C0421067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670-D3AE-4CDD-B04E-D77561506D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54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CD1A-4CD5-4FF8-B585-D779C0421067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670-D3AE-4CDD-B04E-D77561506D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5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CD1A-4CD5-4FF8-B585-D779C0421067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670-D3AE-4CDD-B04E-D77561506D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0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CD1A-4CD5-4FF8-B585-D779C0421067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670-D3AE-4CDD-B04E-D77561506D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1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2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6A1CD1A-4CD5-4FF8-B585-D779C0421067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FC670-D3AE-4CDD-B04E-D77561506D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55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88259" y="0"/>
            <a:ext cx="29674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¯^</a:t>
            </a:r>
            <a:r>
              <a:rPr lang="en-US" sz="9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vMZg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8" y="1569660"/>
            <a:ext cx="8382000" cy="4714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D:\Pictures\Hand Tools\pli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408366">
            <a:off x="4684398" y="684199"/>
            <a:ext cx="2641679" cy="20874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69635" name="Picture 3" descr="D:\Pictures\Hand Tools\American-Type-Long-Nose-Pliers-210512503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408452">
            <a:off x="5759469" y="3778269"/>
            <a:ext cx="2133890" cy="213389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6" name="Rectangle 5"/>
          <p:cNvSpPr/>
          <p:nvPr/>
        </p:nvSpPr>
        <p:spPr>
          <a:xfrm>
            <a:off x="810491" y="1295400"/>
            <a:ext cx="3505200" cy="8382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এডজাস্টেবল</a:t>
            </a:r>
            <a:r>
              <a:rPr lang="bn-BD" sz="36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প্লায়ার</a:t>
            </a:r>
            <a:endParaRPr lang="en-US" sz="36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4505851"/>
            <a:ext cx="2362200" cy="8382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নোজ  প্লায়ার</a:t>
            </a:r>
            <a:endParaRPr lang="en-US" sz="36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D:\Pictures\Hand Tools\filebru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2909" y="3607355"/>
            <a:ext cx="5306291" cy="154828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72707" name="Picture 3" descr="D:\Pictures\Hand Tools\Cable-cutter-cutting-tool-HS-206B-with-100-guaranteed-quality-CE-certificated-carbon-steel-Chat-no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990600"/>
            <a:ext cx="4629150" cy="181413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" y="3962400"/>
            <a:ext cx="3124200" cy="8382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ফাইল ব্রাস</a:t>
            </a:r>
            <a:endParaRPr lang="en-US" sz="36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371600"/>
            <a:ext cx="3124200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কেবল কাটার</a:t>
            </a:r>
            <a:endParaRPr lang="en-US" sz="36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457200"/>
            <a:ext cx="2362200" cy="838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  <a:bevelB w="101600" prst="ribl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হ্যাক স</a:t>
            </a:r>
            <a:endParaRPr lang="en-US" sz="44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22704"/>
            <a:ext cx="6629400" cy="4773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1478972"/>
            <a:ext cx="2362200" cy="8382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নাইফ</a:t>
            </a:r>
            <a:endParaRPr lang="en-US" sz="36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4724400"/>
            <a:ext cx="2971800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হ্যামার</a:t>
            </a:r>
            <a:endParaRPr lang="en-US" sz="36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26126"/>
            <a:ext cx="5029200" cy="134389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124200"/>
            <a:ext cx="5562600" cy="3518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D:\Pictures\Hand Tools\wood_chis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990600"/>
            <a:ext cx="4141033" cy="2057400"/>
          </a:xfrm>
          <a:prstGeom prst="rect">
            <a:avLst/>
          </a:prstGeom>
          <a:noFill/>
        </p:spPr>
      </p:pic>
      <p:pic>
        <p:nvPicPr>
          <p:cNvPr id="71683" name="Picture 3" descr="D:\Pictures\Hand Tools\cold_chisel125m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895600"/>
            <a:ext cx="4013200" cy="3098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" y="1143000"/>
            <a:ext cx="31242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উড চিজেল</a:t>
            </a:r>
            <a:endParaRPr lang="en-US" sz="36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810000"/>
            <a:ext cx="31242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কোল্ড চিজেল</a:t>
            </a:r>
            <a:endParaRPr lang="en-US" sz="36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667000" y="228600"/>
            <a:ext cx="3200400" cy="8382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একক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কাজ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71600" y="1648690"/>
            <a:ext cx="7239000" cy="71351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34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৫ </a:t>
            </a:r>
            <a:r>
              <a:rPr lang="en-US" sz="3200" dirty="0" err="1" smtClean="0"/>
              <a:t>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হ্যান্ড</a:t>
            </a:r>
            <a:r>
              <a:rPr lang="en-US" sz="3200" dirty="0" smtClean="0"/>
              <a:t> </a:t>
            </a:r>
            <a:r>
              <a:rPr lang="en-US" sz="3200" dirty="0" err="1" smtClean="0"/>
              <a:t>টুলস</a:t>
            </a:r>
            <a:r>
              <a:rPr lang="en-US" sz="3200" dirty="0" smtClean="0"/>
              <a:t> </a:t>
            </a:r>
            <a:r>
              <a:rPr lang="en-US" sz="3200" dirty="0" err="1" smtClean="0"/>
              <a:t>এর</a:t>
            </a:r>
            <a:r>
              <a:rPr lang="en-US" sz="3200" dirty="0" smtClean="0"/>
              <a:t> </a:t>
            </a:r>
            <a:r>
              <a:rPr lang="en-US" sz="3200" dirty="0" err="1" smtClean="0"/>
              <a:t>নাম</a:t>
            </a:r>
            <a:r>
              <a:rPr lang="en-US" sz="3200" dirty="0" smtClean="0"/>
              <a:t> </a:t>
            </a:r>
            <a:r>
              <a:rPr lang="en-US" sz="3200" dirty="0" err="1" smtClean="0"/>
              <a:t>বল</a:t>
            </a:r>
            <a:endParaRPr lang="en-US" sz="3200" dirty="0"/>
          </a:p>
        </p:txBody>
      </p:sp>
      <p:sp>
        <p:nvSpPr>
          <p:cNvPr id="8" name="Rounded Rectangle 7"/>
          <p:cNvSpPr/>
          <p:nvPr/>
        </p:nvSpPr>
        <p:spPr>
          <a:xfrm>
            <a:off x="1447800" y="2656611"/>
            <a:ext cx="7239000" cy="71351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ইলেকট্রিক্যাল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কাজে</a:t>
            </a:r>
            <a:r>
              <a:rPr lang="en-US" sz="2000" dirty="0" smtClean="0"/>
              <a:t> </a:t>
            </a:r>
            <a:r>
              <a:rPr lang="en-US" sz="2000" dirty="0" err="1" smtClean="0"/>
              <a:t>সর্বাধিক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ব্যবহৃত</a:t>
            </a:r>
            <a:r>
              <a:rPr lang="en-US" sz="2000" dirty="0" smtClean="0"/>
              <a:t> </a:t>
            </a:r>
            <a:r>
              <a:rPr lang="en-US" sz="2000" dirty="0" err="1" smtClean="0"/>
              <a:t>টুলস</a:t>
            </a:r>
            <a:r>
              <a:rPr lang="en-US" sz="2000" dirty="0" smtClean="0"/>
              <a:t> </a:t>
            </a:r>
            <a:r>
              <a:rPr lang="en-US" sz="2000" dirty="0" err="1" smtClean="0"/>
              <a:t>এর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ব্যবহার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লিখ</a:t>
            </a:r>
            <a:endParaRPr lang="en-US" sz="2000" dirty="0"/>
          </a:p>
        </p:txBody>
      </p:sp>
      <p:sp>
        <p:nvSpPr>
          <p:cNvPr id="9" name="Striped Right Arrow 8"/>
          <p:cNvSpPr/>
          <p:nvPr/>
        </p:nvSpPr>
        <p:spPr>
          <a:xfrm>
            <a:off x="533400" y="1524000"/>
            <a:ext cx="990600" cy="838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762000" y="1627910"/>
            <a:ext cx="609600" cy="6096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১</a:t>
            </a:r>
            <a:endParaRPr lang="en-US" sz="3200" dirty="0"/>
          </a:p>
        </p:txBody>
      </p:sp>
      <p:sp>
        <p:nvSpPr>
          <p:cNvPr id="11" name="Striped Right Arrow 10"/>
          <p:cNvSpPr/>
          <p:nvPr/>
        </p:nvSpPr>
        <p:spPr>
          <a:xfrm>
            <a:off x="419100" y="2656611"/>
            <a:ext cx="990600" cy="838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762000" y="2743200"/>
            <a:ext cx="609600" cy="6096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২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95600" y="609600"/>
            <a:ext cx="3429000" cy="8382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  <a:outerShdw blurRad="63500" dist="381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দলগত </a:t>
            </a:r>
            <a:r>
              <a:rPr lang="en-US" sz="2800" b="1" cap="all" dirty="0" err="1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কাজ</a:t>
            </a:r>
            <a:endParaRPr lang="en-US" sz="2800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Picture 4" descr="6d3387b9c1d64bf3b9a103201db7d43e_28-collection-of-group-work-school-clipart-high-quality-free-_2500-1986-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752600"/>
            <a:ext cx="60960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 Diagonal Corner Rectangle 5"/>
          <p:cNvSpPr/>
          <p:nvPr/>
        </p:nvSpPr>
        <p:spPr>
          <a:xfrm>
            <a:off x="1524000" y="5410200"/>
            <a:ext cx="6629400" cy="685800"/>
          </a:xfrm>
          <a:prstGeom prst="round2DiagRect">
            <a:avLst>
              <a:gd name="adj1" fmla="val 50000"/>
              <a:gd name="adj2" fmla="val 0"/>
            </a:avLst>
          </a:prstGeom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১০ </a:t>
            </a:r>
            <a:r>
              <a:rPr lang="en-US" sz="2400" dirty="0" err="1" smtClean="0"/>
              <a:t>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হ্যান্ড</a:t>
            </a:r>
            <a:r>
              <a:rPr lang="en-US" sz="2400" dirty="0" smtClean="0"/>
              <a:t> </a:t>
            </a:r>
            <a:r>
              <a:rPr lang="en-US" sz="2400" dirty="0" err="1" smtClean="0"/>
              <a:t>টুলস</a:t>
            </a:r>
            <a:r>
              <a:rPr lang="en-US" sz="2400" dirty="0" smtClean="0"/>
              <a:t>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নাম</a:t>
            </a:r>
            <a:r>
              <a:rPr lang="en-US" sz="2400" dirty="0" smtClean="0"/>
              <a:t> </a:t>
            </a:r>
            <a:r>
              <a:rPr lang="en-US" sz="2400" dirty="0" err="1" smtClean="0"/>
              <a:t>লিখ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5715000"/>
            <a:ext cx="6787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আতিকুর</a:t>
            </a:r>
            <a:r>
              <a:rPr lang="en-US" dirty="0" smtClean="0"/>
              <a:t> </a:t>
            </a:r>
            <a:r>
              <a:rPr lang="en-US" dirty="0" err="1" smtClean="0"/>
              <a:t>রহমান,ট্রেড</a:t>
            </a:r>
            <a:r>
              <a:rPr lang="en-US" dirty="0" smtClean="0"/>
              <a:t> </a:t>
            </a:r>
            <a:r>
              <a:rPr lang="en-US" dirty="0" err="1" smtClean="0"/>
              <a:t>ইন্সট্রাক্টর</a:t>
            </a:r>
            <a:r>
              <a:rPr lang="en-US" dirty="0" smtClean="0"/>
              <a:t> ( </a:t>
            </a:r>
            <a:r>
              <a:rPr lang="en-US" dirty="0" err="1" smtClean="0"/>
              <a:t>ইলেকট্রিক্যাল</a:t>
            </a:r>
            <a:r>
              <a:rPr lang="en-US" dirty="0" smtClean="0"/>
              <a:t>) 01716727788</a:t>
            </a:r>
            <a:endParaRPr lang="en-US" dirty="0"/>
          </a:p>
        </p:txBody>
      </p:sp>
      <p:pic>
        <p:nvPicPr>
          <p:cNvPr id="6" name="Picture 5" descr="tenor-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66800"/>
            <a:ext cx="8146473" cy="44805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0" y="2286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আজ</a:t>
            </a:r>
            <a:r>
              <a:rPr lang="en-US" sz="3200" dirty="0" smtClean="0"/>
              <a:t> এ </a:t>
            </a:r>
            <a:r>
              <a:rPr lang="en-US" sz="3200" dirty="0" err="1" smtClean="0"/>
              <a:t>পর্যন্ত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484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8763000" cy="712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u="sng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u="sng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100"/>
              </a:spcBef>
            </a:pP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      </a:t>
            </a:r>
          </a:p>
          <a:p>
            <a:pPr>
              <a:spcBef>
                <a:spcPts val="100"/>
              </a:spcBef>
            </a:pPr>
            <a:endParaRPr lang="en-US" sz="4800" dirty="0">
              <a:latin typeface="SutonnyMJ" pitchFamily="2" charset="0"/>
              <a:cs typeface="SutonnyMJ" pitchFamily="2" charset="0"/>
            </a:endParaRPr>
          </a:p>
          <a:p>
            <a:pPr>
              <a:spcBef>
                <a:spcPts val="100"/>
              </a:spcBef>
            </a:pP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		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মোঃ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আতিকুর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রহমান</a:t>
            </a:r>
            <a:endParaRPr lang="en-US" sz="4800" dirty="0" smtClean="0">
              <a:latin typeface="SutonnyMJ" pitchFamily="2" charset="0"/>
              <a:cs typeface="SutonnyMJ" pitchFamily="2" charset="0"/>
            </a:endParaRPr>
          </a:p>
          <a:p>
            <a:pPr>
              <a:spcBef>
                <a:spcPts val="100"/>
              </a:spcBef>
            </a:pP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     ‡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UªW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BÝUªv±i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B‡jKwUªK¨vj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)</a:t>
            </a:r>
          </a:p>
          <a:p>
            <a:pPr>
              <a:spcBef>
                <a:spcPts val="100"/>
              </a:spcBef>
            </a:pPr>
            <a:r>
              <a:rPr lang="en-US" sz="2800" dirty="0" smtClean="0">
                <a:latin typeface="SutonnyMJ" pitchFamily="2" charset="0"/>
                <a:cs typeface="NikoshBAN" pitchFamily="2" charset="0"/>
              </a:rPr>
              <a:t>              </a:t>
            </a:r>
            <a:r>
              <a:rPr lang="en-US" sz="2800" dirty="0" err="1" smtClean="0">
                <a:latin typeface="SutonnyMJ" pitchFamily="2" charset="0"/>
                <a:cs typeface="NikoshBAN" pitchFamily="2" charset="0"/>
              </a:rPr>
              <a:t>ফুলকোট</a:t>
            </a:r>
            <a:r>
              <a:rPr lang="en-US" sz="28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itchFamily="2" charset="0"/>
              </a:rPr>
              <a:t>নবোদয়</a:t>
            </a:r>
            <a:r>
              <a:rPr lang="en-US" sz="28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itchFamily="2" charset="0"/>
              </a:rPr>
              <a:t>কারিগরি</a:t>
            </a:r>
            <a:r>
              <a:rPr lang="en-US" sz="28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itchFamily="2" charset="0"/>
              </a:rPr>
              <a:t>বিদ্যালয়,বগুড়া</a:t>
            </a:r>
            <a:endParaRPr lang="en-US" sz="2800" dirty="0" smtClean="0">
              <a:latin typeface="SutonnyMJ" pitchFamily="2" charset="0"/>
              <a:cs typeface="NikoshBAN" pitchFamily="2" charset="0"/>
            </a:endParaRPr>
          </a:p>
          <a:p>
            <a:pPr>
              <a:spcBef>
                <a:spcPts val="100"/>
              </a:spcBef>
            </a:pPr>
            <a:r>
              <a:rPr lang="en-US" sz="2800" dirty="0" smtClean="0">
                <a:latin typeface="SutonnyMJ" pitchFamily="2" charset="0"/>
                <a:cs typeface="NikoshBAN" pitchFamily="2" charset="0"/>
              </a:rPr>
              <a:t>                            01716727788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8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bn-IN" sz="48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en-US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8200" y="2971800"/>
            <a:ext cx="7620000" cy="281940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326246"/>
            <a:ext cx="2076995" cy="20886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295400"/>
            <a:ext cx="4419600" cy="518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6600" y="304800"/>
            <a:ext cx="2558714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/>
              <a:t>পাঠ</a:t>
            </a:r>
            <a:r>
              <a:rPr lang="en-US" sz="3200" dirty="0" smtClean="0"/>
              <a:t>  </a:t>
            </a:r>
            <a:r>
              <a:rPr lang="en-US" sz="3200" dirty="0" err="1" smtClean="0"/>
              <a:t>পরিচিতি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4953000" y="2362200"/>
            <a:ext cx="3809999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/>
              <a:t>শ্রেণী</a:t>
            </a:r>
            <a:r>
              <a:rPr lang="en-US" sz="2000" dirty="0" smtClean="0"/>
              <a:t> : </a:t>
            </a:r>
            <a:r>
              <a:rPr lang="en-US" sz="2000" dirty="0" err="1" smtClean="0"/>
              <a:t>নবম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err="1" smtClean="0"/>
              <a:t>বিষয়</a:t>
            </a:r>
            <a:r>
              <a:rPr lang="en-US" sz="2000" dirty="0" smtClean="0"/>
              <a:t> : </a:t>
            </a:r>
            <a:r>
              <a:rPr lang="en-US" sz="2000" dirty="0" err="1" smtClean="0"/>
              <a:t>জেনারেল</a:t>
            </a:r>
            <a:r>
              <a:rPr lang="en-US" sz="2000" dirty="0" smtClean="0"/>
              <a:t> </a:t>
            </a:r>
            <a:r>
              <a:rPr lang="en-US" sz="2000" dirty="0" err="1" smtClean="0"/>
              <a:t>ইলেকট্রিক্যাল</a:t>
            </a:r>
            <a:r>
              <a:rPr lang="en-US" sz="2000" dirty="0" smtClean="0"/>
              <a:t> ওয়ার্কস-২</a:t>
            </a:r>
          </a:p>
          <a:p>
            <a:endParaRPr lang="en-US" sz="2000" dirty="0"/>
          </a:p>
          <a:p>
            <a:r>
              <a:rPr lang="en-US" sz="2000" dirty="0" err="1" smtClean="0"/>
              <a:t>অধ্যায়</a:t>
            </a:r>
            <a:r>
              <a:rPr lang="en-US" sz="2000" dirty="0" smtClean="0"/>
              <a:t> : ৩য়</a:t>
            </a:r>
          </a:p>
          <a:p>
            <a:endParaRPr lang="en-US" sz="2000" dirty="0"/>
          </a:p>
          <a:p>
            <a:r>
              <a:rPr lang="en-US" sz="2000" dirty="0" err="1" smtClean="0"/>
              <a:t>পাঠ</a:t>
            </a:r>
            <a:r>
              <a:rPr lang="en-US" sz="2000" dirty="0" smtClean="0"/>
              <a:t> : </a:t>
            </a:r>
            <a:r>
              <a:rPr lang="en-US" sz="2000" dirty="0" err="1" smtClean="0"/>
              <a:t>ইলেট্রিশিয়ানের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হ্যান্ড</a:t>
            </a:r>
            <a:r>
              <a:rPr lang="en-US" sz="2000" dirty="0" smtClean="0"/>
              <a:t> </a:t>
            </a:r>
            <a:r>
              <a:rPr lang="en-US" sz="2000" dirty="0" err="1" smtClean="0"/>
              <a:t>টুলস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pPr algn="l"/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উদ্দেশ্যঃ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352800"/>
            <a:ext cx="7772400" cy="2514600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algn="l"/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এই ক্লাশের পর শিক্ষার্থীগন –</a:t>
            </a:r>
            <a:endParaRPr lang="en-US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১।  হ্যান্ড টুলস এর পরিচিতি বলতে পারবে।</a:t>
            </a:r>
          </a:p>
          <a:p>
            <a:pPr algn="l"/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২।  প্রযোজ্য হ্যান্ড টুলস এর সাহায্য পরিমাপ করতে  পারবে।</a:t>
            </a:r>
          </a:p>
          <a:p>
            <a:pPr algn="l"/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৩। হ্যান্ড টুলস সঠিক ভাবে ব্যবহার  করতে  পারবে।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r scro dri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83319">
            <a:off x="6714044" y="2401737"/>
            <a:ext cx="1690536" cy="16116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0">
            <a:noFill/>
          </a:ln>
        </p:spPr>
      </p:pic>
      <p:pic>
        <p:nvPicPr>
          <p:cNvPr id="10" name="Picture 9" descr="Voltage-Test-Pen-WT-051-13CM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845610" y="821237"/>
            <a:ext cx="1010639" cy="225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609600" y="1371600"/>
            <a:ext cx="2362200" cy="8382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টেস্টার</a:t>
            </a:r>
            <a:endParaRPr lang="en-US" sz="40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67891" y="2888486"/>
            <a:ext cx="2362200" cy="838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স্ক্রু ড্রাইভার</a:t>
            </a:r>
            <a:endParaRPr lang="en-US" sz="36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95600" y="255938"/>
            <a:ext cx="3810000" cy="9144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হ্যান্ড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টুলস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3" descr="D:\Pictures\Hand Tools\AW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701446">
            <a:off x="5942917" y="4216810"/>
            <a:ext cx="1810192" cy="1923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/>
          <p:cNvSpPr/>
          <p:nvPr/>
        </p:nvSpPr>
        <p:spPr>
          <a:xfrm>
            <a:off x="685800" y="4648200"/>
            <a:ext cx="4114800" cy="8382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আউল</a:t>
            </a:r>
            <a:endParaRPr lang="en-US" sz="36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371600"/>
            <a:ext cx="41148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ডিজিটাল ভোল্টেজ টেস্টার</a:t>
            </a:r>
            <a:endParaRPr lang="en-US" sz="32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3733800"/>
            <a:ext cx="23622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মিজারিং টেপ</a:t>
            </a:r>
            <a:endParaRPr lang="en-US" sz="36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52500"/>
            <a:ext cx="4394706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452" y="3276600"/>
            <a:ext cx="3737148" cy="18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D:\Pictures\Hand Tools\Vernier Calliper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4384664"/>
            <a:ext cx="5791200" cy="1746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2971800" y="685800"/>
            <a:ext cx="3124200" cy="838200"/>
          </a:xfrm>
          <a:prstGeom prst="rect">
            <a:avLst/>
          </a:prstGeom>
          <a:gradFill flip="none" rotWithShape="1">
            <a:gsLst>
              <a:gs pos="29000">
                <a:srgbClr val="00B0F0"/>
              </a:gs>
              <a:gs pos="31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স্লাইড ক্যালিপার্স</a:t>
            </a:r>
            <a:endParaRPr lang="en-US" sz="36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5583"/>
            <a:ext cx="8129789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c5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3291" y="1219200"/>
            <a:ext cx="8437418" cy="5484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009900" y="152400"/>
            <a:ext cx="3124200" cy="838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স্লাইড ক্যালিপার্স</a:t>
            </a:r>
            <a:endParaRPr lang="en-US" sz="36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2476500" y="107373"/>
            <a:ext cx="533400" cy="609600"/>
          </a:xfrm>
          <a:prstGeom prst="triangle">
            <a:avLst/>
          </a:prstGeom>
          <a:gradFill>
            <a:gsLst>
              <a:gs pos="1500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2076450" y="271896"/>
            <a:ext cx="533400" cy="609600"/>
          </a:xfrm>
          <a:prstGeom prst="triangle">
            <a:avLst/>
          </a:prstGeom>
          <a:gradFill>
            <a:gsLst>
              <a:gs pos="1500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6146223" y="53687"/>
            <a:ext cx="533400" cy="609600"/>
          </a:xfrm>
          <a:prstGeom prst="triangle">
            <a:avLst/>
          </a:prstGeom>
          <a:gradFill>
            <a:gsLst>
              <a:gs pos="1500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6400800" y="228600"/>
            <a:ext cx="533400" cy="609600"/>
          </a:xfrm>
          <a:prstGeom prst="triangle">
            <a:avLst/>
          </a:prstGeom>
          <a:gradFill>
            <a:gsLst>
              <a:gs pos="1500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4191000"/>
            <a:ext cx="4114800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ক্রিম্পিং প্লায়ার</a:t>
            </a:r>
            <a:endParaRPr lang="en-US" sz="36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8610" name="Picture 2" descr="D:\Pictures\Hand Tools\Multi_Function_Crimping_Pli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581400"/>
            <a:ext cx="3819525" cy="22288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" y="1329799"/>
            <a:ext cx="3200400" cy="8382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>
                  <a:solidFill>
                    <a:srgbClr val="00B050"/>
                  </a:solidFill>
                </a:ln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কম্বিনেশন প্লায়ার</a:t>
            </a:r>
            <a:endParaRPr lang="en-US" sz="3600" dirty="0">
              <a:ln>
                <a:solidFill>
                  <a:srgbClr val="00B050"/>
                </a:solidFill>
              </a:ln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109" y="533399"/>
            <a:ext cx="4934816" cy="2430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590</TotalTime>
  <Words>155</Words>
  <Application>Microsoft Office PowerPoint</Application>
  <PresentationFormat>On-screen Show (4:3)</PresentationFormat>
  <Paragraphs>51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Gothic</vt:lpstr>
      <vt:lpstr>NikoshBAN</vt:lpstr>
      <vt:lpstr>SutonnyMJ</vt:lpstr>
      <vt:lpstr>Vrinda</vt:lpstr>
      <vt:lpstr>Wingdings 3</vt:lpstr>
      <vt:lpstr>Ion</vt:lpstr>
      <vt:lpstr>PowerPoint Presentation</vt:lpstr>
      <vt:lpstr>PowerPoint Presentation</vt:lpstr>
      <vt:lpstr>PowerPoint Presentation</vt:lpstr>
      <vt:lpstr>  উদ্দেশ্যঃ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পরিচিতি</dc:title>
  <dc:creator>Haider</dc:creator>
  <cp:lastModifiedBy>r</cp:lastModifiedBy>
  <cp:revision>102</cp:revision>
  <dcterms:created xsi:type="dcterms:W3CDTF">2012-07-10T03:09:49Z</dcterms:created>
  <dcterms:modified xsi:type="dcterms:W3CDTF">2020-12-22T06:50:51Z</dcterms:modified>
</cp:coreProperties>
</file>