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6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5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6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8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7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6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8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FDC8-95A5-4086-98A8-3B3A60BA1349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0E527-CEA9-479F-BEF9-55952020C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7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5" r="6378"/>
          <a:stretch/>
        </p:blipFill>
        <p:spPr>
          <a:xfrm>
            <a:off x="1" y="2470004"/>
            <a:ext cx="12192000" cy="4353951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83"/>
            </a:avLst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61845" y="1685174"/>
            <a:ext cx="6836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259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b="6406"/>
          <a:stretch>
            <a:fillRect/>
          </a:stretch>
        </p:blipFill>
        <p:spPr bwMode="auto">
          <a:xfrm>
            <a:off x="3643716" y="3979045"/>
            <a:ext cx="2973107" cy="1949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3949860" y="5928623"/>
            <a:ext cx="1001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Sima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155" y="5928623"/>
            <a:ext cx="1359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Nasreen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64234" y="844060"/>
            <a:ext cx="4103077" cy="2166131"/>
          </a:xfrm>
          <a:prstGeom prst="wedgeRoundRectCallout">
            <a:avLst>
              <a:gd name="adj1" fmla="val 42697"/>
              <a:gd name="adj2" fmla="val 8490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kind of food do you eat regularly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791518" y="566151"/>
            <a:ext cx="6278562" cy="2721951"/>
          </a:xfrm>
          <a:prstGeom prst="wedgeRoundRectCallout">
            <a:avLst>
              <a:gd name="adj1" fmla="val -37358"/>
              <a:gd name="adj2" fmla="val 7960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Oh, fruits and vegetables. I love pineapples and bananas. They are my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favourites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 eat cucumbers and lettuce a lot, too. 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b="6406"/>
          <a:stretch>
            <a:fillRect/>
          </a:stretch>
        </p:blipFill>
        <p:spPr bwMode="auto">
          <a:xfrm>
            <a:off x="4198833" y="3516358"/>
            <a:ext cx="23241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4198833" y="5063511"/>
            <a:ext cx="836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Sima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40461" y="5040358"/>
            <a:ext cx="15133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Nasreen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81000" y="361950"/>
            <a:ext cx="4419600" cy="1828800"/>
          </a:xfrm>
          <a:prstGeom prst="wedgeRoundRectCallout">
            <a:avLst>
              <a:gd name="adj1" fmla="val 26946"/>
              <a:gd name="adj2" fmla="val 8757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eat fruits and vegetables every day. Carrots and tomatoes are my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favourites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but I also like strawberries and bananas.    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922477" y="361950"/>
            <a:ext cx="3886200" cy="1905000"/>
          </a:xfrm>
          <a:prstGeom prst="wedgeRoundRectCallout">
            <a:avLst>
              <a:gd name="adj1" fmla="val -36863"/>
              <a:gd name="adj2" fmla="val 7247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Would you like to try some of my ice-cream with chocolate? We should eat it quickly. It will melt soon in this hot weather.  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976381" y="3823216"/>
            <a:ext cx="2057400" cy="914400"/>
          </a:xfrm>
          <a:prstGeom prst="wedgeRoundRectCallout">
            <a:avLst>
              <a:gd name="adj1" fmla="val -66585"/>
              <a:gd name="adj2" fmla="val -808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Ok,! Thanks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4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7240" y="348588"/>
            <a:ext cx="2462363" cy="840105"/>
          </a:xfrm>
          <a:prstGeom prst="plaque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Pair 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615462" y="660889"/>
            <a:ext cx="10920046" cy="5810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6505" y="2930726"/>
            <a:ext cx="6590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What is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Sima’s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food?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6505" y="3864801"/>
            <a:ext cx="624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2. What does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Nasreen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eat a lot?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3117" y="1500994"/>
            <a:ext cx="4710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Answer the questions: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97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4132" y="306452"/>
            <a:ext cx="3129606" cy="940653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98806" y="1577108"/>
            <a:ext cx="10860259" cy="4894029"/>
            <a:chOff x="1027670" y="666750"/>
            <a:chExt cx="7391400" cy="4038600"/>
          </a:xfrm>
          <a:noFill/>
        </p:grpSpPr>
        <p:sp>
          <p:nvSpPr>
            <p:cNvPr id="4" name="Flowchart: Process 3"/>
            <p:cNvSpPr/>
            <p:nvPr/>
          </p:nvSpPr>
          <p:spPr>
            <a:xfrm>
              <a:off x="1027670" y="666750"/>
              <a:ext cx="7391400" cy="403860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" name="Picture 2" descr="C:\Users\Rafiq\Desktop\pic\220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53200" y="742950"/>
              <a:ext cx="1632635" cy="1066800"/>
            </a:xfrm>
            <a:prstGeom prst="rect">
              <a:avLst/>
            </a:prstGeom>
            <a:grpFill/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2057400" y="3409950"/>
              <a:ext cx="601980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Write a short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composition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‘on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healthy food’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at least in five sentences.                              </a:t>
              </a:r>
              <a:endPara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8"/>
            <p:cNvGrpSpPr/>
            <p:nvPr/>
          </p:nvGrpSpPr>
          <p:grpSpPr>
            <a:xfrm>
              <a:off x="1219200" y="2114550"/>
              <a:ext cx="1831603" cy="762000"/>
              <a:chOff x="304800" y="1352550"/>
              <a:chExt cx="1835823" cy="762000"/>
            </a:xfrm>
            <a:grpFill/>
          </p:grpSpPr>
          <p:pic>
            <p:nvPicPr>
              <p:cNvPr id="14" name="Picture 13" descr="1028995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4800" y="1352550"/>
                <a:ext cx="840131" cy="762000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1221307" y="1581150"/>
                <a:ext cx="919316" cy="3761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  <a:scene3d>
                  <a:camera prst="perspectiveHeroicExtremeRightFacing"/>
                  <a:lightRig rig="threePt" dir="t"/>
                </a:scene3d>
              </a:bodyPr>
              <a:lstStyle/>
              <a:p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Group -1</a:t>
                </a:r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3581400" y="2114550"/>
              <a:ext cx="1908314" cy="762000"/>
              <a:chOff x="304801" y="2647951"/>
              <a:chExt cx="2154660" cy="706992"/>
            </a:xfrm>
            <a:grpFill/>
          </p:grpSpPr>
          <p:pic>
            <p:nvPicPr>
              <p:cNvPr id="12" name="Picture 11" descr="copy_of_focusgroup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4801" y="2647951"/>
                <a:ext cx="1032441" cy="706992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1423279" y="2930748"/>
                <a:ext cx="1036182" cy="28555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  <a:scene3d>
                  <a:camera prst="perspectiveHeroicExtremeRightFacing"/>
                  <a:lightRig rig="threePt" dir="t"/>
                </a:scene3d>
              </a:bodyPr>
              <a:lstStyle/>
              <a:p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Group -2</a:t>
                </a:r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6096000" y="2038350"/>
              <a:ext cx="1752600" cy="762000"/>
              <a:chOff x="457200" y="3638550"/>
              <a:chExt cx="1752600" cy="762000"/>
            </a:xfrm>
            <a:grpFill/>
          </p:grpSpPr>
          <p:pic>
            <p:nvPicPr>
              <p:cNvPr id="10" name="Picture 2" descr="C:\Users\RAFIQ\Desktop\-ekok kajer pic\images[5].pn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57200" y="3638550"/>
                <a:ext cx="914400" cy="762000"/>
              </a:xfrm>
              <a:prstGeom prst="roundRect">
                <a:avLst>
                  <a:gd name="adj" fmla="val 8594"/>
                </a:avLst>
              </a:prstGeom>
              <a:grpFill/>
              <a:ln>
                <a:noFill/>
                <a:prstDash val="solid"/>
              </a:ln>
              <a:effectLst>
                <a:reflection blurRad="12700" stA="38000" endPos="28000" dist="5000" dir="5400000" sy="-100000" algn="bl" rotWithShape="0"/>
              </a:effec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295400" y="4019550"/>
                <a:ext cx="91440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  <a:scene3d>
                  <a:camera prst="perspectiveHeroicExtremeRightFacing"/>
                  <a:lightRig rig="threePt" dir="t"/>
                </a:scene3d>
              </a:bodyPr>
              <a:lstStyle/>
              <a:p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Group -3</a:t>
                </a: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5284282" y="1652366"/>
            <a:ext cx="3299986" cy="4730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All groups work is same.</a:t>
            </a:r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2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740876" y="2508445"/>
            <a:ext cx="8697352" cy="1758613"/>
          </a:xfrm>
          <a:prstGeom prst="cube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ln w="12700"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Student’s loud reading help by teacher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99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0" y="1581150"/>
            <a:ext cx="2414172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Matching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047750"/>
            <a:ext cx="3401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Fill in the blanks.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114" y="2225754"/>
            <a:ext cx="10978661" cy="22159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Nasreen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some chocolate 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Sima’s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ice-cream.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It             good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c. It is                , too. 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But none should        a lot of chocolate or ice-cream.</a:t>
            </a:r>
          </a:p>
          <a:p>
            <a:pPr marL="342900" indent="-34290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tells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Nasreen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not           too much chocolate or ice-cream.</a:t>
            </a:r>
          </a:p>
          <a:p>
            <a:pPr marL="342900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190750"/>
            <a:ext cx="197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putting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599" y="2571750"/>
            <a:ext cx="131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199" y="2952750"/>
            <a:ext cx="1865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delicious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199" y="3257550"/>
            <a:ext cx="877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9999" y="3638550"/>
            <a:ext cx="131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eat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0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87577" y="357544"/>
            <a:ext cx="9825899" cy="5508180"/>
            <a:chOff x="1259180" y="438150"/>
            <a:chExt cx="6324600" cy="3613411"/>
          </a:xfrm>
        </p:grpSpPr>
        <p:sp>
          <p:nvSpPr>
            <p:cNvPr id="3" name="Plaque 2"/>
            <p:cNvSpPr/>
            <p:nvPr/>
          </p:nvSpPr>
          <p:spPr>
            <a:xfrm>
              <a:off x="3246300" y="438150"/>
              <a:ext cx="2519694" cy="787308"/>
            </a:xfrm>
            <a:prstGeom prst="plaque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Home work</a:t>
              </a:r>
            </a:p>
          </p:txBody>
        </p:sp>
        <p:sp>
          <p:nvSpPr>
            <p:cNvPr id="4" name="Cube 3"/>
            <p:cNvSpPr/>
            <p:nvPr/>
          </p:nvSpPr>
          <p:spPr>
            <a:xfrm>
              <a:off x="1259180" y="2897897"/>
              <a:ext cx="6324600" cy="1153664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 Tomorrow you will be write 5 items name of healthy food.</a:t>
              </a:r>
              <a:endParaRPr lang="en-US" sz="4800" b="1" dirty="0">
                <a:solidFill>
                  <a:srgbClr val="008000"/>
                </a:solidFill>
              </a:endParaRPr>
            </a:p>
          </p:txBody>
        </p:sp>
      </p:grp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92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>
          <a:xfrm>
            <a:off x="827154" y="2734459"/>
            <a:ext cx="4899091" cy="132344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0" b="100000" l="3516" r="761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13554" y="584442"/>
            <a:ext cx="7507458" cy="6273558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1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553" b="93008" l="9928" r="898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54879" y="-281354"/>
            <a:ext cx="5078438" cy="5845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5906" y="3009227"/>
            <a:ext cx="3899668" cy="2554545"/>
          </a:xfrm>
          <a:prstGeom prst="rect">
            <a:avLst/>
          </a:prstGeom>
          <a:noFill/>
          <a:ln>
            <a:noFill/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Class-five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Subject- English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Unite-7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Lesson 1-2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Time: 45 minutes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3A15F2-E84E-472C-B81F-73E76DEA98B7}"/>
              </a:ext>
            </a:extLst>
          </p:cNvPr>
          <p:cNvSpPr txBox="1"/>
          <p:nvPr/>
        </p:nvSpPr>
        <p:spPr>
          <a:xfrm>
            <a:off x="134910" y="3009227"/>
            <a:ext cx="6144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Md.Altafujjaman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Khoairpara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Govt.Primary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Birampur,Dinajpur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05442" y="261346"/>
            <a:ext cx="645501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Dear students-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Now, try to say about the following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pictures.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21877" y="5129726"/>
            <a:ext cx="3593758" cy="46166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Why do we eat this food?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Rafiq\Downloads\yujrt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26" y="1248347"/>
            <a:ext cx="6643260" cy="3704895"/>
          </a:xfrm>
          <a:prstGeom prst="rect">
            <a:avLst/>
          </a:prstGeom>
          <a:noFill/>
          <a:ln>
            <a:solidFill>
              <a:srgbClr val="0000CC"/>
            </a:solidFill>
            <a:prstDash val="sysDash"/>
          </a:ln>
        </p:spPr>
      </p:pic>
      <p:sp>
        <p:nvSpPr>
          <p:cNvPr id="8" name="TextBox 7"/>
          <p:cNvSpPr txBox="1"/>
          <p:nvPr/>
        </p:nvSpPr>
        <p:spPr>
          <a:xfrm>
            <a:off x="3536748" y="5110359"/>
            <a:ext cx="5164015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eat this food, we will be healthy.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4023611" y="1039006"/>
            <a:ext cx="4800600" cy="685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Today’s our lesson is 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2838137" y="2965242"/>
            <a:ext cx="7610007" cy="2356266"/>
          </a:xfrm>
          <a:prstGeom prst="flowChartProcess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 healthy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/>
          <p:nvPr/>
        </p:nvGrpSpPr>
        <p:grpSpPr>
          <a:xfrm>
            <a:off x="1228009" y="403069"/>
            <a:ext cx="10456142" cy="4270626"/>
            <a:chOff x="914400" y="438150"/>
            <a:chExt cx="7172928" cy="3052825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2514600" y="438150"/>
              <a:ext cx="3810000" cy="5334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LEARNING OUTCOMES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1276350"/>
              <a:ext cx="5867400" cy="858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990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By end of the lesson students will be able to---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00200" y="2038350"/>
              <a:ext cx="6477000" cy="462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1.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carry out simple commands and instructions.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00200" y="2495550"/>
              <a:ext cx="6487128" cy="4620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2.</a:t>
              </a:r>
              <a:r>
                <a:rPr lang="en-US" sz="36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Understand </a:t>
              </a:r>
              <a:r>
                <a:rPr lang="en-US" sz="3600" dirty="0">
                  <a:ln w="1905"/>
                  <a:solidFill>
                    <a:srgbClr val="0000CC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the new words and meaning them.</a:t>
              </a:r>
              <a:r>
                <a: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3028950"/>
              <a:ext cx="4894817" cy="4620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 3.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write answer the simple questions. 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2377616" y="4673695"/>
            <a:ext cx="75969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write a short and simple composition</a:t>
            </a:r>
            <a:r>
              <a:rPr lang="en-US" sz="36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/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6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5616" y="884338"/>
            <a:ext cx="10007011" cy="70788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Teacher’s loud reading and discuss the lesson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9114" y="3585335"/>
            <a:ext cx="6180013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Open you EFT book at page 26.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1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545123" y="1130738"/>
            <a:ext cx="4403188" cy="1763338"/>
          </a:xfrm>
          <a:prstGeom prst="wedgeRoundRectCallout">
            <a:avLst>
              <a:gd name="adj1" fmla="val 39551"/>
              <a:gd name="adj2" fmla="val 8762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you doing,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Nasreen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5917808" y="704211"/>
            <a:ext cx="5870917" cy="2755216"/>
          </a:xfrm>
          <a:prstGeom prst="wedgeRoundRectCallout">
            <a:avLst>
              <a:gd name="adj1" fmla="val -38070"/>
              <a:gd name="adj2" fmla="val 7800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am putting some chocolate on my ice-cream. Ice-cream is delicious with chocolate.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9288" y="3959763"/>
            <a:ext cx="1129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Sima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9547" y="4309094"/>
            <a:ext cx="165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Nasreen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6096" y="4644390"/>
            <a:ext cx="1136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Sima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25029" y="4447443"/>
            <a:ext cx="19206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Nasreen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 flipH="1">
            <a:off x="780375" y="964517"/>
            <a:ext cx="5240597" cy="2425798"/>
          </a:xfrm>
          <a:prstGeom prst="wedgeRoundRectCallout">
            <a:avLst>
              <a:gd name="adj1" fmla="val 39445"/>
              <a:gd name="adj2" fmla="val 8673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Well, it looks good, but you shouldn’t eat a lot of chocolate or ice-cream.</a:t>
            </a:r>
          </a:p>
        </p:txBody>
      </p:sp>
      <p:sp>
        <p:nvSpPr>
          <p:cNvPr id="5" name="Rounded Rectangular Callout 4"/>
          <p:cNvSpPr/>
          <p:nvPr/>
        </p:nvSpPr>
        <p:spPr>
          <a:xfrm flipH="1">
            <a:off x="6738424" y="964517"/>
            <a:ext cx="4346916" cy="2425798"/>
          </a:xfrm>
          <a:prstGeom prst="wedgeRoundRectCallout">
            <a:avLst>
              <a:gd name="adj1" fmla="val -50245"/>
              <a:gd name="adj2" fmla="val 8909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course! I don’t eat them regularly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2590800" y="1115020"/>
            <a:ext cx="65532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Let’s find out the new words and meaning them.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4249" y="2584938"/>
            <a:ext cx="1464447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Delicious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9682" y="3804138"/>
            <a:ext cx="1139014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Putting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6966" y="5099538"/>
            <a:ext cx="1301730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Weather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9999" y="2510089"/>
            <a:ext cx="976297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Tasty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4524" y="3727938"/>
            <a:ext cx="1220372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Placing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9366" y="5099538"/>
            <a:ext cx="1301730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Climate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72130"/>
            <a:ext cx="27432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33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CC33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work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  <a:gradFill>
            <a:gsLst>
              <a:gs pos="71000">
                <a:schemeClr val="bg1"/>
              </a:gs>
              <a:gs pos="100000">
                <a:srgbClr val="FFC0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1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433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9</cp:revision>
  <dcterms:created xsi:type="dcterms:W3CDTF">2020-01-16T15:58:54Z</dcterms:created>
  <dcterms:modified xsi:type="dcterms:W3CDTF">2020-12-22T04:21:01Z</dcterms:modified>
</cp:coreProperties>
</file>