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7" r:id="rId2"/>
    <p:sldId id="258" r:id="rId3"/>
    <p:sldId id="259" r:id="rId4"/>
    <p:sldId id="261" r:id="rId5"/>
    <p:sldId id="262" r:id="rId6"/>
    <p:sldId id="265" r:id="rId7"/>
    <p:sldId id="267" r:id="rId8"/>
    <p:sldId id="266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416662-D9D1-43BF-9EFA-9686C2595DA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AB0435-3FF6-4F4E-BAA1-04C4C83CB0AB}">
      <dgm:prSet custT="1"/>
      <dgm:spPr/>
      <dgm:t>
        <a:bodyPr/>
        <a:lstStyle/>
        <a:p>
          <a:pPr rtl="0"/>
          <a:r>
            <a:rPr lang="en-US" sz="1200" dirty="0" err="1" smtClean="0">
              <a:solidFill>
                <a:srgbClr val="C00000"/>
              </a:solidFill>
            </a:rPr>
            <a:t>বর্ষাকালের</a:t>
          </a:r>
          <a:r>
            <a:rPr lang="en-US" sz="1200" dirty="0" smtClean="0">
              <a:solidFill>
                <a:srgbClr val="C00000"/>
              </a:solidFill>
            </a:rPr>
            <a:t> </a:t>
          </a:r>
          <a:r>
            <a:rPr lang="en-US" sz="1200" dirty="0" err="1" smtClean="0">
              <a:solidFill>
                <a:srgbClr val="C00000"/>
              </a:solidFill>
            </a:rPr>
            <a:t>রূপ</a:t>
          </a:r>
          <a:r>
            <a:rPr lang="en-US" sz="1200" dirty="0" smtClean="0">
              <a:solidFill>
                <a:srgbClr val="C00000"/>
              </a:solidFill>
            </a:rPr>
            <a:t> ও </a:t>
          </a:r>
          <a:r>
            <a:rPr lang="en-US" sz="1200" dirty="0" err="1" smtClean="0">
              <a:solidFill>
                <a:srgbClr val="C00000"/>
              </a:solidFill>
            </a:rPr>
            <a:t>নদীতীরের</a:t>
          </a:r>
          <a:r>
            <a:rPr lang="en-US" sz="1200" dirty="0" smtClean="0">
              <a:solidFill>
                <a:srgbClr val="C00000"/>
              </a:solidFill>
            </a:rPr>
            <a:t> </a:t>
          </a:r>
          <a:r>
            <a:rPr lang="en-US" sz="1200" dirty="0" err="1" smtClean="0">
              <a:solidFill>
                <a:srgbClr val="C00000"/>
              </a:solidFill>
            </a:rPr>
            <a:t>দৃশ্য</a:t>
          </a:r>
          <a:r>
            <a:rPr lang="en-US" sz="1200" dirty="0" smtClean="0">
              <a:solidFill>
                <a:srgbClr val="C00000"/>
              </a:solidFill>
            </a:rPr>
            <a:t> </a:t>
          </a:r>
          <a:r>
            <a:rPr lang="en-US" sz="1200" dirty="0" err="1" smtClean="0">
              <a:solidFill>
                <a:srgbClr val="C00000"/>
              </a:solidFill>
            </a:rPr>
            <a:t>সর্ম্পকে</a:t>
          </a:r>
          <a:r>
            <a:rPr lang="en-US" sz="1200" dirty="0" smtClean="0">
              <a:solidFill>
                <a:srgbClr val="C00000"/>
              </a:solidFill>
            </a:rPr>
            <a:t> </a:t>
          </a:r>
          <a:r>
            <a:rPr lang="en-US" sz="1200" dirty="0" err="1" smtClean="0">
              <a:solidFill>
                <a:srgbClr val="C00000"/>
              </a:solidFill>
            </a:rPr>
            <a:t>বর্ণনা</a:t>
          </a:r>
          <a:r>
            <a:rPr lang="en-US" sz="1200" dirty="0" smtClean="0">
              <a:solidFill>
                <a:srgbClr val="C00000"/>
              </a:solidFill>
            </a:rPr>
            <a:t> </a:t>
          </a:r>
          <a:r>
            <a:rPr lang="en-US" sz="900" dirty="0" smtClean="0">
              <a:solidFill>
                <a:srgbClr val="C00000"/>
              </a:solidFill>
            </a:rPr>
            <a:t>।</a:t>
          </a:r>
          <a:endParaRPr lang="en-US" sz="900" dirty="0">
            <a:solidFill>
              <a:srgbClr val="C00000"/>
            </a:solidFill>
          </a:endParaRPr>
        </a:p>
      </dgm:t>
    </dgm:pt>
    <dgm:pt modelId="{B2CADE5C-3618-43AB-AF97-2135D2AAB8B4}" type="parTrans" cxnId="{91500C61-1E71-481F-B292-EDD37460E81B}">
      <dgm:prSet/>
      <dgm:spPr/>
      <dgm:t>
        <a:bodyPr/>
        <a:lstStyle/>
        <a:p>
          <a:endParaRPr lang="en-US"/>
        </a:p>
      </dgm:t>
    </dgm:pt>
    <dgm:pt modelId="{FF30C6CF-BAD3-421F-8948-F99B5D78157E}" type="sibTrans" cxnId="{91500C61-1E71-481F-B292-EDD37460E81B}">
      <dgm:prSet/>
      <dgm:spPr/>
      <dgm:t>
        <a:bodyPr/>
        <a:lstStyle/>
        <a:p>
          <a:endParaRPr lang="en-US"/>
        </a:p>
      </dgm:t>
    </dgm:pt>
    <dgm:pt modelId="{4E20C7DA-D59C-4616-AAE4-2E77A8BF7255}" type="pres">
      <dgm:prSet presAssocID="{46416662-D9D1-43BF-9EFA-9686C2595DA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75611840-DE57-48E1-B618-9F32F204F6E5}" type="pres">
      <dgm:prSet presAssocID="{46416662-D9D1-43BF-9EFA-9686C2595DA6}" presName="pyramid" presStyleLbl="node1" presStyleIdx="0" presStyleCnt="1"/>
      <dgm:spPr/>
    </dgm:pt>
    <dgm:pt modelId="{6F7090D0-8AD1-47D6-9633-D74B61226354}" type="pres">
      <dgm:prSet presAssocID="{46416662-D9D1-43BF-9EFA-9686C2595DA6}" presName="theList" presStyleCnt="0"/>
      <dgm:spPr/>
    </dgm:pt>
    <dgm:pt modelId="{C37C3354-16C8-45CE-A0BA-F291EF694C1F}" type="pres">
      <dgm:prSet presAssocID="{A1AB0435-3FF6-4F4E-BAA1-04C4C83CB0AB}" presName="aNode" presStyleLbl="fgAcc1" presStyleIdx="0" presStyleCnt="1" custScaleX="393592" custScaleY="255234" custLinFactY="-21172" custLinFactNeighborX="-5078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BA98B-E8B3-4092-9F58-63917049BC5C}" type="pres">
      <dgm:prSet presAssocID="{A1AB0435-3FF6-4F4E-BAA1-04C4C83CB0AB}" presName="aSpace" presStyleCnt="0"/>
      <dgm:spPr/>
    </dgm:pt>
  </dgm:ptLst>
  <dgm:cxnLst>
    <dgm:cxn modelId="{91500C61-1E71-481F-B292-EDD37460E81B}" srcId="{46416662-D9D1-43BF-9EFA-9686C2595DA6}" destId="{A1AB0435-3FF6-4F4E-BAA1-04C4C83CB0AB}" srcOrd="0" destOrd="0" parTransId="{B2CADE5C-3618-43AB-AF97-2135D2AAB8B4}" sibTransId="{FF30C6CF-BAD3-421F-8948-F99B5D78157E}"/>
    <dgm:cxn modelId="{F94EB26F-7A86-43ED-B669-E03EFC19FDDA}" type="presOf" srcId="{A1AB0435-3FF6-4F4E-BAA1-04C4C83CB0AB}" destId="{C37C3354-16C8-45CE-A0BA-F291EF694C1F}" srcOrd="0" destOrd="0" presId="urn:microsoft.com/office/officeart/2005/8/layout/pyramid2"/>
    <dgm:cxn modelId="{480015F2-E322-4E80-9482-9B66F334BE82}" type="presOf" srcId="{46416662-D9D1-43BF-9EFA-9686C2595DA6}" destId="{4E20C7DA-D59C-4616-AAE4-2E77A8BF7255}" srcOrd="0" destOrd="0" presId="urn:microsoft.com/office/officeart/2005/8/layout/pyramid2"/>
    <dgm:cxn modelId="{C3C98C5E-AAB3-4EEE-A980-6F161F206797}" type="presParOf" srcId="{4E20C7DA-D59C-4616-AAE4-2E77A8BF7255}" destId="{75611840-DE57-48E1-B618-9F32F204F6E5}" srcOrd="0" destOrd="0" presId="urn:microsoft.com/office/officeart/2005/8/layout/pyramid2"/>
    <dgm:cxn modelId="{AF212043-490E-4779-9E61-375526FCB1CE}" type="presParOf" srcId="{4E20C7DA-D59C-4616-AAE4-2E77A8BF7255}" destId="{6F7090D0-8AD1-47D6-9633-D74B61226354}" srcOrd="1" destOrd="0" presId="urn:microsoft.com/office/officeart/2005/8/layout/pyramid2"/>
    <dgm:cxn modelId="{99634F3C-56A0-412A-A8FE-31AF9B099105}" type="presParOf" srcId="{6F7090D0-8AD1-47D6-9633-D74B61226354}" destId="{C37C3354-16C8-45CE-A0BA-F291EF694C1F}" srcOrd="0" destOrd="0" presId="urn:microsoft.com/office/officeart/2005/8/layout/pyramid2"/>
    <dgm:cxn modelId="{7B04F65E-9B57-4FA8-B3AD-82B28A994827}" type="presParOf" srcId="{6F7090D0-8AD1-47D6-9633-D74B61226354}" destId="{DB8BA98B-E8B3-4092-9F58-63917049BC5C}" srcOrd="1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D065A-0723-4136-BD01-B5924D383993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A078A-F9A4-45D9-BC31-899750E2F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A078A-F9A4-45D9-BC31-899750E2FB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606-3A4F-4F23-8381-645B15C671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B35-2EFD-4D06-BAD3-94E6B80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606-3A4F-4F23-8381-645B15C671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B35-2EFD-4D06-BAD3-94E6B80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606-3A4F-4F23-8381-645B15C671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B35-2EFD-4D06-BAD3-94E6B80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606-3A4F-4F23-8381-645B15C671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B35-2EFD-4D06-BAD3-94E6B80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606-3A4F-4F23-8381-645B15C671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B35-2EFD-4D06-BAD3-94E6B80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606-3A4F-4F23-8381-645B15C671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B35-2EFD-4D06-BAD3-94E6B80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606-3A4F-4F23-8381-645B15C671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B35-2EFD-4D06-BAD3-94E6B80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606-3A4F-4F23-8381-645B15C671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B35-2EFD-4D06-BAD3-94E6B80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606-3A4F-4F23-8381-645B15C671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B35-2EFD-4D06-BAD3-94E6B80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606-3A4F-4F23-8381-645B15C671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B35-2EFD-4D06-BAD3-94E6B80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606-3A4F-4F23-8381-645B15C671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856B35-2EFD-4D06-BAD3-94E6B8011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D9F606-3A4F-4F23-8381-645B15C671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856B35-2EFD-4D06-BAD3-94E6B80114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066800"/>
            <a:ext cx="304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276600"/>
            <a:ext cx="601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7030A0"/>
                </a:solidFill>
              </a:rPr>
              <a:t>শুভেচ্ছা</a:t>
            </a:r>
            <a:endParaRPr lang="en-US" sz="8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143000"/>
            <a:ext cx="5715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</a:rPr>
              <a:t>শিক্ষক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পরিচিতি</a:t>
            </a:r>
            <a:endParaRPr lang="en-US" sz="4400" dirty="0">
              <a:solidFill>
                <a:srgbClr val="00B050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রৌশন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আরা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বেগম</a:t>
            </a:r>
            <a:endParaRPr lang="en-US" sz="3200" dirty="0" smtClean="0">
              <a:solidFill>
                <a:srgbClr val="00B050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প্রভাষক</a:t>
            </a:r>
            <a:r>
              <a:rPr lang="en-US" sz="3200" dirty="0" smtClean="0">
                <a:solidFill>
                  <a:srgbClr val="00B050"/>
                </a:solidFill>
              </a:rPr>
              <a:t> (</a:t>
            </a:r>
            <a:r>
              <a:rPr lang="en-US" sz="3200" dirty="0" err="1" smtClean="0">
                <a:solidFill>
                  <a:srgbClr val="00B050"/>
                </a:solidFill>
              </a:rPr>
              <a:t>বাংলা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</a:p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হবিগঞ্জ</a:t>
            </a:r>
            <a:r>
              <a:rPr lang="en-US" sz="3200" dirty="0" smtClean="0">
                <a:solidFill>
                  <a:srgbClr val="00B050"/>
                </a:solidFill>
              </a:rPr>
              <a:t>  </a:t>
            </a:r>
            <a:r>
              <a:rPr lang="en-US" sz="3200" dirty="0" err="1" smtClean="0">
                <a:solidFill>
                  <a:srgbClr val="00B050"/>
                </a:solidFill>
              </a:rPr>
              <a:t>হাই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স্কুল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অ্যান্ড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কলেজ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371600"/>
            <a:ext cx="3886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1"/>
                </a:solidFill>
              </a:rPr>
              <a:t>পাঠ</a:t>
            </a:r>
            <a:r>
              <a:rPr lang="en-US" sz="5400" dirty="0" smtClean="0">
                <a:solidFill>
                  <a:schemeClr val="accent1"/>
                </a:solidFill>
              </a:rPr>
              <a:t> </a:t>
            </a:r>
            <a:r>
              <a:rPr lang="en-US" sz="5400" dirty="0" err="1" smtClean="0">
                <a:solidFill>
                  <a:schemeClr val="accent1"/>
                </a:solidFill>
              </a:rPr>
              <a:t>শিরোনাম</a:t>
            </a:r>
            <a:endParaRPr lang="en-US" sz="5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accent1"/>
                </a:solidFill>
              </a:rPr>
              <a:t>শ্রেণিঃ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একাদশ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accent1"/>
                </a:solidFill>
              </a:rPr>
              <a:t>বিষয়ঃ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বাংলা</a:t>
            </a:r>
            <a:r>
              <a:rPr lang="en-US" sz="2800" dirty="0" smtClean="0">
                <a:solidFill>
                  <a:schemeClr val="accent1"/>
                </a:solidFill>
              </a:rPr>
              <a:t> ১ম </a:t>
            </a:r>
            <a:r>
              <a:rPr lang="en-US" sz="2800" dirty="0" err="1" smtClean="0">
                <a:solidFill>
                  <a:schemeClr val="accent1"/>
                </a:solidFill>
              </a:rPr>
              <a:t>কবিতা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</a:p>
          <a:p>
            <a:pPr algn="ctr"/>
            <a:r>
              <a:rPr lang="en-US" sz="2000" dirty="0" err="1" smtClean="0">
                <a:solidFill>
                  <a:schemeClr val="accent1"/>
                </a:solidFill>
              </a:rPr>
              <a:t>আলোচ্য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বিষয়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ঃসোনার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তরী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শিখনফলঃ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এ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জ্ঞান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করবেঃ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ছবি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1400" dirty="0" smtClean="0"/>
              <a:t>১।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সোনার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তরী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অর্ন্তলীন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জীবনদর্শন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অবহিত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২।বর্ষাকালে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তীরের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দৃশ্য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ক্ষুরধারা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স্রোত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সর্ম্পকে</a:t>
            </a:r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সচেষ্ট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রুপক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রুপক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অবহিত</a:t>
            </a:r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download (5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886200" y="4495800"/>
            <a:ext cx="2895599" cy="1676400"/>
          </a:xfrm>
        </p:spPr>
      </p:pic>
      <p:pic>
        <p:nvPicPr>
          <p:cNvPr id="12" name="Picture 11" descr="photo-1559884743-74a57598c6c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152400"/>
            <a:ext cx="2971800" cy="1905000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2209800"/>
            <a:ext cx="2857500" cy="1600200"/>
          </a:xfrm>
          <a:prstGeom prst="rect">
            <a:avLst/>
          </a:prstGeom>
        </p:spPr>
      </p:pic>
      <p:pic>
        <p:nvPicPr>
          <p:cNvPr id="15" name="Picture 2" descr="C:\Users\alamgir\Pictures\Habigang pictures\Rabi takur\download (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4675" y="4191000"/>
            <a:ext cx="2219325" cy="20574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038600" y="6248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শিল্পাচার্য</a:t>
            </a:r>
            <a:r>
              <a:rPr lang="en-US" sz="1200" dirty="0" smtClean="0"/>
              <a:t> ঃ </a:t>
            </a:r>
            <a:r>
              <a:rPr lang="en-US" sz="1200" dirty="0" err="1" smtClean="0"/>
              <a:t>জয়নুল</a:t>
            </a:r>
            <a:r>
              <a:rPr lang="en-US" sz="1200" dirty="0" smtClean="0"/>
              <a:t> </a:t>
            </a:r>
            <a:r>
              <a:rPr lang="en-US" sz="1200" dirty="0" err="1" smtClean="0"/>
              <a:t>আবেদিন</a:t>
            </a:r>
            <a:endParaRPr lang="en-US" sz="1200" dirty="0" smtClean="0"/>
          </a:p>
          <a:p>
            <a:r>
              <a:rPr lang="en-US" sz="1200" dirty="0" err="1" smtClean="0"/>
              <a:t>সংগ্রাম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438400"/>
            <a:ext cx="2771775" cy="1647825"/>
          </a:xfrm>
          <a:prstGeom prst="rect">
            <a:avLst/>
          </a:prstGeom>
        </p:spPr>
      </p:pic>
      <p:pic>
        <p:nvPicPr>
          <p:cNvPr id="3" name="Picture 2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66900" cy="24479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oto-1559884743-74a57598c6c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533400"/>
            <a:ext cx="7010400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7200" y="4953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কৃষকের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জীবনদর্শন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762000"/>
            <a:ext cx="4572000" cy="2971800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/>
        </p:nvGraphicFramePr>
        <p:xfrm>
          <a:off x="1143000" y="1066800"/>
          <a:ext cx="2362200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609600"/>
            <a:ext cx="4038600" cy="2133600"/>
          </a:xfrm>
          <a:prstGeom prst="rect">
            <a:avLst/>
          </a:prstGeom>
        </p:spPr>
      </p:pic>
      <p:pic>
        <p:nvPicPr>
          <p:cNvPr id="3" name="Picture 2" descr="C:\Users\alamgir\Pictures\Habigang pictures\Rabi takur\download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124200"/>
            <a:ext cx="4038600" cy="2667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1295400"/>
            <a:ext cx="365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কবিতায়</a:t>
            </a:r>
            <a:r>
              <a:rPr lang="en-US" dirty="0" smtClean="0"/>
              <a:t> </a:t>
            </a:r>
            <a:r>
              <a:rPr lang="en-US" dirty="0" err="1" smtClean="0"/>
              <a:t>রূপ</a:t>
            </a:r>
            <a:r>
              <a:rPr lang="en-US" dirty="0" smtClean="0"/>
              <a:t> </a:t>
            </a:r>
            <a:r>
              <a:rPr lang="en-US" dirty="0" err="1" smtClean="0"/>
              <a:t>নির্মাণে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চতুরতার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কৌশল</a:t>
            </a:r>
            <a:r>
              <a:rPr lang="en-US" dirty="0" smtClean="0"/>
              <a:t> </a:t>
            </a:r>
            <a:r>
              <a:rPr lang="en-US" dirty="0" err="1" smtClean="0"/>
              <a:t>অবলম্বন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endParaRPr lang="en-US" dirty="0" smtClean="0"/>
          </a:p>
          <a:p>
            <a:r>
              <a:rPr lang="en-US" dirty="0" err="1" smtClean="0"/>
              <a:t>হ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রূপক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রূপক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কিছুকে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বোঝাচ্ছে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রূপক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২প্রকার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১।আপতদৃষ্ট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ভাববস্তু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২।অর্ন্তিহিত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ভাববস্তু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9060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</TotalTime>
  <Words>127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 শিখনফলঃ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alamgir</dc:creator>
  <cp:lastModifiedBy>alamgir</cp:lastModifiedBy>
  <cp:revision>54</cp:revision>
  <dcterms:created xsi:type="dcterms:W3CDTF">2020-12-20T04:21:14Z</dcterms:created>
  <dcterms:modified xsi:type="dcterms:W3CDTF">2020-12-22T04:41:41Z</dcterms:modified>
</cp:coreProperties>
</file>