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446677-9873-474B-959A-3F88AC612028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D82E17-FB66-4DD7-9B6B-65553A20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85801"/>
            <a:ext cx="5410200" cy="838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2133600"/>
            <a:ext cx="30480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0"/>
            <a:ext cx="4430233" cy="4343400"/>
          </a:xfrm>
          <a:prstGeom prst="rect">
            <a:avLst/>
          </a:prstGeom>
          <a:ln cap="sq" cmpd="thickThin">
            <a:solidFill>
              <a:schemeClr val="tx1"/>
            </a:solidFill>
          </a:ln>
          <a:scene3d>
            <a:camera prst="orthographicFront"/>
            <a:lightRig rig="threePt" dir="t"/>
          </a:scene3d>
          <a:sp3d z="6350"/>
        </p:spPr>
      </p:pic>
      <p:sp>
        <p:nvSpPr>
          <p:cNvPr id="6" name="Rectangle 5"/>
          <p:cNvSpPr/>
          <p:nvPr/>
        </p:nvSpPr>
        <p:spPr>
          <a:xfrm>
            <a:off x="5486400" y="24384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G_20201215_2252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133600"/>
            <a:ext cx="3708400" cy="43434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G_20200907_1134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743200"/>
            <a:ext cx="3736573" cy="335280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04088"/>
            <a:ext cx="4724400" cy="667512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ঃতৃতীয়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752600"/>
            <a:ext cx="2857500" cy="1600200"/>
          </a:xfrm>
          <a:prstGeom prst="rect">
            <a:avLst/>
          </a:prstGeom>
        </p:spPr>
      </p:pic>
      <p:pic>
        <p:nvPicPr>
          <p:cNvPr id="5" name="Picture 4" descr="b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657600"/>
            <a:ext cx="1724025" cy="2286000"/>
          </a:xfrm>
          <a:prstGeom prst="rect">
            <a:avLst/>
          </a:prstGeom>
        </p:spPr>
      </p:pic>
      <p:pic>
        <p:nvPicPr>
          <p:cNvPr id="6" name="Picture 5" descr="b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657600"/>
            <a:ext cx="1581150" cy="2286000"/>
          </a:xfrm>
          <a:prstGeom prst="rect">
            <a:avLst/>
          </a:prstGeom>
        </p:spPr>
      </p:pic>
      <p:pic>
        <p:nvPicPr>
          <p:cNvPr id="7" name="Picture 6" descr="b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657600"/>
            <a:ext cx="1781175" cy="2285999"/>
          </a:xfrm>
          <a:prstGeom prst="rect">
            <a:avLst/>
          </a:prstGeom>
        </p:spPr>
      </p:pic>
      <p:pic>
        <p:nvPicPr>
          <p:cNvPr id="8" name="Picture 7" descr="Book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0" y="3657600"/>
            <a:ext cx="1828800" cy="2286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45720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roblem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2466975" cy="1847850"/>
          </a:xfrm>
        </p:spPr>
      </p:pic>
      <p:pic>
        <p:nvPicPr>
          <p:cNvPr id="5" name="Picture 4" descr="Problem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752600"/>
            <a:ext cx="2809875" cy="1628775"/>
          </a:xfrm>
          <a:prstGeom prst="rect">
            <a:avLst/>
          </a:prstGeom>
        </p:spPr>
      </p:pic>
      <p:pic>
        <p:nvPicPr>
          <p:cNvPr id="6" name="Picture 5" descr="Problem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752600"/>
            <a:ext cx="2705100" cy="1685925"/>
          </a:xfrm>
          <a:prstGeom prst="rect">
            <a:avLst/>
          </a:prstGeom>
        </p:spPr>
      </p:pic>
      <p:pic>
        <p:nvPicPr>
          <p:cNvPr id="7" name="Picture 6" descr="Problem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886200"/>
            <a:ext cx="2733675" cy="2362200"/>
          </a:xfrm>
          <a:prstGeom prst="rect">
            <a:avLst/>
          </a:prstGeom>
        </p:spPr>
      </p:pic>
      <p:pic>
        <p:nvPicPr>
          <p:cNvPr id="8" name="Picture 7" descr="Problem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3886200"/>
            <a:ext cx="5029200" cy="25146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53340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বর্ণণা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Sik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95600"/>
            <a:ext cx="7614557" cy="358140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4038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48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sz="40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ঃ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/>
          </a:p>
          <a:p>
            <a:r>
              <a:rPr lang="en-US" sz="4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ingel Work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143000"/>
            <a:ext cx="4648200" cy="1524001"/>
          </a:xfrm>
          <a:prstGeom prst="rect">
            <a:avLst/>
          </a:prstGeom>
        </p:spPr>
      </p:pic>
      <p:pic>
        <p:nvPicPr>
          <p:cNvPr id="5" name="Picture 4" descr="Group Work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4648200" cy="1533525"/>
          </a:xfrm>
          <a:prstGeom prst="rect">
            <a:avLst/>
          </a:prstGeom>
        </p:spPr>
      </p:pic>
      <p:pic>
        <p:nvPicPr>
          <p:cNvPr id="6" name="Picture 5" descr="Group &amp; Grou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495800"/>
            <a:ext cx="4724400" cy="16002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4191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দুরীকরণে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44196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সম্মুখীন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4343400" cy="8382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lowe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600200"/>
            <a:ext cx="4572000" cy="2286000"/>
          </a:xfrm>
          <a:prstGeom prst="rect">
            <a:avLst/>
          </a:prstGeom>
        </p:spPr>
      </p:pic>
      <p:pic>
        <p:nvPicPr>
          <p:cNvPr id="5" name="Picture 4" descr="IMG_20201206_1626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990248"/>
            <a:ext cx="8839200" cy="271535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</TotalTime>
  <Words>87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স্বাগতম</vt:lpstr>
      <vt:lpstr>শিক্ষক পরিচিতি</vt:lpstr>
      <vt:lpstr>পাঠ পরিচিতি</vt:lpstr>
      <vt:lpstr>সমস্যার ছবি</vt:lpstr>
      <vt:lpstr>শিখনফল</vt:lpstr>
      <vt:lpstr>উপস্থাপন</vt:lpstr>
      <vt:lpstr>মূল্যায়ণ</vt:lpstr>
      <vt:lpstr>বাড়ীর  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61</cp:revision>
  <dcterms:created xsi:type="dcterms:W3CDTF">2020-12-12T15:54:27Z</dcterms:created>
  <dcterms:modified xsi:type="dcterms:W3CDTF">2020-12-18T13:37:38Z</dcterms:modified>
</cp:coreProperties>
</file>