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7"/>
  </p:notesMasterIdLst>
  <p:sldIdLst>
    <p:sldId id="257" r:id="rId2"/>
    <p:sldId id="295" r:id="rId3"/>
    <p:sldId id="296" r:id="rId4"/>
    <p:sldId id="297" r:id="rId5"/>
    <p:sldId id="298" r:id="rId6"/>
    <p:sldId id="272" r:id="rId7"/>
    <p:sldId id="260" r:id="rId8"/>
    <p:sldId id="261" r:id="rId9"/>
    <p:sldId id="262" r:id="rId10"/>
    <p:sldId id="270" r:id="rId11"/>
    <p:sldId id="271" r:id="rId12"/>
    <p:sldId id="265" r:id="rId13"/>
    <p:sldId id="301" r:id="rId14"/>
    <p:sldId id="273" r:id="rId15"/>
    <p:sldId id="282" r:id="rId16"/>
    <p:sldId id="275" r:id="rId17"/>
    <p:sldId id="280" r:id="rId18"/>
    <p:sldId id="284" r:id="rId19"/>
    <p:sldId id="266" r:id="rId20"/>
    <p:sldId id="288" r:id="rId21"/>
    <p:sldId id="289" r:id="rId22"/>
    <p:sldId id="276" r:id="rId23"/>
    <p:sldId id="292" r:id="rId24"/>
    <p:sldId id="277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FBA3-69EA-4697-A105-85750463DB4A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1D64F-B021-4D40-AE09-E13124A42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8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2A15-BF14-4A0E-B132-FFEC1451C9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4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3D1E52-976C-48E4-B76F-FA453DC3FBC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36A367-7B90-4AD8-863E-052EA1998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">
              <a:schemeClr val="bg1">
                <a:lumMod val="85000"/>
              </a:schemeClr>
            </a:gs>
            <a:gs pos="40000">
              <a:srgbClr val="0070C0"/>
            </a:gs>
            <a:gs pos="61000">
              <a:srgbClr val="002060"/>
            </a:gs>
            <a:gs pos="89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1E82BC-3295-4730-9B38-3ED8F955DCAE}"/>
              </a:ext>
            </a:extLst>
          </p:cNvPr>
          <p:cNvSpPr txBox="1"/>
          <p:nvPr/>
        </p:nvSpPr>
        <p:spPr>
          <a:xfrm>
            <a:off x="2691316" y="970673"/>
            <a:ext cx="7244861" cy="4524315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softEdge rad="12700"/>
          </a:effectLst>
          <a:scene3d>
            <a:camera prst="perspectiveHeroicExtremeLeftFacing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Informal Roman" panose="030604020304060B0204" pitchFamily="66" charset="0"/>
              </a:rPr>
              <a:t>Welcome to the multimedia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50D085-3072-4D1A-B22D-BAE79FDF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197" y="970671"/>
            <a:ext cx="2411896" cy="62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754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17D89F-54A5-4426-B27D-AB445B11C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567" y="590277"/>
            <a:ext cx="5977304" cy="59773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A121D0-2215-40A3-81A8-3DBFF29241B9}"/>
              </a:ext>
            </a:extLst>
          </p:cNvPr>
          <p:cNvSpPr/>
          <p:nvPr/>
        </p:nvSpPr>
        <p:spPr>
          <a:xfrm>
            <a:off x="928495" y="874215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2ED82F-7A05-479C-8A8A-69A45DEA68F5}"/>
              </a:ext>
            </a:extLst>
          </p:cNvPr>
          <p:cNvSpPr/>
          <p:nvPr/>
        </p:nvSpPr>
        <p:spPr>
          <a:xfrm>
            <a:off x="2010579" y="1357173"/>
            <a:ext cx="171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lbum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2E7396-916A-4CE5-8B8A-A07F19D77664}"/>
              </a:ext>
            </a:extLst>
          </p:cNvPr>
          <p:cNvSpPr/>
          <p:nvPr/>
        </p:nvSpPr>
        <p:spPr>
          <a:xfrm>
            <a:off x="997666" y="2009269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2FC724-F936-4BF3-A264-A4E4625DD960}"/>
              </a:ext>
            </a:extLst>
          </p:cNvPr>
          <p:cNvSpPr/>
          <p:nvPr/>
        </p:nvSpPr>
        <p:spPr>
          <a:xfrm>
            <a:off x="2044016" y="2505670"/>
            <a:ext cx="173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lbum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42F58C-AFBC-4B5C-9F50-6101C50595B8}"/>
              </a:ext>
            </a:extLst>
          </p:cNvPr>
          <p:cNvSpPr/>
          <p:nvPr/>
        </p:nvSpPr>
        <p:spPr>
          <a:xfrm>
            <a:off x="2603599" y="4020798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85607F-4B42-4F87-8792-2FB33AD24BE9}"/>
              </a:ext>
            </a:extLst>
          </p:cNvPr>
          <p:cNvSpPr/>
          <p:nvPr/>
        </p:nvSpPr>
        <p:spPr>
          <a:xfrm>
            <a:off x="3406566" y="4020798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85D6FA84-8DFA-4043-B5C5-972075525748}"/>
              </a:ext>
            </a:extLst>
          </p:cNvPr>
          <p:cNvSpPr/>
          <p:nvPr/>
        </p:nvSpPr>
        <p:spPr>
          <a:xfrm>
            <a:off x="275691" y="310004"/>
            <a:ext cx="612104" cy="59717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</a:t>
            </a:r>
          </a:p>
          <a:p>
            <a:pPr algn="ctr"/>
            <a:r>
              <a:rPr lang="en-US" sz="3600" dirty="0"/>
              <a:t>N</a:t>
            </a:r>
          </a:p>
          <a:p>
            <a:pPr algn="ctr"/>
            <a:r>
              <a:rPr lang="en-US" sz="3600" dirty="0"/>
              <a:t>P</a:t>
            </a:r>
          </a:p>
          <a:p>
            <a:pPr algn="ctr"/>
            <a:r>
              <a:rPr lang="en-US" sz="3600" dirty="0"/>
              <a:t>U</a:t>
            </a:r>
          </a:p>
          <a:p>
            <a:pPr algn="ctr"/>
            <a:r>
              <a:rPr lang="en-US" sz="36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361083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A10892-CE76-4267-BA6D-53906EEF0B5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0501" y="1076325"/>
            <a:ext cx="4762500" cy="470535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6AAE7D8-4092-47A8-8C71-14665B70C4DA}"/>
              </a:ext>
            </a:extLst>
          </p:cNvPr>
          <p:cNvSpPr/>
          <p:nvPr/>
        </p:nvSpPr>
        <p:spPr>
          <a:xfrm>
            <a:off x="1463069" y="874215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7818EA-6683-4292-B7D3-AD2BBF542EF9}"/>
              </a:ext>
            </a:extLst>
          </p:cNvPr>
          <p:cNvSpPr/>
          <p:nvPr/>
        </p:nvSpPr>
        <p:spPr>
          <a:xfrm>
            <a:off x="2613521" y="1358786"/>
            <a:ext cx="1571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rrow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21405C-5428-48C1-BED8-A5EB8CBC44E9}"/>
              </a:ext>
            </a:extLst>
          </p:cNvPr>
          <p:cNvSpPr/>
          <p:nvPr/>
        </p:nvSpPr>
        <p:spPr>
          <a:xfrm>
            <a:off x="1532238" y="2009269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2240EB9-0B31-4135-BA53-3D43549A0933}"/>
              </a:ext>
            </a:extLst>
          </p:cNvPr>
          <p:cNvSpPr/>
          <p:nvPr/>
        </p:nvSpPr>
        <p:spPr>
          <a:xfrm>
            <a:off x="2571443" y="2516850"/>
            <a:ext cx="1596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rrow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9D9879-1D8E-45F7-9BDB-12ECCEE6FB1A}"/>
              </a:ext>
            </a:extLst>
          </p:cNvPr>
          <p:cNvSpPr/>
          <p:nvPr/>
        </p:nvSpPr>
        <p:spPr>
          <a:xfrm>
            <a:off x="8053075" y="3777925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868AFE-3842-4814-B59F-220D3BC8D69B}"/>
              </a:ext>
            </a:extLst>
          </p:cNvPr>
          <p:cNvSpPr/>
          <p:nvPr/>
        </p:nvSpPr>
        <p:spPr>
          <a:xfrm>
            <a:off x="8856042" y="3777925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1CAD45D3-5204-4805-AF44-3AD7769F0B91}"/>
              </a:ext>
            </a:extLst>
          </p:cNvPr>
          <p:cNvSpPr/>
          <p:nvPr/>
        </p:nvSpPr>
        <p:spPr>
          <a:xfrm>
            <a:off x="275691" y="310004"/>
            <a:ext cx="612104" cy="59717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</a:t>
            </a:r>
          </a:p>
          <a:p>
            <a:pPr algn="ctr"/>
            <a:r>
              <a:rPr lang="en-US" sz="3600" dirty="0"/>
              <a:t>N</a:t>
            </a:r>
          </a:p>
          <a:p>
            <a:pPr algn="ctr"/>
            <a:r>
              <a:rPr lang="en-US" sz="3600" dirty="0"/>
              <a:t>P</a:t>
            </a:r>
          </a:p>
          <a:p>
            <a:pPr algn="ctr"/>
            <a:r>
              <a:rPr lang="en-US" sz="3600" dirty="0"/>
              <a:t>U</a:t>
            </a:r>
          </a:p>
          <a:p>
            <a:pPr algn="ctr"/>
            <a:r>
              <a:rPr lang="en-US" sz="36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61789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8B991A-9F18-443D-8007-F5D568CB3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03" y="0"/>
            <a:ext cx="12198803" cy="6407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9D593A-26AF-4A71-A109-BF75A2DDDD3D}"/>
              </a:ext>
            </a:extLst>
          </p:cNvPr>
          <p:cNvSpPr/>
          <p:nvPr/>
        </p:nvSpPr>
        <p:spPr>
          <a:xfrm>
            <a:off x="829599" y="937178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3EA9E6-B171-4DE2-AD4F-C55E8F012DEA}"/>
              </a:ext>
            </a:extLst>
          </p:cNvPr>
          <p:cNvSpPr/>
          <p:nvPr/>
        </p:nvSpPr>
        <p:spPr>
          <a:xfrm>
            <a:off x="2048817" y="1447913"/>
            <a:ext cx="2249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irplane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424A2F-61C8-4138-8329-903DE535B10F}"/>
              </a:ext>
            </a:extLst>
          </p:cNvPr>
          <p:cNvSpPr/>
          <p:nvPr/>
        </p:nvSpPr>
        <p:spPr>
          <a:xfrm>
            <a:off x="829599" y="2149349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B76E39-F955-4679-A47D-9B3315D7861B}"/>
              </a:ext>
            </a:extLst>
          </p:cNvPr>
          <p:cNvSpPr/>
          <p:nvPr/>
        </p:nvSpPr>
        <p:spPr>
          <a:xfrm>
            <a:off x="1901329" y="2660084"/>
            <a:ext cx="2249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irplane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434F3D-3B0A-4922-BD68-277CCED6BFCB}"/>
              </a:ext>
            </a:extLst>
          </p:cNvPr>
          <p:cNvSpPr/>
          <p:nvPr/>
        </p:nvSpPr>
        <p:spPr>
          <a:xfrm>
            <a:off x="2435534" y="3884547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744462-95E5-4224-91BD-68AB72C33A54}"/>
              </a:ext>
            </a:extLst>
          </p:cNvPr>
          <p:cNvSpPr/>
          <p:nvPr/>
        </p:nvSpPr>
        <p:spPr>
          <a:xfrm>
            <a:off x="3238501" y="3872255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4FBEE5AC-5FD5-4610-A233-0320B4971B50}"/>
              </a:ext>
            </a:extLst>
          </p:cNvPr>
          <p:cNvSpPr/>
          <p:nvPr/>
        </p:nvSpPr>
        <p:spPr>
          <a:xfrm>
            <a:off x="159579" y="310004"/>
            <a:ext cx="612104" cy="59717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</a:t>
            </a:r>
          </a:p>
          <a:p>
            <a:pPr algn="ctr"/>
            <a:r>
              <a:rPr lang="en-US" sz="3600" dirty="0"/>
              <a:t>N</a:t>
            </a:r>
          </a:p>
          <a:p>
            <a:pPr algn="ctr"/>
            <a:r>
              <a:rPr lang="en-US" sz="3600" dirty="0"/>
              <a:t>P</a:t>
            </a:r>
          </a:p>
          <a:p>
            <a:pPr algn="ctr"/>
            <a:r>
              <a:rPr lang="en-US" sz="3600" dirty="0"/>
              <a:t>U</a:t>
            </a:r>
          </a:p>
          <a:p>
            <a:pPr algn="ctr"/>
            <a:r>
              <a:rPr lang="en-US" sz="36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185600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54753D-105E-4D0A-B229-694149B88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7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4654C4-78F2-4159-A9F4-3F04F3EF520A}"/>
              </a:ext>
            </a:extLst>
          </p:cNvPr>
          <p:cNvSpPr txBox="1"/>
          <p:nvPr/>
        </p:nvSpPr>
        <p:spPr>
          <a:xfrm>
            <a:off x="1845584" y="-66448"/>
            <a:ext cx="10432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How to write </a:t>
            </a:r>
            <a:r>
              <a:rPr lang="en-US" sz="8800" b="1" dirty="0">
                <a:solidFill>
                  <a:srgbClr val="FF0000"/>
                </a:solidFill>
              </a:rPr>
              <a:t>A</a:t>
            </a:r>
            <a:r>
              <a:rPr lang="en-US" sz="8800" dirty="0"/>
              <a:t> </a:t>
            </a:r>
            <a:r>
              <a:rPr lang="en-US" sz="8800" dirty="0">
                <a:solidFill>
                  <a:schemeClr val="bg1"/>
                </a:solidFill>
              </a:rPr>
              <a:t>&amp;</a:t>
            </a:r>
            <a:r>
              <a:rPr lang="en-US" sz="8800" dirty="0"/>
              <a:t> </a:t>
            </a:r>
            <a:r>
              <a:rPr lang="en-US" sz="88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EEB15FC2-2CBD-4582-827B-69E9AD7B3822}"/>
              </a:ext>
            </a:extLst>
          </p:cNvPr>
          <p:cNvSpPr/>
          <p:nvPr/>
        </p:nvSpPr>
        <p:spPr>
          <a:xfrm>
            <a:off x="145143" y="1599351"/>
            <a:ext cx="1306287" cy="4428102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ADFED9C-13E1-4585-AD24-1B02F348031D}"/>
              </a:ext>
            </a:extLst>
          </p:cNvPr>
          <p:cNvSpPr/>
          <p:nvPr/>
        </p:nvSpPr>
        <p:spPr>
          <a:xfrm>
            <a:off x="1800581" y="1035578"/>
            <a:ext cx="2904961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3445464-75B1-4EF1-982D-CFE49E27E9CD}"/>
              </a:ext>
            </a:extLst>
          </p:cNvPr>
          <p:cNvSpPr/>
          <p:nvPr/>
        </p:nvSpPr>
        <p:spPr>
          <a:xfrm>
            <a:off x="6572251" y="2750005"/>
            <a:ext cx="2362199" cy="2303919"/>
          </a:xfrm>
          <a:prstGeom prst="ellipse">
            <a:avLst/>
          </a:prstGeom>
          <a:noFill/>
          <a:ln w="508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ABF3771-5347-4DE1-8461-3139E6817165}"/>
              </a:ext>
            </a:extLst>
          </p:cNvPr>
          <p:cNvSpPr/>
          <p:nvPr/>
        </p:nvSpPr>
        <p:spPr>
          <a:xfrm>
            <a:off x="3193149" y="2452917"/>
            <a:ext cx="391881" cy="3338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D93D7E4-84D1-4371-A83A-DA7F40AA2F42}"/>
              </a:ext>
            </a:extLst>
          </p:cNvPr>
          <p:cNvSpPr/>
          <p:nvPr/>
        </p:nvSpPr>
        <p:spPr>
          <a:xfrm>
            <a:off x="3483433" y="2452916"/>
            <a:ext cx="391881" cy="3338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FD40F6D-2FF2-497E-BB81-7B993677630A}"/>
              </a:ext>
            </a:extLst>
          </p:cNvPr>
          <p:cNvSpPr/>
          <p:nvPr/>
        </p:nvSpPr>
        <p:spPr>
          <a:xfrm>
            <a:off x="2627089" y="4223659"/>
            <a:ext cx="391881" cy="3338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BA9471A-EB08-4E03-BB2C-18051C856462}"/>
              </a:ext>
            </a:extLst>
          </p:cNvPr>
          <p:cNvSpPr/>
          <p:nvPr/>
        </p:nvSpPr>
        <p:spPr>
          <a:xfrm rot="5400000">
            <a:off x="7532916" y="3730172"/>
            <a:ext cx="2859312" cy="5080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6698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6718 0.362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6849 0.3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11849 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2" grpId="0" animBg="1"/>
      <p:bldP spid="16" grpId="0" animBg="1"/>
      <p:bldP spid="1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42D137-0D4F-4519-B740-C7F212159EEE}"/>
              </a:ext>
            </a:extLst>
          </p:cNvPr>
          <p:cNvSpPr/>
          <p:nvPr/>
        </p:nvSpPr>
        <p:spPr>
          <a:xfrm>
            <a:off x="0" y="0"/>
            <a:ext cx="12192000" cy="6400800"/>
          </a:xfrm>
          <a:prstGeom prst="rect">
            <a:avLst/>
          </a:prstGeom>
          <a:pattFill prst="dkDnDiag">
            <a:fgClr>
              <a:schemeClr val="accent1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4CC434A-6180-4A10-A928-E7010F0AD1B6}"/>
              </a:ext>
            </a:extLst>
          </p:cNvPr>
          <p:cNvGrpSpPr/>
          <p:nvPr/>
        </p:nvGrpSpPr>
        <p:grpSpPr>
          <a:xfrm>
            <a:off x="2435339" y="1466227"/>
            <a:ext cx="4387645" cy="3569927"/>
            <a:chOff x="4191000" y="2005012"/>
            <a:chExt cx="3810000" cy="28479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0ABB6E4-FE2E-4092-9A68-3EE17CFC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91000" y="2005012"/>
              <a:ext cx="3810000" cy="28479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82DA50F-22AC-4CAF-B262-83F764A09166}"/>
                </a:ext>
              </a:extLst>
            </p:cNvPr>
            <p:cNvSpPr/>
            <p:nvPr/>
          </p:nvSpPr>
          <p:spPr>
            <a:xfrm>
              <a:off x="6371303" y="4601497"/>
              <a:ext cx="1091381" cy="235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B608BA-F03B-4827-95CB-71E66A12B765}"/>
              </a:ext>
            </a:extLst>
          </p:cNvPr>
          <p:cNvSpPr txBox="1"/>
          <p:nvPr/>
        </p:nvSpPr>
        <p:spPr>
          <a:xfrm>
            <a:off x="6808215" y="1880251"/>
            <a:ext cx="422998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46F65DB-5AC8-4F11-9FD3-21A2489E4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503" y="1395041"/>
            <a:ext cx="3285203" cy="36879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54F2C3-7043-480C-B739-2851CED3F15B}"/>
              </a:ext>
            </a:extLst>
          </p:cNvPr>
          <p:cNvSpPr txBox="1"/>
          <p:nvPr/>
        </p:nvSpPr>
        <p:spPr>
          <a:xfrm>
            <a:off x="7493363" y="4107722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rgbClr val="92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47DC928-DF5F-420B-BA95-3C0B0B117619}"/>
              </a:ext>
            </a:extLst>
          </p:cNvPr>
          <p:cNvSpPr txBox="1"/>
          <p:nvPr/>
        </p:nvSpPr>
        <p:spPr>
          <a:xfrm>
            <a:off x="2180644" y="369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Pronunciate</a:t>
            </a:r>
            <a:r>
              <a:rPr lang="en-US" sz="5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letter with me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C5513AB-771D-4701-92F7-1CEF0DA52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569" y="2251241"/>
            <a:ext cx="4210051" cy="35433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57FB20-4C81-453D-83DA-B23855C111B6}"/>
              </a:ext>
            </a:extLst>
          </p:cNvPr>
          <p:cNvSpPr txBox="1"/>
          <p:nvPr/>
        </p:nvSpPr>
        <p:spPr>
          <a:xfrm>
            <a:off x="6986026" y="1351115"/>
            <a:ext cx="248768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solidFill>
                  <a:srgbClr val="09CFD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5EFE43AB-9B62-4203-9E8F-EF846A6E2CC1}"/>
              </a:ext>
            </a:extLst>
          </p:cNvPr>
          <p:cNvSpPr/>
          <p:nvPr/>
        </p:nvSpPr>
        <p:spPr>
          <a:xfrm>
            <a:off x="145143" y="1599351"/>
            <a:ext cx="1306287" cy="4428102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371580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 animBg="1"/>
      <p:bldP spid="23" grpId="1" animBg="1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EC388D-6E82-44E5-9D28-8805C64E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51" y="1118986"/>
            <a:ext cx="3846859" cy="3745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7C7CED-9B4A-4CD5-AC4A-C22C73D7BC20}"/>
              </a:ext>
            </a:extLst>
          </p:cNvPr>
          <p:cNvSpPr txBox="1"/>
          <p:nvPr/>
        </p:nvSpPr>
        <p:spPr>
          <a:xfrm>
            <a:off x="336569" y="167849"/>
            <a:ext cx="500816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6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CF38172-B55B-4E24-976A-A4F1E483530E}"/>
              </a:ext>
            </a:extLst>
          </p:cNvPr>
          <p:cNvCxnSpPr>
            <a:cxnSpLocks/>
          </p:cNvCxnSpPr>
          <p:nvPr/>
        </p:nvCxnSpPr>
        <p:spPr>
          <a:xfrm>
            <a:off x="176539" y="1118988"/>
            <a:ext cx="11821747" cy="93087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F3B90A-68EF-4871-A697-4B2A014436F7}"/>
              </a:ext>
            </a:extLst>
          </p:cNvPr>
          <p:cNvSpPr txBox="1"/>
          <p:nvPr/>
        </p:nvSpPr>
        <p:spPr>
          <a:xfrm>
            <a:off x="589373" y="1189167"/>
            <a:ext cx="2589707" cy="2781446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6CB5A6-AC2B-40F1-A05E-CDC48B549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547" y="2275023"/>
            <a:ext cx="2942371" cy="3391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012EF1-58D7-4AF1-BE91-51413110B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7" t="19914" r="11050" b="19596"/>
          <a:stretch/>
        </p:blipFill>
        <p:spPr>
          <a:xfrm>
            <a:off x="7415273" y="4112152"/>
            <a:ext cx="3773511" cy="160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AA379E04-72F6-47B0-8F8D-5DF90AF2E382}"/>
              </a:ext>
            </a:extLst>
          </p:cNvPr>
          <p:cNvSpPr/>
          <p:nvPr/>
        </p:nvSpPr>
        <p:spPr>
          <a:xfrm rot="5400000">
            <a:off x="9698755" y="1948125"/>
            <a:ext cx="4441371" cy="545123"/>
          </a:xfrm>
          <a:prstGeom prst="homePlate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398141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4C5D984-5E14-41E4-B5B3-8DF10BEA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70" y="586674"/>
            <a:ext cx="2999492" cy="538933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A1F8D20-106E-4428-9E7B-246301CFA368}"/>
              </a:ext>
            </a:extLst>
          </p:cNvPr>
          <p:cNvCxnSpPr>
            <a:cxnSpLocks/>
          </p:cNvCxnSpPr>
          <p:nvPr/>
        </p:nvCxnSpPr>
        <p:spPr>
          <a:xfrm flipH="1">
            <a:off x="8777465" y="2235447"/>
            <a:ext cx="862884" cy="2374339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DEE9864-710B-447C-A73B-52E07690DADF}"/>
              </a:ext>
            </a:extLst>
          </p:cNvPr>
          <p:cNvCxnSpPr>
            <a:cxnSpLocks/>
          </p:cNvCxnSpPr>
          <p:nvPr/>
        </p:nvCxnSpPr>
        <p:spPr>
          <a:xfrm>
            <a:off x="9890646" y="2235447"/>
            <a:ext cx="878749" cy="2374339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CBD1B97-BB1B-4B2F-A75F-2F0B2C4D4C44}"/>
              </a:ext>
            </a:extLst>
          </p:cNvPr>
          <p:cNvSpPr/>
          <p:nvPr/>
        </p:nvSpPr>
        <p:spPr>
          <a:xfrm rot="2829732">
            <a:off x="9709573" y="2095953"/>
            <a:ext cx="91440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9EFE124-DA51-4FC9-B50D-281BF783A35F}"/>
              </a:ext>
            </a:extLst>
          </p:cNvPr>
          <p:cNvCxnSpPr>
            <a:cxnSpLocks/>
          </p:cNvCxnSpPr>
          <p:nvPr/>
        </p:nvCxnSpPr>
        <p:spPr>
          <a:xfrm>
            <a:off x="9153527" y="3918108"/>
            <a:ext cx="130939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Right 36">
            <a:extLst>
              <a:ext uri="{FF2B5EF4-FFF2-40B4-BE49-F238E27FC236}">
                <a16:creationId xmlns:a16="http://schemas.microsoft.com/office/drawing/2014/main" xmlns="" id="{5E610C8A-8BEF-49D4-9C2B-81F9BCD082C5}"/>
              </a:ext>
            </a:extLst>
          </p:cNvPr>
          <p:cNvSpPr/>
          <p:nvPr/>
        </p:nvSpPr>
        <p:spPr>
          <a:xfrm>
            <a:off x="6376763" y="3281338"/>
            <a:ext cx="978408" cy="48463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8015787-5B61-44EF-9180-9E8979CF8665}"/>
              </a:ext>
            </a:extLst>
          </p:cNvPr>
          <p:cNvSpPr txBox="1"/>
          <p:nvPr/>
        </p:nvSpPr>
        <p:spPr>
          <a:xfrm>
            <a:off x="2143198" y="319810"/>
            <a:ext cx="753537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E6954FB-511D-4B18-B0DC-9E69DC4C3F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364"/>
          <a:stretch/>
        </p:blipFill>
        <p:spPr>
          <a:xfrm>
            <a:off x="2659501" y="1980530"/>
            <a:ext cx="2808095" cy="2963887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15008EE5-C86E-4C02-92D6-410E1B5DFF71}"/>
              </a:ext>
            </a:extLst>
          </p:cNvPr>
          <p:cNvSpPr/>
          <p:nvPr/>
        </p:nvSpPr>
        <p:spPr>
          <a:xfrm>
            <a:off x="261258" y="1599351"/>
            <a:ext cx="1306287" cy="4428102"/>
          </a:xfrm>
          <a:prstGeom prst="homePlat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391268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3F87C5-6DC5-48C9-ACB4-ECD901FCA882}"/>
              </a:ext>
            </a:extLst>
          </p:cNvPr>
          <p:cNvSpPr txBox="1"/>
          <p:nvPr/>
        </p:nvSpPr>
        <p:spPr>
          <a:xfrm>
            <a:off x="3197346" y="397490"/>
            <a:ext cx="545384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Look, listen and say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E1C9E7C-01E8-4CE5-B985-0295359F5094}"/>
              </a:ext>
            </a:extLst>
          </p:cNvPr>
          <p:cNvCxnSpPr>
            <a:cxnSpLocks/>
          </p:cNvCxnSpPr>
          <p:nvPr/>
        </p:nvCxnSpPr>
        <p:spPr>
          <a:xfrm>
            <a:off x="132735" y="1536537"/>
            <a:ext cx="11857704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7F5CE67-4D56-4A21-91E6-E7958B8B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9833" y="3288890"/>
            <a:ext cx="4208873" cy="2949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B6CEF7-542A-4CE5-9212-F2E6B83F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681" y="4498836"/>
            <a:ext cx="3021121" cy="1739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113563-EB39-49AB-BC20-632FDAECB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245"/>
          <a:stretch/>
        </p:blipFill>
        <p:spPr>
          <a:xfrm>
            <a:off x="748303" y="2135738"/>
            <a:ext cx="2651991" cy="2733039"/>
          </a:xfrm>
          <a:prstGeom prst="rect">
            <a:avLst/>
          </a:prstGeom>
        </p:spPr>
      </p:pic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xmlns="" id="{BDBF2B64-0D24-4AED-B841-5B90420F6120}"/>
              </a:ext>
            </a:extLst>
          </p:cNvPr>
          <p:cNvSpPr/>
          <p:nvPr/>
        </p:nvSpPr>
        <p:spPr>
          <a:xfrm rot="5400000">
            <a:off x="9441543" y="2750459"/>
            <a:ext cx="4746170" cy="75474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33340811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9B4D1D-3890-4357-961A-801476568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07" y="2263169"/>
            <a:ext cx="2714887" cy="2901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675AE7-91ED-429C-AA03-968FFD39FDA5}"/>
              </a:ext>
            </a:extLst>
          </p:cNvPr>
          <p:cNvSpPr txBox="1"/>
          <p:nvPr/>
        </p:nvSpPr>
        <p:spPr>
          <a:xfrm>
            <a:off x="2627291" y="540531"/>
            <a:ext cx="7557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 Trace in the air.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9F47697-8D95-42C1-BF5A-B490D2BC52DA}"/>
              </a:ext>
            </a:extLst>
          </p:cNvPr>
          <p:cNvGrpSpPr/>
          <p:nvPr/>
        </p:nvGrpSpPr>
        <p:grpSpPr>
          <a:xfrm>
            <a:off x="8107682" y="2656587"/>
            <a:ext cx="2155823" cy="2166967"/>
            <a:chOff x="7010402" y="2656585"/>
            <a:chExt cx="2155823" cy="2166967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xmlns="" id="{A22CCF4D-1C72-4644-A7A6-B5D42766AC83}"/>
                </a:ext>
              </a:extLst>
            </p:cNvPr>
            <p:cNvSpPr/>
            <p:nvPr/>
          </p:nvSpPr>
          <p:spPr>
            <a:xfrm rot="19573427">
              <a:off x="7093048" y="2656585"/>
              <a:ext cx="2073177" cy="2166967"/>
            </a:xfrm>
            <a:prstGeom prst="arc">
              <a:avLst>
                <a:gd name="adj1" fmla="val 4033702"/>
                <a:gd name="adj2" fmla="val 249224"/>
              </a:avLst>
            </a:prstGeom>
            <a:ln w="38100">
              <a:solidFill>
                <a:schemeClr val="tx1"/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xmlns="" id="{CF3C9CF7-99F3-427A-8CB0-42913FF4ABB2}"/>
                </a:ext>
              </a:extLst>
            </p:cNvPr>
            <p:cNvSpPr/>
            <p:nvPr/>
          </p:nvSpPr>
          <p:spPr>
            <a:xfrm rot="10550172">
              <a:off x="7010402" y="3637690"/>
              <a:ext cx="154428" cy="152938"/>
            </a:xfrm>
            <a:prstGeom prst="flowChartExtra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09F72F5-7666-43A8-84FD-4E19CE407689}"/>
              </a:ext>
            </a:extLst>
          </p:cNvPr>
          <p:cNvGrpSpPr/>
          <p:nvPr/>
        </p:nvGrpSpPr>
        <p:grpSpPr>
          <a:xfrm>
            <a:off x="10103222" y="2590042"/>
            <a:ext cx="154428" cy="2337045"/>
            <a:chOff x="9005942" y="2590040"/>
            <a:chExt cx="154428" cy="233704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DD3C6F5-D444-43BF-8517-0CCBFF1F8798}"/>
                </a:ext>
              </a:extLst>
            </p:cNvPr>
            <p:cNvCxnSpPr>
              <a:cxnSpLocks/>
            </p:cNvCxnSpPr>
            <p:nvPr/>
          </p:nvCxnSpPr>
          <p:spPr>
            <a:xfrm>
              <a:off x="9083384" y="2590040"/>
              <a:ext cx="0" cy="233704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Extract 12">
              <a:extLst>
                <a:ext uri="{FF2B5EF4-FFF2-40B4-BE49-F238E27FC236}">
                  <a16:creationId xmlns:a16="http://schemas.microsoft.com/office/drawing/2014/main" xmlns="" id="{B22C8ECB-6739-43B4-A718-04273B0FAD0D}"/>
                </a:ext>
              </a:extLst>
            </p:cNvPr>
            <p:cNvSpPr/>
            <p:nvPr/>
          </p:nvSpPr>
          <p:spPr>
            <a:xfrm rot="10550172">
              <a:off x="9005942" y="3689454"/>
              <a:ext cx="154428" cy="152938"/>
            </a:xfrm>
            <a:prstGeom prst="flowChartExtra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2CEBCC-39D5-4AB7-B250-6012698BF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642" y="2439466"/>
            <a:ext cx="2659855" cy="2816596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ACE631E5-2683-4878-94C5-D72C8D952842}"/>
              </a:ext>
            </a:extLst>
          </p:cNvPr>
          <p:cNvSpPr/>
          <p:nvPr/>
        </p:nvSpPr>
        <p:spPr>
          <a:xfrm>
            <a:off x="5989293" y="3553717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D4E7984F-9ED4-4EE3-90D0-B4BCA17D1319}"/>
              </a:ext>
            </a:extLst>
          </p:cNvPr>
          <p:cNvSpPr/>
          <p:nvPr/>
        </p:nvSpPr>
        <p:spPr>
          <a:xfrm>
            <a:off x="0" y="1192954"/>
            <a:ext cx="653144" cy="4428102"/>
          </a:xfrm>
          <a:prstGeom prst="homePlate">
            <a:avLst>
              <a:gd name="adj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C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41654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F24EAA-9BF1-4C29-89ED-E132C880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157" y="1386840"/>
            <a:ext cx="4165139" cy="4831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31192F-0C06-4F1C-B749-3E9A622E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204" y="1386840"/>
            <a:ext cx="4078481" cy="4831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xmlns="" id="{491184D6-6BC6-4275-AD24-4840F4897C2F}"/>
              </a:ext>
            </a:extLst>
          </p:cNvPr>
          <p:cNvSpPr/>
          <p:nvPr/>
        </p:nvSpPr>
        <p:spPr>
          <a:xfrm rot="5400000">
            <a:off x="5722034" y="-2216947"/>
            <a:ext cx="1033978" cy="5922499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>
              <a:lnSpc>
                <a:spcPct val="300000"/>
              </a:lnSpc>
            </a:pPr>
            <a:r>
              <a:rPr lang="en-US" sz="4400" b="1" dirty="0">
                <a:solidFill>
                  <a:srgbClr val="7030A0"/>
                </a:solidFill>
                <a:effectLst/>
              </a:rPr>
              <a:t>Open at page-5</a:t>
            </a: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xmlns="" id="{956D74B5-6FA4-422D-95C6-3CACF42A4FA5}"/>
              </a:ext>
            </a:extLst>
          </p:cNvPr>
          <p:cNvSpPr/>
          <p:nvPr/>
        </p:nvSpPr>
        <p:spPr>
          <a:xfrm>
            <a:off x="5733145" y="2975428"/>
            <a:ext cx="1059543" cy="123371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01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68D1B3-47E6-4F53-B8E0-1B3DC49CBE9C}"/>
              </a:ext>
            </a:extLst>
          </p:cNvPr>
          <p:cNvSpPr/>
          <p:nvPr/>
        </p:nvSpPr>
        <p:spPr>
          <a:xfrm>
            <a:off x="0" y="0"/>
            <a:ext cx="12192000" cy="6278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xmlns="" id="{90765D07-A8AE-4689-90CE-0807CAB1E8B1}"/>
              </a:ext>
            </a:extLst>
          </p:cNvPr>
          <p:cNvSpPr/>
          <p:nvPr/>
        </p:nvSpPr>
        <p:spPr>
          <a:xfrm>
            <a:off x="1046248" y="108367"/>
            <a:ext cx="10099505" cy="1533379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</a:rPr>
              <a:t>Introduction of the teacher</a:t>
            </a:r>
          </a:p>
        </p:txBody>
      </p:sp>
      <p:sp>
        <p:nvSpPr>
          <p:cNvPr id="5" name="Flowchart: Card 4">
            <a:extLst>
              <a:ext uri="{FF2B5EF4-FFF2-40B4-BE49-F238E27FC236}">
                <a16:creationId xmlns:a16="http://schemas.microsoft.com/office/drawing/2014/main" xmlns="" id="{CEF60C58-CFEC-43B7-BE0B-FC1C39F1C18B}"/>
              </a:ext>
            </a:extLst>
          </p:cNvPr>
          <p:cNvSpPr/>
          <p:nvPr/>
        </p:nvSpPr>
        <p:spPr>
          <a:xfrm>
            <a:off x="2988581" y="2106191"/>
            <a:ext cx="8943975" cy="3971926"/>
          </a:xfrm>
          <a:prstGeom prst="flowChartPunchedCar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Md. </a:t>
            </a:r>
            <a:r>
              <a:rPr lang="en-US" sz="4400" b="1" dirty="0" err="1" smtClean="0">
                <a:latin typeface="Calibri" panose="020F0502020204030204" pitchFamily="34" charset="0"/>
              </a:rPr>
              <a:t>Nurul</a:t>
            </a:r>
            <a:r>
              <a:rPr lang="en-US" sz="4400" b="1" dirty="0" smtClean="0">
                <a:latin typeface="Calibri" panose="020F0502020204030204" pitchFamily="34" charset="0"/>
              </a:rPr>
              <a:t> Islam</a:t>
            </a:r>
            <a:endParaRPr lang="en-US" sz="4400" b="1" dirty="0">
              <a:latin typeface="Calibri" panose="020F0502020204030204" pitchFamily="34" charset="0"/>
            </a:endParaRPr>
          </a:p>
          <a:p>
            <a:pPr algn="ctr"/>
            <a:r>
              <a:rPr lang="en-US" sz="4000" dirty="0"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4000" dirty="0" err="1" smtClean="0">
                <a:latin typeface="Calibri" panose="020F0502020204030204" pitchFamily="34" charset="0"/>
              </a:rPr>
              <a:t>Moishashi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</a:rPr>
              <a:t>Govt. Primary School</a:t>
            </a:r>
          </a:p>
          <a:p>
            <a:pPr algn="ctr"/>
            <a:r>
              <a:rPr lang="en-US" sz="4000" dirty="0" err="1" smtClean="0">
                <a:latin typeface="Calibri" panose="020F0502020204030204" pitchFamily="34" charset="0"/>
              </a:rPr>
              <a:t>Balagonj</a:t>
            </a:r>
            <a:r>
              <a:rPr lang="en-US" sz="4000" dirty="0" smtClean="0">
                <a:latin typeface="Calibri" panose="020F0502020204030204" pitchFamily="34" charset="0"/>
              </a:rPr>
              <a:t>, </a:t>
            </a:r>
            <a:r>
              <a:rPr lang="en-US" sz="4000" dirty="0">
                <a:latin typeface="Calibri" panose="020F0502020204030204" pitchFamily="34" charset="0"/>
              </a:rPr>
              <a:t>Sylhet</a:t>
            </a:r>
          </a:p>
          <a:p>
            <a:pPr algn="ctr"/>
            <a:endParaRPr lang="en-US" sz="4000" dirty="0"/>
          </a:p>
        </p:txBody>
      </p:sp>
      <p:pic>
        <p:nvPicPr>
          <p:cNvPr id="11" name="Picture 10" descr="FB_IMG_1608366380779.jpg"/>
          <p:cNvPicPr>
            <a:picLocks noChangeAspect="1"/>
          </p:cNvPicPr>
          <p:nvPr/>
        </p:nvPicPr>
        <p:blipFill>
          <a:blip r:embed="rId2"/>
          <a:srcRect t="4029" b="17216"/>
          <a:stretch>
            <a:fillRect/>
          </a:stretch>
        </p:blipFill>
        <p:spPr>
          <a:xfrm>
            <a:off x="838200" y="2377440"/>
            <a:ext cx="277368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2950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286D03-9FFE-47DB-BE9A-8FB92BBA4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306" y="4434963"/>
            <a:ext cx="2818581" cy="1909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50BFE5-1CCE-432F-A2A3-37DA0C2DA4BD}"/>
              </a:ext>
            </a:extLst>
          </p:cNvPr>
          <p:cNvSpPr txBox="1"/>
          <p:nvPr/>
        </p:nvSpPr>
        <p:spPr>
          <a:xfrm>
            <a:off x="8767450" y="4341882"/>
            <a:ext cx="149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169340C-813E-4DC3-99FF-24E46259C045}"/>
              </a:ext>
            </a:extLst>
          </p:cNvPr>
          <p:cNvSpPr/>
          <p:nvPr/>
        </p:nvSpPr>
        <p:spPr>
          <a:xfrm>
            <a:off x="2125261" y="422107"/>
            <a:ext cx="639790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4000" b="1" kern="0" dirty="0">
                <a:ln/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000" b="1" kern="0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095DEAEC-8C0B-4A13-84DC-B9BD5FC17F48}"/>
              </a:ext>
            </a:extLst>
          </p:cNvPr>
          <p:cNvGrpSpPr/>
          <p:nvPr/>
        </p:nvGrpSpPr>
        <p:grpSpPr>
          <a:xfrm>
            <a:off x="1397920" y="1632793"/>
            <a:ext cx="9712097" cy="4760908"/>
            <a:chOff x="1133834" y="1722718"/>
            <a:chExt cx="9712097" cy="47609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31F6A2D-BAA2-4AAD-9831-C17947DE3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A833812-6537-4202-A957-4BAD1C0C7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3B008F8-E34A-4868-A14F-5B409FC9E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9F91DDB-AF98-4A3A-9ACC-04FF82716117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6E75EEA-242D-49F2-9F57-0010B8900F35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2ADE618-4220-4D4D-893E-0A548495C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6A4196F-2AF2-4523-B515-4594815D5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0AE1B5B-9712-447E-BAAD-97F7EA9A64D7}"/>
              </a:ext>
            </a:extLst>
          </p:cNvPr>
          <p:cNvSpPr txBox="1"/>
          <p:nvPr/>
        </p:nvSpPr>
        <p:spPr>
          <a:xfrm>
            <a:off x="2144742" y="2192831"/>
            <a:ext cx="1464631" cy="1566599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en-US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66F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FF8DBFD-FBB7-4830-9E35-15DA29C6038D}"/>
              </a:ext>
            </a:extLst>
          </p:cNvPr>
          <p:cNvSpPr txBox="1"/>
          <p:nvPr/>
        </p:nvSpPr>
        <p:spPr>
          <a:xfrm>
            <a:off x="2125261" y="4606276"/>
            <a:ext cx="1464631" cy="1566599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en-US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9CFD9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EB4A632-CC49-4AD1-89D7-056BDE112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248" y="1782893"/>
            <a:ext cx="2249837" cy="225778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EB24D0E-FD5F-472D-94CD-B7F31F120D70}"/>
              </a:ext>
            </a:extLst>
          </p:cNvPr>
          <p:cNvSpPr txBox="1"/>
          <p:nvPr/>
        </p:nvSpPr>
        <p:spPr>
          <a:xfrm>
            <a:off x="8400983" y="2152129"/>
            <a:ext cx="2540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8A75A10-069F-4473-8F87-4E0640A6AF31}"/>
              </a:ext>
            </a:extLst>
          </p:cNvPr>
          <p:cNvSpPr txBox="1"/>
          <p:nvPr/>
        </p:nvSpPr>
        <p:spPr>
          <a:xfrm>
            <a:off x="10584070" y="383444"/>
            <a:ext cx="13546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xmlns="" val="7119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0" grpId="0"/>
      <p:bldP spid="61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21866CD-6052-467E-9836-1337B1067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8" t="20420" r="17368" b="31028"/>
          <a:stretch/>
        </p:blipFill>
        <p:spPr>
          <a:xfrm>
            <a:off x="7404737" y="4438250"/>
            <a:ext cx="2500747" cy="1442657"/>
          </a:xfrm>
          <a:prstGeom prst="rect">
            <a:avLst/>
          </a:prstGeom>
        </p:spPr>
      </p:pic>
      <p:pic>
        <p:nvPicPr>
          <p:cNvPr id="2" name="Picture 1" descr="8izKEBzBT.jpg">
            <a:extLst>
              <a:ext uri="{FF2B5EF4-FFF2-40B4-BE49-F238E27FC236}">
                <a16:creationId xmlns:a16="http://schemas.microsoft.com/office/drawing/2014/main" xmlns="" id="{1AC8A51C-E00D-4998-A571-27B3BC07FB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323" y="272751"/>
            <a:ext cx="1375999" cy="847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474160-DD42-4435-8854-489E06040495}"/>
              </a:ext>
            </a:extLst>
          </p:cNvPr>
          <p:cNvSpPr txBox="1"/>
          <p:nvPr/>
        </p:nvSpPr>
        <p:spPr>
          <a:xfrm>
            <a:off x="1724572" y="374264"/>
            <a:ext cx="1812547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0EEEBC-1B0E-4F0E-AAA8-04B12E4A7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1339" y="4209670"/>
            <a:ext cx="2487392" cy="25302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C87E1A-228A-437A-9037-F44EACCA91CA}"/>
              </a:ext>
            </a:extLst>
          </p:cNvPr>
          <p:cNvSpPr txBox="1"/>
          <p:nvPr/>
        </p:nvSpPr>
        <p:spPr>
          <a:xfrm>
            <a:off x="7587841" y="1786526"/>
            <a:ext cx="312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8CD853-77B2-4C32-A420-813440A635BF}"/>
              </a:ext>
            </a:extLst>
          </p:cNvPr>
          <p:cNvSpPr txBox="1"/>
          <p:nvPr/>
        </p:nvSpPr>
        <p:spPr>
          <a:xfrm>
            <a:off x="2653271" y="4341764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rgbClr val="6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B12E4F2-5F26-404E-8B90-559A09F745FF}"/>
              </a:ext>
            </a:extLst>
          </p:cNvPr>
          <p:cNvCxnSpPr>
            <a:cxnSpLocks/>
          </p:cNvCxnSpPr>
          <p:nvPr/>
        </p:nvCxnSpPr>
        <p:spPr>
          <a:xfrm flipV="1">
            <a:off x="3537117" y="2786377"/>
            <a:ext cx="4449768" cy="2492522"/>
          </a:xfrm>
          <a:prstGeom prst="line">
            <a:avLst/>
          </a:prstGeom>
          <a:ln w="508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871A8DE-6AF7-4ED8-B5F0-5A322C6E4C4E}"/>
              </a:ext>
            </a:extLst>
          </p:cNvPr>
          <p:cNvCxnSpPr>
            <a:cxnSpLocks/>
          </p:cNvCxnSpPr>
          <p:nvPr/>
        </p:nvCxnSpPr>
        <p:spPr>
          <a:xfrm>
            <a:off x="3605244" y="3113732"/>
            <a:ext cx="4016499" cy="2012862"/>
          </a:xfrm>
          <a:prstGeom prst="line">
            <a:avLst/>
          </a:prstGeom>
          <a:ln w="5397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E20906-3B4D-4D64-8D5B-2E172976B16F}"/>
              </a:ext>
            </a:extLst>
          </p:cNvPr>
          <p:cNvSpPr txBox="1"/>
          <p:nvPr/>
        </p:nvSpPr>
        <p:spPr>
          <a:xfrm>
            <a:off x="3838208" y="300341"/>
            <a:ext cx="56608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1E5C9DD-FE43-4092-940F-F4AC949F1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3727" y="1705271"/>
            <a:ext cx="1515459" cy="17140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91B1061-7268-4342-8F0D-5E0CDB5E0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9166" y="1705271"/>
            <a:ext cx="1097375" cy="1859441"/>
          </a:xfrm>
          <a:prstGeom prst="rect">
            <a:avLst/>
          </a:prstGeom>
        </p:spPr>
      </p:pic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xmlns="" id="{04952747-6CF5-41EC-8E9A-1D000F0BF282}"/>
              </a:ext>
            </a:extLst>
          </p:cNvPr>
          <p:cNvSpPr/>
          <p:nvPr/>
        </p:nvSpPr>
        <p:spPr>
          <a:xfrm rot="16200000">
            <a:off x="-1106714" y="3269344"/>
            <a:ext cx="3497942" cy="805543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xmlns="" val="101001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428E95-F5C6-4343-B824-3CADFD930ADB}"/>
              </a:ext>
            </a:extLst>
          </p:cNvPr>
          <p:cNvSpPr txBox="1"/>
          <p:nvPr/>
        </p:nvSpPr>
        <p:spPr>
          <a:xfrm>
            <a:off x="5242730" y="1677772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2BC6446-A2B8-4DC7-B05D-B2FCC2E3F984}"/>
              </a:ext>
            </a:extLst>
          </p:cNvPr>
          <p:cNvCxnSpPr/>
          <p:nvPr/>
        </p:nvCxnSpPr>
        <p:spPr>
          <a:xfrm>
            <a:off x="1831075" y="20574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3281C85-E29F-47F5-82A6-43EB7A4D111C}"/>
              </a:ext>
            </a:extLst>
          </p:cNvPr>
          <p:cNvCxnSpPr/>
          <p:nvPr/>
        </p:nvCxnSpPr>
        <p:spPr>
          <a:xfrm>
            <a:off x="1828800" y="23622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1F94F53-99C9-4973-A2E2-AB641E2362DE}"/>
              </a:ext>
            </a:extLst>
          </p:cNvPr>
          <p:cNvCxnSpPr/>
          <p:nvPr/>
        </p:nvCxnSpPr>
        <p:spPr>
          <a:xfrm>
            <a:off x="1831075" y="28956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4DBF986-7C9F-4B05-95AC-A686B5870508}"/>
              </a:ext>
            </a:extLst>
          </p:cNvPr>
          <p:cNvCxnSpPr/>
          <p:nvPr/>
        </p:nvCxnSpPr>
        <p:spPr>
          <a:xfrm>
            <a:off x="1818989" y="31242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7C18E59-9AAC-497D-9883-7F415B403E5A}"/>
              </a:ext>
            </a:extLst>
          </p:cNvPr>
          <p:cNvCxnSpPr/>
          <p:nvPr/>
        </p:nvCxnSpPr>
        <p:spPr>
          <a:xfrm>
            <a:off x="1983475" y="45720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42F3E42-0F98-4637-9EDF-3B8A4FE1B187}"/>
              </a:ext>
            </a:extLst>
          </p:cNvPr>
          <p:cNvCxnSpPr/>
          <p:nvPr/>
        </p:nvCxnSpPr>
        <p:spPr>
          <a:xfrm>
            <a:off x="1983475" y="4812405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5832492-2D20-4C67-BC02-057162FF3437}"/>
              </a:ext>
            </a:extLst>
          </p:cNvPr>
          <p:cNvCxnSpPr/>
          <p:nvPr/>
        </p:nvCxnSpPr>
        <p:spPr>
          <a:xfrm>
            <a:off x="1971389" y="5448837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D092F3F-8BB7-4D77-BCB6-A90319A8BDED}"/>
              </a:ext>
            </a:extLst>
          </p:cNvPr>
          <p:cNvCxnSpPr/>
          <p:nvPr/>
        </p:nvCxnSpPr>
        <p:spPr>
          <a:xfrm>
            <a:off x="1971389" y="56388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5A9874-5855-43C4-B3AF-58F910FF42BA}"/>
              </a:ext>
            </a:extLst>
          </p:cNvPr>
          <p:cNvSpPr txBox="1"/>
          <p:nvPr/>
        </p:nvSpPr>
        <p:spPr>
          <a:xfrm>
            <a:off x="1600201" y="457203"/>
            <a:ext cx="6798212" cy="646331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D61D28-A06C-4175-839D-66EC76D30DD4}"/>
              </a:ext>
            </a:extLst>
          </p:cNvPr>
          <p:cNvSpPr txBox="1"/>
          <p:nvPr/>
        </p:nvSpPr>
        <p:spPr>
          <a:xfrm>
            <a:off x="8580121" y="457202"/>
            <a:ext cx="16587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7F7B486-200D-4D2C-ABE9-90C69EDF6A06}"/>
              </a:ext>
            </a:extLst>
          </p:cNvPr>
          <p:cNvSpPr txBox="1"/>
          <p:nvPr/>
        </p:nvSpPr>
        <p:spPr>
          <a:xfrm>
            <a:off x="2952647" y="1643270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3B12DAB-0A01-4010-AD0C-72C2C12C9748}"/>
              </a:ext>
            </a:extLst>
          </p:cNvPr>
          <p:cNvSpPr txBox="1"/>
          <p:nvPr/>
        </p:nvSpPr>
        <p:spPr>
          <a:xfrm>
            <a:off x="7613603" y="1643779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EA2FC8-20E8-4DF7-AF92-C45A8361D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975" y="4273678"/>
            <a:ext cx="1042507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1371A4-61F5-49E1-B66A-494186EB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31" y="4273677"/>
            <a:ext cx="1042507" cy="144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263428-9445-4BB8-908F-AE758FBF5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7" t="28182" r="25275" b="29279"/>
          <a:stretch/>
        </p:blipFill>
        <p:spPr>
          <a:xfrm>
            <a:off x="2952646" y="4660731"/>
            <a:ext cx="978795" cy="1039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D99795-84A6-473B-A03B-AA0E5E19CB83}"/>
              </a:ext>
            </a:extLst>
          </p:cNvPr>
          <p:cNvSpPr txBox="1"/>
          <p:nvPr/>
        </p:nvSpPr>
        <p:spPr>
          <a:xfrm>
            <a:off x="5242730" y="1664217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AABA55-F991-47FF-836B-74703CC9F929}"/>
              </a:ext>
            </a:extLst>
          </p:cNvPr>
          <p:cNvSpPr txBox="1"/>
          <p:nvPr/>
        </p:nvSpPr>
        <p:spPr>
          <a:xfrm>
            <a:off x="7613603" y="1636666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06E05EF-D8F8-4A33-962B-9C539B8E4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7" t="28182" r="25275" b="29279"/>
          <a:stretch/>
        </p:blipFill>
        <p:spPr>
          <a:xfrm>
            <a:off x="5555953" y="4624886"/>
            <a:ext cx="978795" cy="1039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6441573-9BC4-4282-831D-C9B0BDD04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7" t="28182" r="25275" b="29279"/>
          <a:stretch/>
        </p:blipFill>
        <p:spPr>
          <a:xfrm>
            <a:off x="7845939" y="4639634"/>
            <a:ext cx="978795" cy="10399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269AE6B-18AA-4371-9EFF-70A2600827FA}"/>
              </a:ext>
            </a:extLst>
          </p:cNvPr>
          <p:cNvSpPr txBox="1"/>
          <p:nvPr/>
        </p:nvSpPr>
        <p:spPr>
          <a:xfrm>
            <a:off x="10945508" y="6308246"/>
            <a:ext cx="1371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</a:rPr>
              <a:t>Shaheen</a:t>
            </a:r>
            <a:r>
              <a:rPr lang="en-US" sz="3200" b="1" dirty="0">
                <a:latin typeface="Calibri" panose="020F0502020204030204" pitchFamily="34" charset="0"/>
              </a:rPr>
              <a:t> Ahmed, </a:t>
            </a:r>
            <a:r>
              <a:rPr lang="en-US" sz="3200" b="1" dirty="0" err="1">
                <a:latin typeface="Calibri" panose="020F0502020204030204" pitchFamily="34" charset="0"/>
              </a:rPr>
              <a:t>Ast</a:t>
            </a:r>
            <a:r>
              <a:rPr lang="en-US" sz="3200" b="1" dirty="0">
                <a:latin typeface="Calibri" panose="020F0502020204030204" pitchFamily="34" charset="0"/>
              </a:rPr>
              <a:t> teacher, </a:t>
            </a:r>
            <a:r>
              <a:rPr lang="en-US" sz="3200" b="1" dirty="0" err="1">
                <a:latin typeface="Calibri" panose="020F0502020204030204" pitchFamily="34" charset="0"/>
              </a:rPr>
              <a:t>Singraoli</a:t>
            </a:r>
            <a:r>
              <a:rPr lang="en-US" sz="3200" b="1" dirty="0">
                <a:latin typeface="Calibri" panose="020F0502020204030204" pitchFamily="34" charset="0"/>
              </a:rPr>
              <a:t> GPS,</a:t>
            </a:r>
            <a:r>
              <a:rPr lang="bn-IN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</a:rPr>
              <a:t>Sylhet, Mob: 01712332117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93C6DDF-82A8-4F6E-96BF-2264664B3BA7}"/>
              </a:ext>
            </a:extLst>
          </p:cNvPr>
          <p:cNvSpPr/>
          <p:nvPr/>
        </p:nvSpPr>
        <p:spPr>
          <a:xfrm>
            <a:off x="-6802" y="6409843"/>
            <a:ext cx="1995259" cy="4504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Calibri" panose="020F0502020204030204" pitchFamily="34" charset="0"/>
              </a:rPr>
              <a:t>24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/05/18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6F4D29-2473-4FEC-80F0-6214880F9EA1}"/>
              </a:ext>
            </a:extLst>
          </p:cNvPr>
          <p:cNvSpPr/>
          <p:nvPr/>
        </p:nvSpPr>
        <p:spPr>
          <a:xfrm>
            <a:off x="10392230" y="6407568"/>
            <a:ext cx="1799772" cy="4504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Page-23</a:t>
            </a:r>
          </a:p>
        </p:txBody>
      </p:sp>
      <p:sp>
        <p:nvSpPr>
          <p:cNvPr id="27" name="Flowchart: Off-page Connector 26">
            <a:extLst>
              <a:ext uri="{FF2B5EF4-FFF2-40B4-BE49-F238E27FC236}">
                <a16:creationId xmlns:a16="http://schemas.microsoft.com/office/drawing/2014/main" xmlns="" id="{A78A56C5-4F9D-4E08-8BAA-1701E0244F2A}"/>
              </a:ext>
            </a:extLst>
          </p:cNvPr>
          <p:cNvSpPr/>
          <p:nvPr/>
        </p:nvSpPr>
        <p:spPr>
          <a:xfrm rot="16200000">
            <a:off x="-1106714" y="3269344"/>
            <a:ext cx="3497942" cy="805543"/>
          </a:xfrm>
          <a:prstGeom prst="flowChartOffpageConnector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xmlns="" val="31599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1.87904 0.01204 " pathEditMode="relative" rAng="0" ptsTypes="AA">
                                      <p:cBhvr>
                                        <p:cTn id="43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5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31" grpId="0"/>
      <p:bldP spid="18" grpId="0"/>
      <p:bldP spid="19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903831-F65A-4D4F-A92E-026901C4D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60" y="344515"/>
            <a:ext cx="1149979" cy="1144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3DE4AD-B8B5-4338-AD00-545964FBCED2}"/>
              </a:ext>
            </a:extLst>
          </p:cNvPr>
          <p:cNvSpPr txBox="1"/>
          <p:nvPr/>
        </p:nvSpPr>
        <p:spPr>
          <a:xfrm>
            <a:off x="1717601" y="227095"/>
            <a:ext cx="373531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60DF28-7084-47AB-B2D1-BBCC68AB7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3" b="100000" l="2255" r="89788">
                        <a14:foregroundMark x1="28647" y1="59482" x2="28647" y2="59482"/>
                        <a14:foregroundMark x1="28647" y1="57435" x2="28647" y2="57435"/>
                        <a14:foregroundMark x1="28382" y1="62892" x2="28382" y2="62892"/>
                        <a14:foregroundMark x1="26393" y1="57981" x2="26393" y2="57981"/>
                        <a14:foregroundMark x1="42042" y1="57708" x2="42042" y2="57708"/>
                        <a14:foregroundMark x1="36207" y1="69850" x2="36207" y2="698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143" y="1954393"/>
            <a:ext cx="4166728" cy="405067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9ABFCA-6E34-488D-B28D-D95BE99F8EE0}"/>
              </a:ext>
            </a:extLst>
          </p:cNvPr>
          <p:cNvSpPr txBox="1"/>
          <p:nvPr/>
        </p:nvSpPr>
        <p:spPr>
          <a:xfrm>
            <a:off x="7353836" y="816872"/>
            <a:ext cx="327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_pple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8B87F2-064B-4299-A385-6AA0C33EF1D4}"/>
              </a:ext>
            </a:extLst>
          </p:cNvPr>
          <p:cNvSpPr txBox="1"/>
          <p:nvPr/>
        </p:nvSpPr>
        <p:spPr>
          <a:xfrm>
            <a:off x="7398912" y="2272532"/>
            <a:ext cx="327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_pple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590EB0-AA7E-4405-AE96-764917FA2946}"/>
              </a:ext>
            </a:extLst>
          </p:cNvPr>
          <p:cNvSpPr txBox="1"/>
          <p:nvPr/>
        </p:nvSpPr>
        <p:spPr>
          <a:xfrm>
            <a:off x="7508383" y="3728192"/>
            <a:ext cx="327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183916-6D60-443A-878C-AD2708BE8232}"/>
              </a:ext>
            </a:extLst>
          </p:cNvPr>
          <p:cNvSpPr txBox="1"/>
          <p:nvPr/>
        </p:nvSpPr>
        <p:spPr>
          <a:xfrm>
            <a:off x="1417526" y="1166219"/>
            <a:ext cx="433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Say, trace and write.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E50015-0BF2-456F-AB15-4B4F2442A0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836" y="3852977"/>
            <a:ext cx="1042507" cy="1444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CFEC3E-A310-4AAF-BA10-7D564CBF29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627" t="28182" r="25275" b="29279"/>
          <a:stretch/>
        </p:blipFill>
        <p:spPr>
          <a:xfrm>
            <a:off x="7407785" y="4199708"/>
            <a:ext cx="978795" cy="103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015E69-A7C2-471D-BBCB-A9276D41DDD3}"/>
              </a:ext>
            </a:extLst>
          </p:cNvPr>
          <p:cNvSpPr txBox="1"/>
          <p:nvPr/>
        </p:nvSpPr>
        <p:spPr>
          <a:xfrm>
            <a:off x="7095070" y="842260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ECFEEF-0FD5-4377-8F40-CE234784FC2C}"/>
              </a:ext>
            </a:extLst>
          </p:cNvPr>
          <p:cNvSpPr txBox="1"/>
          <p:nvPr/>
        </p:nvSpPr>
        <p:spPr>
          <a:xfrm>
            <a:off x="7089470" y="832145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02BE10-0A12-4F42-A1EA-95B97F72FC68}"/>
              </a:ext>
            </a:extLst>
          </p:cNvPr>
          <p:cNvSpPr txBox="1"/>
          <p:nvPr/>
        </p:nvSpPr>
        <p:spPr>
          <a:xfrm>
            <a:off x="7089470" y="2265748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Flowchart: Off-page Connector 21">
            <a:extLst>
              <a:ext uri="{FF2B5EF4-FFF2-40B4-BE49-F238E27FC236}">
                <a16:creationId xmlns:a16="http://schemas.microsoft.com/office/drawing/2014/main" xmlns="" id="{D05AFF46-7F7A-417E-ACF0-94168B06FCF8}"/>
              </a:ext>
            </a:extLst>
          </p:cNvPr>
          <p:cNvSpPr/>
          <p:nvPr/>
        </p:nvSpPr>
        <p:spPr>
          <a:xfrm rot="16200000">
            <a:off x="-1106714" y="3269344"/>
            <a:ext cx="3497942" cy="805543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xmlns="" val="33448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41E83F-FC6C-4DDC-9BC6-0C44FAF9E05C}"/>
              </a:ext>
            </a:extLst>
          </p:cNvPr>
          <p:cNvSpPr txBox="1"/>
          <p:nvPr/>
        </p:nvSpPr>
        <p:spPr>
          <a:xfrm>
            <a:off x="4015412" y="808383"/>
            <a:ext cx="3852337" cy="1107996"/>
          </a:xfrm>
          <a:prstGeom prst="rect">
            <a:avLst/>
          </a:prstGeom>
          <a:pattFill prst="pct80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perspectiveContrastingRightFacing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dirty="0">
                <a:ln w="38100">
                  <a:solidFill>
                    <a:schemeClr val="tx1"/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F6B14E-FF2C-426A-A434-CC65944316CE}"/>
              </a:ext>
            </a:extLst>
          </p:cNvPr>
          <p:cNvSpPr txBox="1"/>
          <p:nvPr/>
        </p:nvSpPr>
        <p:spPr>
          <a:xfrm>
            <a:off x="1111794" y="3117131"/>
            <a:ext cx="10299166" cy="1446550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non cursive small letter “</a:t>
            </a:r>
            <a:r>
              <a:rPr lang="en-US" sz="8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54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8967F1-E4E9-4AC5-908B-869306480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0" t="27159" r="27055" b="28479"/>
          <a:stretch/>
        </p:blipFill>
        <p:spPr>
          <a:xfrm>
            <a:off x="9723551" y="3481856"/>
            <a:ext cx="1004552" cy="10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814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EC32C9A-796F-4E63-96B9-107D257AADA4}"/>
              </a:ext>
            </a:extLst>
          </p:cNvPr>
          <p:cNvSpPr/>
          <p:nvPr/>
        </p:nvSpPr>
        <p:spPr>
          <a:xfrm>
            <a:off x="3387256" y="2714287"/>
            <a:ext cx="5709395" cy="1735294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47668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B27D3D-6B74-43FF-AD3F-2F7F582E3C2B}"/>
              </a:ext>
            </a:extLst>
          </p:cNvPr>
          <p:cNvSpPr/>
          <p:nvPr/>
        </p:nvSpPr>
        <p:spPr>
          <a:xfrm>
            <a:off x="0" y="1"/>
            <a:ext cx="12192000" cy="6278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xmlns="" id="{6622C32C-E191-4319-A3A1-34D73AB871A2}"/>
              </a:ext>
            </a:extLst>
          </p:cNvPr>
          <p:cNvSpPr/>
          <p:nvPr/>
        </p:nvSpPr>
        <p:spPr>
          <a:xfrm>
            <a:off x="2920104" y="316304"/>
            <a:ext cx="6086475" cy="1171575"/>
          </a:xfrm>
          <a:prstGeom prst="flowChartMagneticDis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Introduction of the lesson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xmlns="" id="{77D09A0F-675C-4092-9556-E5A72BE60DE0}"/>
              </a:ext>
            </a:extLst>
          </p:cNvPr>
          <p:cNvSpPr/>
          <p:nvPr/>
        </p:nvSpPr>
        <p:spPr>
          <a:xfrm>
            <a:off x="2900795" y="1803493"/>
            <a:ext cx="6197443" cy="4386507"/>
          </a:xfrm>
          <a:prstGeom prst="leftRightArrow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Class: 1</a:t>
            </a:r>
          </a:p>
          <a:p>
            <a:pPr algn="ctr"/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Subject: English</a:t>
            </a:r>
          </a:p>
          <a:p>
            <a:pPr algn="ctr"/>
            <a:r>
              <a:rPr lang="en-US" sz="36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Unit: 2, Lesson 4-6 (Alphabet)</a:t>
            </a:r>
          </a:p>
        </p:txBody>
      </p:sp>
    </p:spTree>
    <p:extLst>
      <p:ext uri="{BB962C8B-B14F-4D97-AF65-F5344CB8AC3E}">
        <p14:creationId xmlns:p14="http://schemas.microsoft.com/office/powerpoint/2010/main" xmlns="" val="4609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D2C07E-4505-4EEE-828A-486A760F1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12192000" cy="6276425"/>
          </a:xfrm>
          <a:prstGeom prst="rect">
            <a:avLst/>
          </a:prstGeom>
        </p:spPr>
      </p:pic>
      <p:sp>
        <p:nvSpPr>
          <p:cNvPr id="7" name="Flowchart: Document 6">
            <a:extLst>
              <a:ext uri="{FF2B5EF4-FFF2-40B4-BE49-F238E27FC236}">
                <a16:creationId xmlns:a16="http://schemas.microsoft.com/office/drawing/2014/main" xmlns="" id="{8584BC0F-4ED5-4787-8C31-21C8B44E5311}"/>
              </a:ext>
            </a:extLst>
          </p:cNvPr>
          <p:cNvSpPr/>
          <p:nvPr/>
        </p:nvSpPr>
        <p:spPr>
          <a:xfrm rot="834861">
            <a:off x="2532625" y="-33633"/>
            <a:ext cx="6260123" cy="1800664"/>
          </a:xfrm>
          <a:prstGeom prst="flowChartDocument">
            <a:avLst/>
          </a:prstGeom>
          <a:noFill/>
          <a:ln w="34925" cap="flat" cmpd="sng" algn="ctr">
            <a:noFill/>
            <a:prstDash val="dashDot"/>
            <a:round/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Learning Outcome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C34612-3AD7-4FFB-8ADE-8A1C572A6927}"/>
              </a:ext>
            </a:extLst>
          </p:cNvPr>
          <p:cNvSpPr txBox="1"/>
          <p:nvPr/>
        </p:nvSpPr>
        <p:spPr>
          <a:xfrm>
            <a:off x="379143" y="2068411"/>
            <a:ext cx="816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After the lesson </a:t>
            </a:r>
            <a:r>
              <a:rPr lang="en-US" sz="4400" dirty="0">
                <a:solidFill>
                  <a:srgbClr val="FFFF00"/>
                </a:solidFill>
              </a:rPr>
              <a:t>students</a:t>
            </a:r>
            <a:r>
              <a:rPr lang="en-US" sz="3600" dirty="0">
                <a:solidFill>
                  <a:srgbClr val="FFFF00"/>
                </a:solidFill>
              </a:rPr>
              <a:t> will be able 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8B8B2B-6D75-4527-B802-BDDC8F1BAFC7}"/>
              </a:ext>
            </a:extLst>
          </p:cNvPr>
          <p:cNvSpPr txBox="1"/>
          <p:nvPr/>
        </p:nvSpPr>
        <p:spPr>
          <a:xfrm>
            <a:off x="1707881" y="2839519"/>
            <a:ext cx="9193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1.1.1 become familiar with English sounds by         		  listening to common English words.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1.1.1 say simple words and phrases.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1.2.1 recognize and read the alphabet both 	  			 small and capital ( non-cursive).</a:t>
            </a:r>
          </a:p>
          <a:p>
            <a:r>
              <a:rPr lang="en-US" sz="3600" dirty="0">
                <a:solidFill>
                  <a:schemeClr val="bg1"/>
                </a:solidFill>
              </a:rPr>
              <a:t>1.2.1 write non cursive capital and small letters.</a:t>
            </a:r>
          </a:p>
        </p:txBody>
      </p:sp>
    </p:spTree>
    <p:extLst>
      <p:ext uri="{BB962C8B-B14F-4D97-AF65-F5344CB8AC3E}">
        <p14:creationId xmlns:p14="http://schemas.microsoft.com/office/powerpoint/2010/main" xmlns="" val="89315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538713-166F-4B43-B3A7-E087AE385FDE}"/>
              </a:ext>
            </a:extLst>
          </p:cNvPr>
          <p:cNvSpPr/>
          <p:nvPr/>
        </p:nvSpPr>
        <p:spPr>
          <a:xfrm>
            <a:off x="0" y="2"/>
            <a:ext cx="12192000" cy="62743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398B39-BCAD-4AF6-9210-D37B6A9A0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779" y="1898619"/>
            <a:ext cx="5826443" cy="4375741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CB587892-9FA3-4833-B79B-10D321763D3A}"/>
              </a:ext>
            </a:extLst>
          </p:cNvPr>
          <p:cNvSpPr/>
          <p:nvPr/>
        </p:nvSpPr>
        <p:spPr>
          <a:xfrm rot="1417215" flipH="1">
            <a:off x="8810767" y="575441"/>
            <a:ext cx="3140396" cy="2323834"/>
          </a:xfrm>
          <a:prstGeom prst="wedgeEllipseCallout">
            <a:avLst>
              <a:gd name="adj1" fmla="val 85479"/>
              <a:gd name="adj2" fmla="val 210116"/>
            </a:avLst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Fine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Thank you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6FBA7FFC-1F85-44C7-B7AF-6FBFA8E8F989}"/>
              </a:ext>
            </a:extLst>
          </p:cNvPr>
          <p:cNvSpPr/>
          <p:nvPr/>
        </p:nvSpPr>
        <p:spPr>
          <a:xfrm rot="19902981">
            <a:off x="1721117" y="165988"/>
            <a:ext cx="3814652" cy="2509024"/>
          </a:xfrm>
          <a:prstGeom prst="wedgeEllipseCallout">
            <a:avLst>
              <a:gd name="adj1" fmla="val 48327"/>
              <a:gd name="adj2" fmla="val 92958"/>
            </a:avLst>
          </a:prstGeom>
          <a:solidFill>
            <a:srgbClr val="00206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How are you, students?</a:t>
            </a:r>
          </a:p>
        </p:txBody>
      </p:sp>
    </p:spTree>
    <p:extLst>
      <p:ext uri="{BB962C8B-B14F-4D97-AF65-F5344CB8AC3E}">
        <p14:creationId xmlns:p14="http://schemas.microsoft.com/office/powerpoint/2010/main" xmlns="" val="3072199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8BD5C3-248C-40F0-8A3D-412865C4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75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2D397D-269C-491E-A754-78DFD77815A1}"/>
              </a:ext>
            </a:extLst>
          </p:cNvPr>
          <p:cNvSpPr/>
          <p:nvPr/>
        </p:nvSpPr>
        <p:spPr>
          <a:xfrm>
            <a:off x="2025141" y="350221"/>
            <a:ext cx="830638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C5B8AD-0843-419A-9E55-D3BE20843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785" y="1393804"/>
            <a:ext cx="2804363" cy="3103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05906-12D4-436C-8C1D-13349EEC87C8}"/>
              </a:ext>
            </a:extLst>
          </p:cNvPr>
          <p:cNvSpPr txBox="1"/>
          <p:nvPr/>
        </p:nvSpPr>
        <p:spPr>
          <a:xfrm>
            <a:off x="6112147" y="-160044"/>
            <a:ext cx="248768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gradFill>
                  <a:gsLst>
                    <a:gs pos="60310">
                      <a:srgbClr val="E1D823"/>
                    </a:gs>
                    <a:gs pos="0">
                      <a:srgbClr val="6C0000"/>
                    </a:gs>
                    <a:gs pos="74000">
                      <a:srgbClr val="7030A0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4052">
                      <a:srgbClr val="00B0F0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endPos="65000" dist="508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F5C081-A249-4216-8969-4043EA7729C7}"/>
              </a:ext>
            </a:extLst>
          </p:cNvPr>
          <p:cNvSpPr txBox="1"/>
          <p:nvPr/>
        </p:nvSpPr>
        <p:spPr>
          <a:xfrm>
            <a:off x="2844226" y="4808936"/>
            <a:ext cx="6362700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484E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Alphabet(Aa)</a:t>
            </a:r>
          </a:p>
        </p:txBody>
      </p:sp>
    </p:spTree>
    <p:extLst>
      <p:ext uri="{BB962C8B-B14F-4D97-AF65-F5344CB8AC3E}">
        <p14:creationId xmlns:p14="http://schemas.microsoft.com/office/powerpoint/2010/main" xmlns="" val="14264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9D15CE-83A6-43F8-9C69-DFB9AE856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576264"/>
            <a:ext cx="5715000" cy="5705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D9E13B-6B87-4D85-A140-35752DD11B39}"/>
              </a:ext>
            </a:extLst>
          </p:cNvPr>
          <p:cNvSpPr/>
          <p:nvPr/>
        </p:nvSpPr>
        <p:spPr>
          <a:xfrm>
            <a:off x="8150534" y="1147963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16B5A5-C11D-470A-8A21-FDB41A2EC722}"/>
              </a:ext>
            </a:extLst>
          </p:cNvPr>
          <p:cNvSpPr/>
          <p:nvPr/>
        </p:nvSpPr>
        <p:spPr>
          <a:xfrm>
            <a:off x="9318709" y="1583508"/>
            <a:ext cx="144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pple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C85990F-8B34-4DFA-9D6C-63A01A38453F}"/>
              </a:ext>
            </a:extLst>
          </p:cNvPr>
          <p:cNvSpPr/>
          <p:nvPr/>
        </p:nvSpPr>
        <p:spPr>
          <a:xfrm>
            <a:off x="8150534" y="2270629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3A2A97-BAA0-4434-BD71-851FA4CBBF7E}"/>
              </a:ext>
            </a:extLst>
          </p:cNvPr>
          <p:cNvSpPr/>
          <p:nvPr/>
        </p:nvSpPr>
        <p:spPr>
          <a:xfrm>
            <a:off x="9293061" y="2711898"/>
            <a:ext cx="1471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pple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3AAD18-B8ED-480B-A81A-A1989F260986}"/>
              </a:ext>
            </a:extLst>
          </p:cNvPr>
          <p:cNvSpPr/>
          <p:nvPr/>
        </p:nvSpPr>
        <p:spPr>
          <a:xfrm>
            <a:off x="8552018" y="4386050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196170-4E9F-486D-B6E5-9E7618B1104B}"/>
              </a:ext>
            </a:extLst>
          </p:cNvPr>
          <p:cNvSpPr/>
          <p:nvPr/>
        </p:nvSpPr>
        <p:spPr>
          <a:xfrm>
            <a:off x="9354985" y="4373758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6530A6D8-47A2-4416-9EB4-3EAE78F7D903}"/>
              </a:ext>
            </a:extLst>
          </p:cNvPr>
          <p:cNvSpPr/>
          <p:nvPr/>
        </p:nvSpPr>
        <p:spPr>
          <a:xfrm>
            <a:off x="275691" y="310004"/>
            <a:ext cx="612104" cy="59717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</a:t>
            </a:r>
          </a:p>
          <a:p>
            <a:pPr algn="ctr"/>
            <a:r>
              <a:rPr lang="en-US" sz="3600" dirty="0"/>
              <a:t>N</a:t>
            </a:r>
          </a:p>
          <a:p>
            <a:pPr algn="ctr"/>
            <a:r>
              <a:rPr lang="en-US" sz="3600" dirty="0"/>
              <a:t>P</a:t>
            </a:r>
          </a:p>
          <a:p>
            <a:pPr algn="ctr"/>
            <a:r>
              <a:rPr lang="en-US" sz="3600" dirty="0"/>
              <a:t>U</a:t>
            </a:r>
          </a:p>
          <a:p>
            <a:pPr algn="ctr"/>
            <a:r>
              <a:rPr lang="en-US" sz="36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27438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635CEF-B255-458E-B592-892884AB6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4" y="-6710"/>
            <a:ext cx="12186717" cy="64142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CADC895-F539-414F-853D-484FEDA73259}"/>
              </a:ext>
            </a:extLst>
          </p:cNvPr>
          <p:cNvSpPr/>
          <p:nvPr/>
        </p:nvSpPr>
        <p:spPr>
          <a:xfrm>
            <a:off x="8490094" y="1116534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6CCB63-C2D9-4483-A6FF-3FBFB97F9CA1}"/>
              </a:ext>
            </a:extLst>
          </p:cNvPr>
          <p:cNvSpPr/>
          <p:nvPr/>
        </p:nvSpPr>
        <p:spPr>
          <a:xfrm>
            <a:off x="9646522" y="1583508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nt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2F45E5D-4139-475A-AFCC-1B33B6DD9F90}"/>
              </a:ext>
            </a:extLst>
          </p:cNvPr>
          <p:cNvSpPr/>
          <p:nvPr/>
        </p:nvSpPr>
        <p:spPr>
          <a:xfrm>
            <a:off x="8560402" y="2236285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506589-FD76-4B78-922A-B9C511A60016}"/>
              </a:ext>
            </a:extLst>
          </p:cNvPr>
          <p:cNvSpPr/>
          <p:nvPr/>
        </p:nvSpPr>
        <p:spPr>
          <a:xfrm>
            <a:off x="9606450" y="2711898"/>
            <a:ext cx="845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nt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1423AC-2638-474C-9325-086B01BA33CD}"/>
              </a:ext>
            </a:extLst>
          </p:cNvPr>
          <p:cNvSpPr/>
          <p:nvPr/>
        </p:nvSpPr>
        <p:spPr>
          <a:xfrm>
            <a:off x="8552018" y="4386050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A32088-FEC6-4E4B-83F2-A92F05807526}"/>
              </a:ext>
            </a:extLst>
          </p:cNvPr>
          <p:cNvSpPr/>
          <p:nvPr/>
        </p:nvSpPr>
        <p:spPr>
          <a:xfrm>
            <a:off x="9354985" y="4373758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0ECC1DDA-FC2F-4BC4-910C-E3DDD6AD20AA}"/>
              </a:ext>
            </a:extLst>
          </p:cNvPr>
          <p:cNvSpPr/>
          <p:nvPr/>
        </p:nvSpPr>
        <p:spPr>
          <a:xfrm>
            <a:off x="275691" y="310004"/>
            <a:ext cx="612104" cy="59717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</a:t>
            </a:r>
          </a:p>
          <a:p>
            <a:pPr algn="ctr"/>
            <a:r>
              <a:rPr lang="en-US" sz="3600" dirty="0"/>
              <a:t>N</a:t>
            </a:r>
          </a:p>
          <a:p>
            <a:pPr algn="ctr"/>
            <a:r>
              <a:rPr lang="en-US" sz="3600" dirty="0"/>
              <a:t>P</a:t>
            </a:r>
          </a:p>
          <a:p>
            <a:pPr algn="ctr"/>
            <a:r>
              <a:rPr lang="en-US" sz="3600" dirty="0"/>
              <a:t>U</a:t>
            </a:r>
          </a:p>
          <a:p>
            <a:pPr algn="ctr"/>
            <a:r>
              <a:rPr lang="en-US" sz="36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1768863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6" grpId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299F69-BE69-4E80-9E75-BC4123265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543" y="247651"/>
            <a:ext cx="6362701" cy="63627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29D7BA-6061-4A43-95E1-72808EDB6DB1}"/>
              </a:ext>
            </a:extLst>
          </p:cNvPr>
          <p:cNvSpPr/>
          <p:nvPr/>
        </p:nvSpPr>
        <p:spPr>
          <a:xfrm>
            <a:off x="1463069" y="874215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199738-6CC4-4741-B942-1ECF455AA832}"/>
              </a:ext>
            </a:extLst>
          </p:cNvPr>
          <p:cNvSpPr/>
          <p:nvPr/>
        </p:nvSpPr>
        <p:spPr>
          <a:xfrm>
            <a:off x="2636365" y="1372492"/>
            <a:ext cx="771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39711E9-89B8-4809-9EB8-82100CACBB7C}"/>
              </a:ext>
            </a:extLst>
          </p:cNvPr>
          <p:cNvSpPr/>
          <p:nvPr/>
        </p:nvSpPr>
        <p:spPr>
          <a:xfrm>
            <a:off x="1532238" y="2009269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D541D9-BA45-4661-A07B-0CFBCB972A86}"/>
              </a:ext>
            </a:extLst>
          </p:cNvPr>
          <p:cNvSpPr/>
          <p:nvPr/>
        </p:nvSpPr>
        <p:spPr>
          <a:xfrm>
            <a:off x="2617128" y="2500882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B7955FDD-9F3F-4E6E-A0B4-925A17E091FA}"/>
              </a:ext>
            </a:extLst>
          </p:cNvPr>
          <p:cNvSpPr/>
          <p:nvPr/>
        </p:nvSpPr>
        <p:spPr>
          <a:xfrm>
            <a:off x="275691" y="310004"/>
            <a:ext cx="612104" cy="59717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</a:t>
            </a:r>
          </a:p>
          <a:p>
            <a:pPr algn="ctr"/>
            <a:r>
              <a:rPr lang="en-US" sz="3600" dirty="0"/>
              <a:t>N</a:t>
            </a:r>
          </a:p>
          <a:p>
            <a:pPr algn="ctr"/>
            <a:r>
              <a:rPr lang="en-US" sz="3600" dirty="0"/>
              <a:t>P</a:t>
            </a:r>
          </a:p>
          <a:p>
            <a:pPr algn="ctr"/>
            <a:r>
              <a:rPr lang="en-US" sz="3600" dirty="0"/>
              <a:t>U</a:t>
            </a:r>
          </a:p>
          <a:p>
            <a:pPr algn="ctr"/>
            <a:r>
              <a:rPr lang="en-US" sz="3600" dirty="0"/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D0B0329-DF8E-4E52-82FD-F09800B1E5E2}"/>
              </a:ext>
            </a:extLst>
          </p:cNvPr>
          <p:cNvSpPr/>
          <p:nvPr/>
        </p:nvSpPr>
        <p:spPr>
          <a:xfrm>
            <a:off x="3138173" y="4020798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C73A12-7756-455F-90D8-3FFDF6AC2A4F}"/>
              </a:ext>
            </a:extLst>
          </p:cNvPr>
          <p:cNvSpPr/>
          <p:nvPr/>
        </p:nvSpPr>
        <p:spPr>
          <a:xfrm>
            <a:off x="3941139" y="4020798"/>
            <a:ext cx="16059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a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21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9" grpId="0"/>
      <p:bldP spid="19" grpId="1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1340</TotalTime>
  <Words>317</Words>
  <Application>Microsoft Office PowerPoint</Application>
  <PresentationFormat>Custom</PresentationFormat>
  <Paragraphs>176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 laptop</cp:lastModifiedBy>
  <cp:revision>241</cp:revision>
  <dcterms:created xsi:type="dcterms:W3CDTF">2018-05-22T05:48:53Z</dcterms:created>
  <dcterms:modified xsi:type="dcterms:W3CDTF">2020-12-21T12:08:21Z</dcterms:modified>
</cp:coreProperties>
</file>