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1E00D0"/>
    <a:srgbClr val="00FF00"/>
    <a:srgbClr val="FF33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7451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1092</cp:revision>
  <dcterms:created xsi:type="dcterms:W3CDTF">2017-05-02T02:18:13Z</dcterms:created>
  <dcterms:modified xsi:type="dcterms:W3CDTF">2020-12-22T17:42:51Z</dcterms:modified>
</cp:coreProperties>
</file>