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9"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80" r:id="rId18"/>
    <p:sldId id="257" r:id="rId19"/>
    <p:sldId id="258"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EA5222"/>
  </p:clrMru>
  <p:extLst>
    <p:ext uri="{E76CE94A-603C-4142-B9EB-6D1370010A27}">
      <p14:discardImageEditData xmlns="" xmlns:p14="http://schemas.microsoft.com/office/powerpoint/2010/main" val="1"/>
    </p:ext>
    <p:ext uri="{D31A062A-798A-4329-ABDD-BBA856620510}">
      <p14:defaultImageDpi xmlns="" xmlns:p14="http://schemas.microsoft.com/office/powerpoint/2010/main" val="96"/>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3012" autoAdjust="0"/>
    <p:restoredTop sz="94249" autoAdjust="0"/>
  </p:normalViewPr>
  <p:slideViewPr>
    <p:cSldViewPr snapToGrid="0">
      <p:cViewPr>
        <p:scale>
          <a:sx n="60" d="100"/>
          <a:sy n="60" d="100"/>
        </p:scale>
        <p:origin x="-540" y="-168"/>
      </p:cViewPr>
      <p:guideLst>
        <p:guide orient="horz" pos="2160"/>
        <p:guide pos="3840"/>
      </p:guideLst>
    </p:cSldViewPr>
  </p:slideViewPr>
  <p:notesTextViewPr>
    <p:cViewPr>
      <p:scale>
        <a:sx n="200" d="100"/>
        <a:sy n="2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69D1D9-DAD6-4F7A-94D9-EF4DD3CFD28A}" type="datetimeFigureOut">
              <a:rPr lang="en-US" smtClean="0"/>
              <a:pPr/>
              <a:t>12/23/2020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00CA7-47C3-4F36-AB32-98F707A7ABAA}" type="slidenum">
              <a:rPr lang="en-US" smtClean="0"/>
              <a:pPr/>
              <a:t>‹#›</a:t>
            </a:fld>
            <a:endParaRPr lang="en-US"/>
          </a:p>
        </p:txBody>
      </p:sp>
    </p:spTree>
    <p:extLst>
      <p:ext uri="{BB962C8B-B14F-4D97-AF65-F5344CB8AC3E}">
        <p14:creationId xmlns="" xmlns:p14="http://schemas.microsoft.com/office/powerpoint/2010/main" val="618500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00CA7-47C3-4F36-AB32-98F707A7ABAA}" type="slidenum">
              <a:rPr lang="en-US" smtClean="0"/>
              <a:pPr/>
              <a:t>3</a:t>
            </a:fld>
            <a:endParaRPr lang="en-US"/>
          </a:p>
        </p:txBody>
      </p:sp>
    </p:spTree>
    <p:extLst>
      <p:ext uri="{BB962C8B-B14F-4D97-AF65-F5344CB8AC3E}">
        <p14:creationId xmlns="" xmlns:p14="http://schemas.microsoft.com/office/powerpoint/2010/main" val="1533957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00CA7-47C3-4F36-AB32-98F707A7ABAA}" type="slidenum">
              <a:rPr lang="en-US" smtClean="0"/>
              <a:pPr/>
              <a:t>9</a:t>
            </a:fld>
            <a:endParaRPr lang="en-US"/>
          </a:p>
        </p:txBody>
      </p:sp>
    </p:spTree>
    <p:extLst>
      <p:ext uri="{BB962C8B-B14F-4D97-AF65-F5344CB8AC3E}">
        <p14:creationId xmlns="" xmlns:p14="http://schemas.microsoft.com/office/powerpoint/2010/main" val="125303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00CA7-47C3-4F36-AB32-98F707A7ABAA}" type="slidenum">
              <a:rPr lang="en-US" smtClean="0"/>
              <a:pPr/>
              <a:t>11</a:t>
            </a:fld>
            <a:endParaRPr lang="en-US"/>
          </a:p>
        </p:txBody>
      </p:sp>
    </p:spTree>
    <p:extLst>
      <p:ext uri="{BB962C8B-B14F-4D97-AF65-F5344CB8AC3E}">
        <p14:creationId xmlns="" xmlns:p14="http://schemas.microsoft.com/office/powerpoint/2010/main" val="37379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600" dirty="0"/>
          </a:p>
        </p:txBody>
      </p:sp>
      <p:sp>
        <p:nvSpPr>
          <p:cNvPr id="4" name="Slide Number Placeholder 3"/>
          <p:cNvSpPr>
            <a:spLocks noGrp="1"/>
          </p:cNvSpPr>
          <p:nvPr>
            <p:ph type="sldNum" sz="quarter" idx="10"/>
          </p:nvPr>
        </p:nvSpPr>
        <p:spPr/>
        <p:txBody>
          <a:bodyPr/>
          <a:lstStyle/>
          <a:p>
            <a:fld id="{4EE00CA7-47C3-4F36-AB32-98F707A7ABAA}" type="slidenum">
              <a:rPr lang="en-US" smtClean="0"/>
              <a:pPr/>
              <a:t>12</a:t>
            </a:fld>
            <a:endParaRPr lang="en-US"/>
          </a:p>
        </p:txBody>
      </p:sp>
    </p:spTree>
    <p:extLst>
      <p:ext uri="{BB962C8B-B14F-4D97-AF65-F5344CB8AC3E}">
        <p14:creationId xmlns="" xmlns:p14="http://schemas.microsoft.com/office/powerpoint/2010/main" val="52964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00CA7-47C3-4F36-AB32-98F707A7ABAA}" type="slidenum">
              <a:rPr lang="en-US" smtClean="0"/>
              <a:pPr/>
              <a:t>13</a:t>
            </a:fld>
            <a:endParaRPr lang="en-US"/>
          </a:p>
        </p:txBody>
      </p:sp>
    </p:spTree>
    <p:extLst>
      <p:ext uri="{BB962C8B-B14F-4D97-AF65-F5344CB8AC3E}">
        <p14:creationId xmlns="" xmlns:p14="http://schemas.microsoft.com/office/powerpoint/2010/main" val="407850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00CA7-47C3-4F36-AB32-98F707A7ABAA}" type="slidenum">
              <a:rPr lang="en-US" smtClean="0"/>
              <a:pPr/>
              <a:t>14</a:t>
            </a:fld>
            <a:endParaRPr lang="en-US"/>
          </a:p>
        </p:txBody>
      </p:sp>
    </p:spTree>
    <p:extLst>
      <p:ext uri="{BB962C8B-B14F-4D97-AF65-F5344CB8AC3E}">
        <p14:creationId xmlns="" xmlns:p14="http://schemas.microsoft.com/office/powerpoint/2010/main" val="297824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00CA7-47C3-4F36-AB32-98F707A7ABAA}" type="slidenum">
              <a:rPr lang="en-US" smtClean="0"/>
              <a:pPr/>
              <a:t>16</a:t>
            </a:fld>
            <a:endParaRPr lang="en-US"/>
          </a:p>
        </p:txBody>
      </p:sp>
    </p:spTree>
    <p:extLst>
      <p:ext uri="{BB962C8B-B14F-4D97-AF65-F5344CB8AC3E}">
        <p14:creationId xmlns="" xmlns:p14="http://schemas.microsoft.com/office/powerpoint/2010/main" val="2829791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3ABD9F-A21F-4F8B-AEDD-8B013492A3A2}" type="slidenum">
              <a:rPr lang="en-US" smtClean="0"/>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7A4AB2-4C6B-4E3F-9BBB-CD9E76F5F0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CE0A9EA-E33B-4868-95E6-9C7D0EF3C0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9680209-174E-4E0C-AADA-71F4912669FC}"/>
              </a:ext>
            </a:extLst>
          </p:cNvPr>
          <p:cNvSpPr>
            <a:spLocks noGrp="1"/>
          </p:cNvSpPr>
          <p:nvPr>
            <p:ph type="dt" sz="half" idx="10"/>
          </p:nvPr>
        </p:nvSpPr>
        <p:spPr/>
        <p:txBody>
          <a:bodyPr/>
          <a:lstStyle/>
          <a:p>
            <a:fld id="{C1ABF1D3-49B4-47E5-85D4-A31E24889C33}" type="datetimeFigureOut">
              <a:rPr lang="en-US" smtClean="0"/>
              <a:pPr/>
              <a:t>12/23/2020</a:t>
            </a:fld>
            <a:endParaRPr lang="en-US"/>
          </a:p>
        </p:txBody>
      </p:sp>
      <p:sp>
        <p:nvSpPr>
          <p:cNvPr id="5" name="Footer Placeholder 4">
            <a:extLst>
              <a:ext uri="{FF2B5EF4-FFF2-40B4-BE49-F238E27FC236}">
                <a16:creationId xmlns="" xmlns:a16="http://schemas.microsoft.com/office/drawing/2014/main" id="{2E452F72-7E16-4E01-B6B2-3FFCDA56E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935C8DD-209F-44D3-BB26-456DEFAD1840}"/>
              </a:ext>
            </a:extLst>
          </p:cNvPr>
          <p:cNvSpPr>
            <a:spLocks noGrp="1"/>
          </p:cNvSpPr>
          <p:nvPr>
            <p:ph type="sldNum" sz="quarter" idx="12"/>
          </p:nvPr>
        </p:nvSpPr>
        <p:spPr/>
        <p:txBody>
          <a:bodyPr/>
          <a:lstStyle/>
          <a:p>
            <a:fld id="{C15AB4AC-C950-4CAA-950C-3AA64BCDBC3F}" type="slidenum">
              <a:rPr lang="en-US" smtClean="0"/>
              <a:pPr/>
              <a:t>‹#›</a:t>
            </a:fld>
            <a:endParaRPr lang="en-US"/>
          </a:p>
        </p:txBody>
      </p:sp>
    </p:spTree>
    <p:extLst>
      <p:ext uri="{BB962C8B-B14F-4D97-AF65-F5344CB8AC3E}">
        <p14:creationId xmlns="" xmlns:p14="http://schemas.microsoft.com/office/powerpoint/2010/main" val="301827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7E5036-E2B5-4A74-8FC1-92D466D26D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788B4E6-3310-4761-B985-745572A434F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A7C7C46-5C56-4BBA-8092-A7B5603B8714}"/>
              </a:ext>
            </a:extLst>
          </p:cNvPr>
          <p:cNvSpPr>
            <a:spLocks noGrp="1"/>
          </p:cNvSpPr>
          <p:nvPr>
            <p:ph type="dt" sz="half" idx="10"/>
          </p:nvPr>
        </p:nvSpPr>
        <p:spPr/>
        <p:txBody>
          <a:bodyPr/>
          <a:lstStyle/>
          <a:p>
            <a:fld id="{C1ABF1D3-49B4-47E5-85D4-A31E24889C33}" type="datetimeFigureOut">
              <a:rPr lang="en-US" smtClean="0"/>
              <a:pPr/>
              <a:t>12/23/2020</a:t>
            </a:fld>
            <a:endParaRPr lang="en-US"/>
          </a:p>
        </p:txBody>
      </p:sp>
      <p:sp>
        <p:nvSpPr>
          <p:cNvPr id="5" name="Footer Placeholder 4">
            <a:extLst>
              <a:ext uri="{FF2B5EF4-FFF2-40B4-BE49-F238E27FC236}">
                <a16:creationId xmlns="" xmlns:a16="http://schemas.microsoft.com/office/drawing/2014/main" id="{56763B1D-44E9-4170-8E48-DC1332DDC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84E1E9-E462-46CF-A1B1-291EE939B24A}"/>
              </a:ext>
            </a:extLst>
          </p:cNvPr>
          <p:cNvSpPr>
            <a:spLocks noGrp="1"/>
          </p:cNvSpPr>
          <p:nvPr>
            <p:ph type="sldNum" sz="quarter" idx="12"/>
          </p:nvPr>
        </p:nvSpPr>
        <p:spPr/>
        <p:txBody>
          <a:bodyPr/>
          <a:lstStyle/>
          <a:p>
            <a:fld id="{C15AB4AC-C950-4CAA-950C-3AA64BCDBC3F}" type="slidenum">
              <a:rPr lang="en-US" smtClean="0"/>
              <a:pPr/>
              <a:t>‹#›</a:t>
            </a:fld>
            <a:endParaRPr lang="en-US"/>
          </a:p>
        </p:txBody>
      </p:sp>
    </p:spTree>
    <p:extLst>
      <p:ext uri="{BB962C8B-B14F-4D97-AF65-F5344CB8AC3E}">
        <p14:creationId xmlns="" xmlns:p14="http://schemas.microsoft.com/office/powerpoint/2010/main" val="1843074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A7105AE-9E05-4D28-9356-73B218A2BF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F33D49B-9F90-49B3-A250-71A36CD7E2C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C73D3CC-6F63-41E3-BCC8-7B543BFC2A4D}"/>
              </a:ext>
            </a:extLst>
          </p:cNvPr>
          <p:cNvSpPr>
            <a:spLocks noGrp="1"/>
          </p:cNvSpPr>
          <p:nvPr>
            <p:ph type="dt" sz="half" idx="10"/>
          </p:nvPr>
        </p:nvSpPr>
        <p:spPr/>
        <p:txBody>
          <a:bodyPr/>
          <a:lstStyle/>
          <a:p>
            <a:fld id="{C1ABF1D3-49B4-47E5-85D4-A31E24889C33}" type="datetimeFigureOut">
              <a:rPr lang="en-US" smtClean="0"/>
              <a:pPr/>
              <a:t>12/23/2020</a:t>
            </a:fld>
            <a:endParaRPr lang="en-US"/>
          </a:p>
        </p:txBody>
      </p:sp>
      <p:sp>
        <p:nvSpPr>
          <p:cNvPr id="5" name="Footer Placeholder 4">
            <a:extLst>
              <a:ext uri="{FF2B5EF4-FFF2-40B4-BE49-F238E27FC236}">
                <a16:creationId xmlns="" xmlns:a16="http://schemas.microsoft.com/office/drawing/2014/main" id="{F11B91F5-93F4-4160-914E-81D74243E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14D2B7E-D593-40F7-AF89-DE97FE803E02}"/>
              </a:ext>
            </a:extLst>
          </p:cNvPr>
          <p:cNvSpPr>
            <a:spLocks noGrp="1"/>
          </p:cNvSpPr>
          <p:nvPr>
            <p:ph type="sldNum" sz="quarter" idx="12"/>
          </p:nvPr>
        </p:nvSpPr>
        <p:spPr/>
        <p:txBody>
          <a:bodyPr/>
          <a:lstStyle/>
          <a:p>
            <a:fld id="{C15AB4AC-C950-4CAA-950C-3AA64BCDBC3F}" type="slidenum">
              <a:rPr lang="en-US" smtClean="0"/>
              <a:pPr/>
              <a:t>‹#›</a:t>
            </a:fld>
            <a:endParaRPr lang="en-US"/>
          </a:p>
        </p:txBody>
      </p:sp>
    </p:spTree>
    <p:extLst>
      <p:ext uri="{BB962C8B-B14F-4D97-AF65-F5344CB8AC3E}">
        <p14:creationId xmlns="" xmlns:p14="http://schemas.microsoft.com/office/powerpoint/2010/main" val="182900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C39A6B-358D-4A25-9E91-98462C801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FB6CC8A-D9C2-40E9-805D-49ADE295D6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34E14E3-4E00-4F98-8532-818F9E93AA3D}"/>
              </a:ext>
            </a:extLst>
          </p:cNvPr>
          <p:cNvSpPr>
            <a:spLocks noGrp="1"/>
          </p:cNvSpPr>
          <p:nvPr>
            <p:ph type="dt" sz="half" idx="10"/>
          </p:nvPr>
        </p:nvSpPr>
        <p:spPr/>
        <p:txBody>
          <a:bodyPr/>
          <a:lstStyle/>
          <a:p>
            <a:fld id="{C1ABF1D3-49B4-47E5-85D4-A31E24889C33}" type="datetimeFigureOut">
              <a:rPr lang="en-US" smtClean="0"/>
              <a:pPr/>
              <a:t>12/23/2020</a:t>
            </a:fld>
            <a:endParaRPr lang="en-US"/>
          </a:p>
        </p:txBody>
      </p:sp>
      <p:sp>
        <p:nvSpPr>
          <p:cNvPr id="5" name="Footer Placeholder 4">
            <a:extLst>
              <a:ext uri="{FF2B5EF4-FFF2-40B4-BE49-F238E27FC236}">
                <a16:creationId xmlns="" xmlns:a16="http://schemas.microsoft.com/office/drawing/2014/main" id="{C68780DE-B3A2-4A14-B808-6312FDEDE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DE99DC9-9EC1-4E6C-B9EE-D69C110CE865}"/>
              </a:ext>
            </a:extLst>
          </p:cNvPr>
          <p:cNvSpPr>
            <a:spLocks noGrp="1"/>
          </p:cNvSpPr>
          <p:nvPr>
            <p:ph type="sldNum" sz="quarter" idx="12"/>
          </p:nvPr>
        </p:nvSpPr>
        <p:spPr/>
        <p:txBody>
          <a:bodyPr/>
          <a:lstStyle/>
          <a:p>
            <a:fld id="{C15AB4AC-C950-4CAA-950C-3AA64BCDBC3F}" type="slidenum">
              <a:rPr lang="en-US" smtClean="0"/>
              <a:pPr/>
              <a:t>‹#›</a:t>
            </a:fld>
            <a:endParaRPr lang="en-US"/>
          </a:p>
        </p:txBody>
      </p:sp>
    </p:spTree>
    <p:extLst>
      <p:ext uri="{BB962C8B-B14F-4D97-AF65-F5344CB8AC3E}">
        <p14:creationId xmlns="" xmlns:p14="http://schemas.microsoft.com/office/powerpoint/2010/main" val="75921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400E7E-259D-4920-8868-0EC4B60F81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6CAA248-70DD-4821-B0B1-40285309D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15853D7-37FC-4BFF-9781-D9C266CCE089}"/>
              </a:ext>
            </a:extLst>
          </p:cNvPr>
          <p:cNvSpPr>
            <a:spLocks noGrp="1"/>
          </p:cNvSpPr>
          <p:nvPr>
            <p:ph type="dt" sz="half" idx="10"/>
          </p:nvPr>
        </p:nvSpPr>
        <p:spPr/>
        <p:txBody>
          <a:bodyPr/>
          <a:lstStyle/>
          <a:p>
            <a:fld id="{C1ABF1D3-49B4-47E5-85D4-A31E24889C33}" type="datetimeFigureOut">
              <a:rPr lang="en-US" smtClean="0"/>
              <a:pPr/>
              <a:t>12/23/2020</a:t>
            </a:fld>
            <a:endParaRPr lang="en-US"/>
          </a:p>
        </p:txBody>
      </p:sp>
      <p:sp>
        <p:nvSpPr>
          <p:cNvPr id="5" name="Footer Placeholder 4">
            <a:extLst>
              <a:ext uri="{FF2B5EF4-FFF2-40B4-BE49-F238E27FC236}">
                <a16:creationId xmlns="" xmlns:a16="http://schemas.microsoft.com/office/drawing/2014/main" id="{2CF6933C-6BCB-418E-93EE-AF4DEF28A3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22F325A-22B0-4884-A10F-AF59BB42C198}"/>
              </a:ext>
            </a:extLst>
          </p:cNvPr>
          <p:cNvSpPr>
            <a:spLocks noGrp="1"/>
          </p:cNvSpPr>
          <p:nvPr>
            <p:ph type="sldNum" sz="quarter" idx="12"/>
          </p:nvPr>
        </p:nvSpPr>
        <p:spPr/>
        <p:txBody>
          <a:bodyPr/>
          <a:lstStyle/>
          <a:p>
            <a:fld id="{C15AB4AC-C950-4CAA-950C-3AA64BCDBC3F}" type="slidenum">
              <a:rPr lang="en-US" smtClean="0"/>
              <a:pPr/>
              <a:t>‹#›</a:t>
            </a:fld>
            <a:endParaRPr lang="en-US"/>
          </a:p>
        </p:txBody>
      </p:sp>
    </p:spTree>
    <p:extLst>
      <p:ext uri="{BB962C8B-B14F-4D97-AF65-F5344CB8AC3E}">
        <p14:creationId xmlns="" xmlns:p14="http://schemas.microsoft.com/office/powerpoint/2010/main" val="3825226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4BC65B-2CB7-4FFD-8FC6-6BFA786F0E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CF0A084-3372-4041-AC89-DEFCF55961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DFF21FE-180C-452C-A782-3C88B0A64C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5BECF38-EA14-49EB-ADE4-41F8E90ABBC2}"/>
              </a:ext>
            </a:extLst>
          </p:cNvPr>
          <p:cNvSpPr>
            <a:spLocks noGrp="1"/>
          </p:cNvSpPr>
          <p:nvPr>
            <p:ph type="dt" sz="half" idx="10"/>
          </p:nvPr>
        </p:nvSpPr>
        <p:spPr/>
        <p:txBody>
          <a:bodyPr/>
          <a:lstStyle/>
          <a:p>
            <a:fld id="{C1ABF1D3-49B4-47E5-85D4-A31E24889C33}" type="datetimeFigureOut">
              <a:rPr lang="en-US" smtClean="0"/>
              <a:pPr/>
              <a:t>12/23/2020</a:t>
            </a:fld>
            <a:endParaRPr lang="en-US"/>
          </a:p>
        </p:txBody>
      </p:sp>
      <p:sp>
        <p:nvSpPr>
          <p:cNvPr id="6" name="Footer Placeholder 5">
            <a:extLst>
              <a:ext uri="{FF2B5EF4-FFF2-40B4-BE49-F238E27FC236}">
                <a16:creationId xmlns="" xmlns:a16="http://schemas.microsoft.com/office/drawing/2014/main" id="{102B7433-ABA8-4C43-A098-5D59D6092C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5B63CEE-8C6D-4328-8A89-DE3BBBFA7730}"/>
              </a:ext>
            </a:extLst>
          </p:cNvPr>
          <p:cNvSpPr>
            <a:spLocks noGrp="1"/>
          </p:cNvSpPr>
          <p:nvPr>
            <p:ph type="sldNum" sz="quarter" idx="12"/>
          </p:nvPr>
        </p:nvSpPr>
        <p:spPr/>
        <p:txBody>
          <a:bodyPr/>
          <a:lstStyle/>
          <a:p>
            <a:fld id="{C15AB4AC-C950-4CAA-950C-3AA64BCDBC3F}" type="slidenum">
              <a:rPr lang="en-US" smtClean="0"/>
              <a:pPr/>
              <a:t>‹#›</a:t>
            </a:fld>
            <a:endParaRPr lang="en-US"/>
          </a:p>
        </p:txBody>
      </p:sp>
    </p:spTree>
    <p:extLst>
      <p:ext uri="{BB962C8B-B14F-4D97-AF65-F5344CB8AC3E}">
        <p14:creationId xmlns="" xmlns:p14="http://schemas.microsoft.com/office/powerpoint/2010/main" val="4283472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53A091-D007-4B48-8D5D-82A8FD2DE2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8EE5CA3-AFB9-4079-A96A-D8C66370A1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41CFFFC7-6886-4819-A957-3BD441B95D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A7FD1F1-C455-488B-B4F5-551783CC15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56A583E5-9A11-4EEE-9947-7F88E729D6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BD1288F-63E6-434F-B3C6-F33F6672B20D}"/>
              </a:ext>
            </a:extLst>
          </p:cNvPr>
          <p:cNvSpPr>
            <a:spLocks noGrp="1"/>
          </p:cNvSpPr>
          <p:nvPr>
            <p:ph type="dt" sz="half" idx="10"/>
          </p:nvPr>
        </p:nvSpPr>
        <p:spPr/>
        <p:txBody>
          <a:bodyPr/>
          <a:lstStyle/>
          <a:p>
            <a:fld id="{C1ABF1D3-49B4-47E5-85D4-A31E24889C33}" type="datetimeFigureOut">
              <a:rPr lang="en-US" smtClean="0"/>
              <a:pPr/>
              <a:t>12/23/2020</a:t>
            </a:fld>
            <a:endParaRPr lang="en-US"/>
          </a:p>
        </p:txBody>
      </p:sp>
      <p:sp>
        <p:nvSpPr>
          <p:cNvPr id="8" name="Footer Placeholder 7">
            <a:extLst>
              <a:ext uri="{FF2B5EF4-FFF2-40B4-BE49-F238E27FC236}">
                <a16:creationId xmlns="" xmlns:a16="http://schemas.microsoft.com/office/drawing/2014/main" id="{C968A95C-1924-4337-8B6C-6ABB48B760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20C5760-9875-40B2-9280-6D9CD79E0D29}"/>
              </a:ext>
            </a:extLst>
          </p:cNvPr>
          <p:cNvSpPr>
            <a:spLocks noGrp="1"/>
          </p:cNvSpPr>
          <p:nvPr>
            <p:ph type="sldNum" sz="quarter" idx="12"/>
          </p:nvPr>
        </p:nvSpPr>
        <p:spPr/>
        <p:txBody>
          <a:bodyPr/>
          <a:lstStyle/>
          <a:p>
            <a:fld id="{C15AB4AC-C950-4CAA-950C-3AA64BCDBC3F}" type="slidenum">
              <a:rPr lang="en-US" smtClean="0"/>
              <a:pPr/>
              <a:t>‹#›</a:t>
            </a:fld>
            <a:endParaRPr lang="en-US"/>
          </a:p>
        </p:txBody>
      </p:sp>
    </p:spTree>
    <p:extLst>
      <p:ext uri="{BB962C8B-B14F-4D97-AF65-F5344CB8AC3E}">
        <p14:creationId xmlns="" xmlns:p14="http://schemas.microsoft.com/office/powerpoint/2010/main" val="2950707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4644F8-7163-42F8-9ABA-5C39CAC5B7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3E506D2-AF56-4962-960C-9F1218FA1A6B}"/>
              </a:ext>
            </a:extLst>
          </p:cNvPr>
          <p:cNvSpPr>
            <a:spLocks noGrp="1"/>
          </p:cNvSpPr>
          <p:nvPr>
            <p:ph type="dt" sz="half" idx="10"/>
          </p:nvPr>
        </p:nvSpPr>
        <p:spPr/>
        <p:txBody>
          <a:bodyPr/>
          <a:lstStyle/>
          <a:p>
            <a:fld id="{C1ABF1D3-49B4-47E5-85D4-A31E24889C33}" type="datetimeFigureOut">
              <a:rPr lang="en-US" smtClean="0"/>
              <a:pPr/>
              <a:t>12/23/2020</a:t>
            </a:fld>
            <a:endParaRPr lang="en-US"/>
          </a:p>
        </p:txBody>
      </p:sp>
      <p:sp>
        <p:nvSpPr>
          <p:cNvPr id="4" name="Footer Placeholder 3">
            <a:extLst>
              <a:ext uri="{FF2B5EF4-FFF2-40B4-BE49-F238E27FC236}">
                <a16:creationId xmlns="" xmlns:a16="http://schemas.microsoft.com/office/drawing/2014/main" id="{649ABD9D-7EE6-44CC-A25F-6AE81317B5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9CDE7B2-DA54-433B-BD3C-A5F3ACAA0141}"/>
              </a:ext>
            </a:extLst>
          </p:cNvPr>
          <p:cNvSpPr>
            <a:spLocks noGrp="1"/>
          </p:cNvSpPr>
          <p:nvPr>
            <p:ph type="sldNum" sz="quarter" idx="12"/>
          </p:nvPr>
        </p:nvSpPr>
        <p:spPr/>
        <p:txBody>
          <a:bodyPr/>
          <a:lstStyle/>
          <a:p>
            <a:fld id="{C15AB4AC-C950-4CAA-950C-3AA64BCDBC3F}" type="slidenum">
              <a:rPr lang="en-US" smtClean="0"/>
              <a:pPr/>
              <a:t>‹#›</a:t>
            </a:fld>
            <a:endParaRPr lang="en-US"/>
          </a:p>
        </p:txBody>
      </p:sp>
    </p:spTree>
    <p:extLst>
      <p:ext uri="{BB962C8B-B14F-4D97-AF65-F5344CB8AC3E}">
        <p14:creationId xmlns="" xmlns:p14="http://schemas.microsoft.com/office/powerpoint/2010/main" val="74515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48ADEEB-4851-48C8-9604-96B0FB47D127}"/>
              </a:ext>
            </a:extLst>
          </p:cNvPr>
          <p:cNvSpPr>
            <a:spLocks noGrp="1"/>
          </p:cNvSpPr>
          <p:nvPr>
            <p:ph type="dt" sz="half" idx="10"/>
          </p:nvPr>
        </p:nvSpPr>
        <p:spPr/>
        <p:txBody>
          <a:bodyPr/>
          <a:lstStyle/>
          <a:p>
            <a:fld id="{C1ABF1D3-49B4-47E5-85D4-A31E24889C33}" type="datetimeFigureOut">
              <a:rPr lang="en-US" smtClean="0"/>
              <a:pPr/>
              <a:t>12/23/2020</a:t>
            </a:fld>
            <a:endParaRPr lang="en-US"/>
          </a:p>
        </p:txBody>
      </p:sp>
      <p:sp>
        <p:nvSpPr>
          <p:cNvPr id="3" name="Footer Placeholder 2">
            <a:extLst>
              <a:ext uri="{FF2B5EF4-FFF2-40B4-BE49-F238E27FC236}">
                <a16:creationId xmlns="" xmlns:a16="http://schemas.microsoft.com/office/drawing/2014/main" id="{56C8E450-D3A6-4522-BEFB-81FA9DA484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0FC8025-650A-437B-B0BB-9A716FE0023F}"/>
              </a:ext>
            </a:extLst>
          </p:cNvPr>
          <p:cNvSpPr>
            <a:spLocks noGrp="1"/>
          </p:cNvSpPr>
          <p:nvPr>
            <p:ph type="sldNum" sz="quarter" idx="12"/>
          </p:nvPr>
        </p:nvSpPr>
        <p:spPr/>
        <p:txBody>
          <a:bodyPr/>
          <a:lstStyle/>
          <a:p>
            <a:fld id="{C15AB4AC-C950-4CAA-950C-3AA64BCDBC3F}" type="slidenum">
              <a:rPr lang="en-US" smtClean="0"/>
              <a:pPr/>
              <a:t>‹#›</a:t>
            </a:fld>
            <a:endParaRPr lang="en-US"/>
          </a:p>
        </p:txBody>
      </p:sp>
    </p:spTree>
    <p:extLst>
      <p:ext uri="{BB962C8B-B14F-4D97-AF65-F5344CB8AC3E}">
        <p14:creationId xmlns="" xmlns:p14="http://schemas.microsoft.com/office/powerpoint/2010/main" val="416080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0F662F-80F7-483B-A31A-303B0A75ED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2CF899E-5073-4C0D-B016-E970A12824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B70FD7F-2606-46C1-978C-4EC45FA6FC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A9CB3B2-E0C7-4A9D-AEC3-2083AC32519E}"/>
              </a:ext>
            </a:extLst>
          </p:cNvPr>
          <p:cNvSpPr>
            <a:spLocks noGrp="1"/>
          </p:cNvSpPr>
          <p:nvPr>
            <p:ph type="dt" sz="half" idx="10"/>
          </p:nvPr>
        </p:nvSpPr>
        <p:spPr/>
        <p:txBody>
          <a:bodyPr/>
          <a:lstStyle/>
          <a:p>
            <a:fld id="{C1ABF1D3-49B4-47E5-85D4-A31E24889C33}" type="datetimeFigureOut">
              <a:rPr lang="en-US" smtClean="0"/>
              <a:pPr/>
              <a:t>12/23/2020</a:t>
            </a:fld>
            <a:endParaRPr lang="en-US"/>
          </a:p>
        </p:txBody>
      </p:sp>
      <p:sp>
        <p:nvSpPr>
          <p:cNvPr id="6" name="Footer Placeholder 5">
            <a:extLst>
              <a:ext uri="{FF2B5EF4-FFF2-40B4-BE49-F238E27FC236}">
                <a16:creationId xmlns="" xmlns:a16="http://schemas.microsoft.com/office/drawing/2014/main" id="{296F8929-71CB-4FF8-92B0-4C35220BF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C48AC0F-05BA-49E5-8CFF-9315E6688A19}"/>
              </a:ext>
            </a:extLst>
          </p:cNvPr>
          <p:cNvSpPr>
            <a:spLocks noGrp="1"/>
          </p:cNvSpPr>
          <p:nvPr>
            <p:ph type="sldNum" sz="quarter" idx="12"/>
          </p:nvPr>
        </p:nvSpPr>
        <p:spPr/>
        <p:txBody>
          <a:bodyPr/>
          <a:lstStyle/>
          <a:p>
            <a:fld id="{C15AB4AC-C950-4CAA-950C-3AA64BCDBC3F}" type="slidenum">
              <a:rPr lang="en-US" smtClean="0"/>
              <a:pPr/>
              <a:t>‹#›</a:t>
            </a:fld>
            <a:endParaRPr lang="en-US"/>
          </a:p>
        </p:txBody>
      </p:sp>
    </p:spTree>
    <p:extLst>
      <p:ext uri="{BB962C8B-B14F-4D97-AF65-F5344CB8AC3E}">
        <p14:creationId xmlns="" xmlns:p14="http://schemas.microsoft.com/office/powerpoint/2010/main" val="341196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AC0CB3-6F20-4347-9FA7-43B2DB388B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A9209F8-69A4-49A5-BD5E-5457D8229E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DAFE62C-852E-4171-A683-C67FDE1685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BF686493-BEB7-490E-A580-607F7ECA1FED}"/>
              </a:ext>
            </a:extLst>
          </p:cNvPr>
          <p:cNvSpPr>
            <a:spLocks noGrp="1"/>
          </p:cNvSpPr>
          <p:nvPr>
            <p:ph type="dt" sz="half" idx="10"/>
          </p:nvPr>
        </p:nvSpPr>
        <p:spPr/>
        <p:txBody>
          <a:bodyPr/>
          <a:lstStyle/>
          <a:p>
            <a:fld id="{C1ABF1D3-49B4-47E5-85D4-A31E24889C33}" type="datetimeFigureOut">
              <a:rPr lang="en-US" smtClean="0"/>
              <a:pPr/>
              <a:t>12/23/2020</a:t>
            </a:fld>
            <a:endParaRPr lang="en-US"/>
          </a:p>
        </p:txBody>
      </p:sp>
      <p:sp>
        <p:nvSpPr>
          <p:cNvPr id="6" name="Footer Placeholder 5">
            <a:extLst>
              <a:ext uri="{FF2B5EF4-FFF2-40B4-BE49-F238E27FC236}">
                <a16:creationId xmlns="" xmlns:a16="http://schemas.microsoft.com/office/drawing/2014/main" id="{F7D4EA1B-AEBB-4EE2-91B7-2140022D1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0C5F72D-37F5-4F3A-981B-2675AB97F043}"/>
              </a:ext>
            </a:extLst>
          </p:cNvPr>
          <p:cNvSpPr>
            <a:spLocks noGrp="1"/>
          </p:cNvSpPr>
          <p:nvPr>
            <p:ph type="sldNum" sz="quarter" idx="12"/>
          </p:nvPr>
        </p:nvSpPr>
        <p:spPr/>
        <p:txBody>
          <a:bodyPr/>
          <a:lstStyle/>
          <a:p>
            <a:fld id="{C15AB4AC-C950-4CAA-950C-3AA64BCDBC3F}" type="slidenum">
              <a:rPr lang="en-US" smtClean="0"/>
              <a:pPr/>
              <a:t>‹#›</a:t>
            </a:fld>
            <a:endParaRPr lang="en-US"/>
          </a:p>
        </p:txBody>
      </p:sp>
    </p:spTree>
    <p:extLst>
      <p:ext uri="{BB962C8B-B14F-4D97-AF65-F5344CB8AC3E}">
        <p14:creationId xmlns="" xmlns:p14="http://schemas.microsoft.com/office/powerpoint/2010/main" val="4200130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8E1508D-CDDB-4EF1-9B37-4169F3E095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DB3CDBC-20DD-41E4-AE0E-2C8E4A3B43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009A2A-757F-4644-B528-53D6C64FDE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BF1D3-49B4-47E5-85D4-A31E24889C33}" type="datetimeFigureOut">
              <a:rPr lang="en-US" smtClean="0"/>
              <a:pPr/>
              <a:t>12/23/2020</a:t>
            </a:fld>
            <a:endParaRPr lang="en-US"/>
          </a:p>
        </p:txBody>
      </p:sp>
      <p:sp>
        <p:nvSpPr>
          <p:cNvPr id="5" name="Footer Placeholder 4">
            <a:extLst>
              <a:ext uri="{FF2B5EF4-FFF2-40B4-BE49-F238E27FC236}">
                <a16:creationId xmlns="" xmlns:a16="http://schemas.microsoft.com/office/drawing/2014/main" id="{03B3A8E6-9E3B-4B67-8508-67A26595FE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2F06E3D-1297-48F5-B43B-DD5DBCA39E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AB4AC-C950-4CAA-950C-3AA64BCDBC3F}" type="slidenum">
              <a:rPr lang="en-US" smtClean="0"/>
              <a:pPr/>
              <a:t>‹#›</a:t>
            </a:fld>
            <a:endParaRPr lang="en-US"/>
          </a:p>
        </p:txBody>
      </p:sp>
    </p:spTree>
    <p:extLst>
      <p:ext uri="{BB962C8B-B14F-4D97-AF65-F5344CB8AC3E}">
        <p14:creationId xmlns="" xmlns:p14="http://schemas.microsoft.com/office/powerpoint/2010/main" val="3370280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79E9B3D-8198-4391-BD83-BFD3A2CC7713}"/>
              </a:ext>
            </a:extLst>
          </p:cNvPr>
          <p:cNvPicPr>
            <a:picLocks noChangeAspect="1"/>
          </p:cNvPicPr>
          <p:nvPr/>
        </p:nvPicPr>
        <p:blipFill rotWithShape="1">
          <a:blip r:embed="rId2" cstate="email">
            <a:extLst>
              <a:ext uri="{28A0092B-C50C-407E-A947-70E740481C1C}">
                <a14:useLocalDpi xmlns="" xmlns:a14="http://schemas.microsoft.com/office/drawing/2010/main" val="0"/>
              </a:ext>
            </a:extLst>
          </a:blip>
          <a:srcRect/>
          <a:stretch/>
        </p:blipFill>
        <p:spPr>
          <a:xfrm rot="5400000" flipH="1">
            <a:off x="53243" y="-53246"/>
            <a:ext cx="4923747" cy="5030236"/>
          </a:xfrm>
          <a:prstGeom prst="rect">
            <a:avLst/>
          </a:prstGeom>
        </p:spPr>
      </p:pic>
      <p:pic>
        <p:nvPicPr>
          <p:cNvPr id="4" name="Picture 3">
            <a:extLst>
              <a:ext uri="{FF2B5EF4-FFF2-40B4-BE49-F238E27FC236}">
                <a16:creationId xmlns="" xmlns:a16="http://schemas.microsoft.com/office/drawing/2014/main" id="{F1A2D4A3-A3C6-43CA-AC43-C72223A56338}"/>
              </a:ext>
            </a:extLst>
          </p:cNvPr>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7104609" y="2047319"/>
            <a:ext cx="5087391" cy="4810682"/>
          </a:xfrm>
          <a:prstGeom prst="rect">
            <a:avLst/>
          </a:prstGeom>
        </p:spPr>
      </p:pic>
      <p:sp>
        <p:nvSpPr>
          <p:cNvPr id="2" name="TextBox 1">
            <a:extLst>
              <a:ext uri="{FF2B5EF4-FFF2-40B4-BE49-F238E27FC236}">
                <a16:creationId xmlns="" xmlns:a16="http://schemas.microsoft.com/office/drawing/2014/main" id="{A816A813-DFCE-4395-99AD-577B38D45D6F}"/>
              </a:ext>
            </a:extLst>
          </p:cNvPr>
          <p:cNvSpPr txBox="1"/>
          <p:nvPr/>
        </p:nvSpPr>
        <p:spPr>
          <a:xfrm>
            <a:off x="2697368" y="2793813"/>
            <a:ext cx="6355829" cy="1569660"/>
          </a:xfrm>
          <a:prstGeom prst="rect">
            <a:avLst/>
          </a:prstGeom>
          <a:noFill/>
        </p:spPr>
        <p:txBody>
          <a:bodyPr wrap="square" rtlCol="0">
            <a:spAutoFit/>
          </a:bodyPr>
          <a:lstStyle/>
          <a:p>
            <a:r>
              <a:rPr lang="en-US" sz="9600" b="1" dirty="0" err="1">
                <a:latin typeface="NikoshBAN" panose="02000000000000000000" pitchFamily="2" charset="0"/>
                <a:cs typeface="NikoshBAN" panose="02000000000000000000" pitchFamily="2" charset="0"/>
              </a:rPr>
              <a:t>সকলকে</a:t>
            </a:r>
            <a:r>
              <a:rPr lang="en-US" sz="9600" b="1" dirty="0">
                <a:latin typeface="NikoshBAN" panose="02000000000000000000" pitchFamily="2" charset="0"/>
                <a:cs typeface="NikoshBAN" panose="02000000000000000000" pitchFamily="2" charset="0"/>
              </a:rPr>
              <a:t> </a:t>
            </a:r>
            <a:r>
              <a:rPr lang="en-US" sz="9600" b="1" dirty="0" err="1">
                <a:latin typeface="NikoshBAN" panose="02000000000000000000" pitchFamily="2" charset="0"/>
                <a:cs typeface="NikoshBAN" panose="02000000000000000000" pitchFamily="2" charset="0"/>
              </a:rPr>
              <a:t>শুভেচ্ছা</a:t>
            </a:r>
            <a:r>
              <a:rPr lang="en-US" sz="9600" b="1" dirty="0">
                <a:latin typeface="NikoshBAN" panose="02000000000000000000" pitchFamily="2" charset="0"/>
                <a:cs typeface="NikoshBAN" panose="02000000000000000000" pitchFamily="2" charset="0"/>
              </a:rPr>
              <a:t> </a:t>
            </a:r>
          </a:p>
        </p:txBody>
      </p:sp>
      <p:sp>
        <p:nvSpPr>
          <p:cNvPr id="6" name="TextBox 5">
            <a:extLst>
              <a:ext uri="{FF2B5EF4-FFF2-40B4-BE49-F238E27FC236}">
                <a16:creationId xmlns="" xmlns:a16="http://schemas.microsoft.com/office/drawing/2014/main" id="{B9BB3A29-8B81-430D-87C4-8BF574EB23BC}"/>
              </a:ext>
            </a:extLst>
          </p:cNvPr>
          <p:cNvSpPr txBox="1"/>
          <p:nvPr/>
        </p:nvSpPr>
        <p:spPr>
          <a:xfrm>
            <a:off x="1391751" y="2100072"/>
            <a:ext cx="8336441" cy="830997"/>
          </a:xfrm>
          <a:prstGeom prst="rect">
            <a:avLst/>
          </a:prstGeom>
          <a:noFill/>
        </p:spPr>
        <p:txBody>
          <a:bodyPr wrap="square" rtlCol="0">
            <a:spAutoFit/>
          </a:bodyPr>
          <a:lstStyle/>
          <a:p>
            <a:pPr algn="ctr"/>
            <a:r>
              <a:rPr lang="bn-BD" sz="4800" b="1" dirty="0" smtClean="0">
                <a:solidFill>
                  <a:schemeClr val="accent6">
                    <a:lumMod val="75000"/>
                  </a:schemeClr>
                </a:solidFill>
                <a:latin typeface="NikoshBAN" panose="02000000000000000000" pitchFamily="2" charset="0"/>
                <a:cs typeface="NikoshBAN" panose="02000000000000000000" pitchFamily="2" charset="0"/>
              </a:rPr>
              <a:t>আলী আজম স্কুল ও কলেজ এর পক্ষ থেকে</a:t>
            </a:r>
            <a:endParaRPr lang="en-US" sz="4800" b="1"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 xmlns:a16="http://schemas.microsoft.com/office/drawing/2014/main" id="{64C06004-C6A5-400C-95AF-E7429AE5D542}"/>
              </a:ext>
            </a:extLst>
          </p:cNvPr>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rot="16200000">
            <a:off x="7242962" y="113101"/>
            <a:ext cx="5087391" cy="4810682"/>
          </a:xfrm>
          <a:prstGeom prst="rect">
            <a:avLst/>
          </a:prstGeom>
        </p:spPr>
      </p:pic>
    </p:spTree>
    <p:extLst>
      <p:ext uri="{BB962C8B-B14F-4D97-AF65-F5344CB8AC3E}">
        <p14:creationId xmlns="" xmlns:p14="http://schemas.microsoft.com/office/powerpoint/2010/main" val="286205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949F68EE-CB49-4688-890D-1F18A8D104F1}"/>
              </a:ext>
            </a:extLst>
          </p:cNvPr>
          <p:cNvGrpSpPr/>
          <p:nvPr/>
        </p:nvGrpSpPr>
        <p:grpSpPr>
          <a:xfrm>
            <a:off x="4524999" y="118174"/>
            <a:ext cx="2456374" cy="923330"/>
            <a:chOff x="5177271" y="148912"/>
            <a:chExt cx="3865129" cy="923330"/>
          </a:xfrm>
        </p:grpSpPr>
        <p:grpSp>
          <p:nvGrpSpPr>
            <p:cNvPr id="3" name="Group 2">
              <a:extLst>
                <a:ext uri="{FF2B5EF4-FFF2-40B4-BE49-F238E27FC236}">
                  <a16:creationId xmlns="" xmlns:a16="http://schemas.microsoft.com/office/drawing/2014/main" id="{357BD269-69D4-42DE-B210-AC22BDBE5A3D}"/>
                </a:ext>
              </a:extLst>
            </p:cNvPr>
            <p:cNvGrpSpPr/>
            <p:nvPr/>
          </p:nvGrpSpPr>
          <p:grpSpPr>
            <a:xfrm>
              <a:off x="5177271" y="223368"/>
              <a:ext cx="3865129" cy="805332"/>
              <a:chOff x="2685833" y="2438656"/>
              <a:chExt cx="1400175" cy="679194"/>
            </a:xfrm>
          </p:grpSpPr>
          <p:sp>
            <p:nvSpPr>
              <p:cNvPr id="5" name="Rectangle: Diagonal Corners Rounded 4">
                <a:extLst>
                  <a:ext uri="{FF2B5EF4-FFF2-40B4-BE49-F238E27FC236}">
                    <a16:creationId xmlns="" xmlns:a16="http://schemas.microsoft.com/office/drawing/2014/main" id="{4E307655-81F8-488E-AA88-CD8F7BA94D2A}"/>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Diagonal Corners Rounded 5">
                <a:extLst>
                  <a:ext uri="{FF2B5EF4-FFF2-40B4-BE49-F238E27FC236}">
                    <a16:creationId xmlns="" xmlns:a16="http://schemas.microsoft.com/office/drawing/2014/main" id="{DD33B801-2A64-440F-9A62-7359A34C77FC}"/>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 xmlns:a16="http://schemas.microsoft.com/office/drawing/2014/main" id="{17C210DD-5BEE-4502-BBFE-04D2729D422F}"/>
                </a:ext>
              </a:extLst>
            </p:cNvPr>
            <p:cNvSpPr txBox="1"/>
            <p:nvPr/>
          </p:nvSpPr>
          <p:spPr>
            <a:xfrm>
              <a:off x="5915140" y="148912"/>
              <a:ext cx="2755605" cy="923330"/>
            </a:xfrm>
            <a:prstGeom prst="rect">
              <a:avLst/>
            </a:prstGeom>
            <a:noFill/>
          </p:spPr>
          <p:txBody>
            <a:bodyPr wrap="square" rtlCol="0">
              <a:spAutoFit/>
            </a:bodyPr>
            <a:lstStyle/>
            <a:p>
              <a:r>
                <a:rPr lang="en-US" sz="5400" b="1" dirty="0" err="1">
                  <a:solidFill>
                    <a:schemeClr val="bg1"/>
                  </a:solidFill>
                  <a:latin typeface="NikoshBAN" panose="02000000000000000000" pitchFamily="2" charset="0"/>
                  <a:cs typeface="NikoshBAN" panose="02000000000000000000" pitchFamily="2" charset="0"/>
                </a:rPr>
                <a:t>শব্দার্</a:t>
              </a:r>
              <a:r>
                <a:rPr lang="as-IN" sz="5400" b="1" dirty="0">
                  <a:solidFill>
                    <a:schemeClr val="bg1"/>
                  </a:solidFill>
                  <a:latin typeface="NikoshBAN" panose="02000000000000000000" pitchFamily="2" charset="0"/>
                  <a:cs typeface="NikoshBAN" panose="02000000000000000000" pitchFamily="2" charset="0"/>
                </a:rPr>
                <a:t>থ</a:t>
              </a:r>
              <a:endParaRPr lang="en-US" sz="5400" b="1" dirty="0">
                <a:solidFill>
                  <a:schemeClr val="bg1"/>
                </a:solidFill>
                <a:latin typeface="NikoshBAN" panose="02000000000000000000" pitchFamily="2" charset="0"/>
                <a:cs typeface="NikoshBAN" panose="02000000000000000000" pitchFamily="2" charset="0"/>
              </a:endParaRPr>
            </a:p>
          </p:txBody>
        </p:sp>
      </p:grpSp>
      <p:grpSp>
        <p:nvGrpSpPr>
          <p:cNvPr id="68" name="Group 67">
            <a:extLst>
              <a:ext uri="{FF2B5EF4-FFF2-40B4-BE49-F238E27FC236}">
                <a16:creationId xmlns="" xmlns:a16="http://schemas.microsoft.com/office/drawing/2014/main" id="{B02699B2-756E-46BD-8006-F73AB255CA05}"/>
              </a:ext>
            </a:extLst>
          </p:cNvPr>
          <p:cNvGrpSpPr/>
          <p:nvPr/>
        </p:nvGrpSpPr>
        <p:grpSpPr>
          <a:xfrm>
            <a:off x="2586005" y="1227428"/>
            <a:ext cx="2002642" cy="700235"/>
            <a:chOff x="455137" y="1282174"/>
            <a:chExt cx="2002642" cy="700235"/>
          </a:xfrm>
        </p:grpSpPr>
        <p:grpSp>
          <p:nvGrpSpPr>
            <p:cNvPr id="8" name="Group 7">
              <a:extLst>
                <a:ext uri="{FF2B5EF4-FFF2-40B4-BE49-F238E27FC236}">
                  <a16:creationId xmlns="" xmlns:a16="http://schemas.microsoft.com/office/drawing/2014/main" id="{333AE55E-BB72-4A36-81BC-7B3780308807}"/>
                </a:ext>
              </a:extLst>
            </p:cNvPr>
            <p:cNvGrpSpPr/>
            <p:nvPr/>
          </p:nvGrpSpPr>
          <p:grpSpPr>
            <a:xfrm>
              <a:off x="455137" y="1282174"/>
              <a:ext cx="2002642" cy="700235"/>
              <a:chOff x="2685833" y="2438656"/>
              <a:chExt cx="1400175" cy="679194"/>
            </a:xfrm>
          </p:grpSpPr>
          <p:sp>
            <p:nvSpPr>
              <p:cNvPr id="10" name="Rectangle: Diagonal Corners Rounded 9">
                <a:extLst>
                  <a:ext uri="{FF2B5EF4-FFF2-40B4-BE49-F238E27FC236}">
                    <a16:creationId xmlns="" xmlns:a16="http://schemas.microsoft.com/office/drawing/2014/main" id="{13687F5C-4944-4C83-92E2-BAB80456AA92}"/>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Diagonal Corners Rounded 10">
                <a:extLst>
                  <a:ext uri="{FF2B5EF4-FFF2-40B4-BE49-F238E27FC236}">
                    <a16:creationId xmlns="" xmlns:a16="http://schemas.microsoft.com/office/drawing/2014/main" id="{D8B157BA-A3D2-4C70-9812-4592048AAF40}"/>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 xmlns:a16="http://schemas.microsoft.com/office/drawing/2014/main" id="{FB91AA75-8BB0-46CF-841F-B6BF01E3FB42}"/>
                </a:ext>
              </a:extLst>
            </p:cNvPr>
            <p:cNvSpPr txBox="1"/>
            <p:nvPr/>
          </p:nvSpPr>
          <p:spPr>
            <a:xfrm>
              <a:off x="1043891" y="1361716"/>
              <a:ext cx="906014" cy="461665"/>
            </a:xfrm>
            <a:prstGeom prst="rect">
              <a:avLst/>
            </a:prstGeom>
            <a:noFill/>
          </p:spPr>
          <p:txBody>
            <a:bodyPr wrap="square" rtlCol="0">
              <a:spAutoFit/>
            </a:bodyPr>
            <a:lstStyle/>
            <a:p>
              <a:r>
                <a:rPr lang="en-US" sz="2400" b="1" dirty="0">
                  <a:solidFill>
                    <a:schemeClr val="bg1"/>
                  </a:solidFill>
                  <a:latin typeface="NikoshBAN" panose="02000000000000000000" pitchFamily="2" charset="0"/>
                  <a:cs typeface="NikoshBAN" panose="02000000000000000000" pitchFamily="2" charset="0"/>
                </a:rPr>
                <a:t>ক</a:t>
              </a:r>
              <a:r>
                <a:rPr lang="as-IN" sz="2400" b="1" dirty="0">
                  <a:solidFill>
                    <a:schemeClr val="bg1"/>
                  </a:solidFill>
                  <a:latin typeface="NikoshBAN" panose="02000000000000000000" pitchFamily="2" charset="0"/>
                  <a:cs typeface="NikoshBAN" panose="02000000000000000000" pitchFamily="2" charset="0"/>
                </a:rPr>
                <a:t>া</a:t>
              </a:r>
              <a:r>
                <a:rPr lang="en-US" sz="2400" b="1" dirty="0">
                  <a:solidFill>
                    <a:schemeClr val="bg1"/>
                  </a:solidFill>
                  <a:latin typeface="NikoshBAN" panose="02000000000000000000" pitchFamily="2" charset="0"/>
                  <a:cs typeface="NikoshBAN" panose="02000000000000000000" pitchFamily="2" charset="0"/>
                </a:rPr>
                <a:t>ব</a:t>
              </a:r>
              <a:r>
                <a:rPr lang="as-IN" sz="2400" b="1" dirty="0">
                  <a:solidFill>
                    <a:schemeClr val="bg1"/>
                  </a:solidFill>
                  <a:latin typeface="NikoshBAN" panose="02000000000000000000" pitchFamily="2" charset="0"/>
                  <a:cs typeface="NikoshBAN" panose="02000000000000000000" pitchFamily="2" charset="0"/>
                </a:rPr>
                <a:t>ু</a:t>
              </a:r>
              <a:r>
                <a:rPr lang="en-US" sz="2400" b="1" dirty="0">
                  <a:solidFill>
                    <a:schemeClr val="bg1"/>
                  </a:solidFill>
                  <a:latin typeface="NikoshBAN" panose="02000000000000000000" pitchFamily="2" charset="0"/>
                  <a:cs typeface="NikoshBAN" panose="02000000000000000000" pitchFamily="2" charset="0"/>
                </a:rPr>
                <a:t>ল</a:t>
              </a:r>
            </a:p>
          </p:txBody>
        </p:sp>
      </p:grpSp>
      <p:grpSp>
        <p:nvGrpSpPr>
          <p:cNvPr id="69" name="Group 68">
            <a:extLst>
              <a:ext uri="{FF2B5EF4-FFF2-40B4-BE49-F238E27FC236}">
                <a16:creationId xmlns="" xmlns:a16="http://schemas.microsoft.com/office/drawing/2014/main" id="{D21B546D-C483-466F-A379-78A969E9ED03}"/>
              </a:ext>
            </a:extLst>
          </p:cNvPr>
          <p:cNvGrpSpPr/>
          <p:nvPr/>
        </p:nvGrpSpPr>
        <p:grpSpPr>
          <a:xfrm>
            <a:off x="2586004" y="2103805"/>
            <a:ext cx="2002642" cy="700235"/>
            <a:chOff x="495577" y="1988435"/>
            <a:chExt cx="2002642" cy="700235"/>
          </a:xfrm>
        </p:grpSpPr>
        <p:grpSp>
          <p:nvGrpSpPr>
            <p:cNvPr id="16" name="Group 15">
              <a:extLst>
                <a:ext uri="{FF2B5EF4-FFF2-40B4-BE49-F238E27FC236}">
                  <a16:creationId xmlns="" xmlns:a16="http://schemas.microsoft.com/office/drawing/2014/main" id="{DFCFA394-1D00-46C9-BAC1-E48765F33DC1}"/>
                </a:ext>
              </a:extLst>
            </p:cNvPr>
            <p:cNvGrpSpPr/>
            <p:nvPr/>
          </p:nvGrpSpPr>
          <p:grpSpPr>
            <a:xfrm>
              <a:off x="495577" y="1988435"/>
              <a:ext cx="2002642" cy="700235"/>
              <a:chOff x="2685833" y="2438656"/>
              <a:chExt cx="1400175" cy="679194"/>
            </a:xfrm>
          </p:grpSpPr>
          <p:sp>
            <p:nvSpPr>
              <p:cNvPr id="17" name="Rectangle: Diagonal Corners Rounded 16">
                <a:extLst>
                  <a:ext uri="{FF2B5EF4-FFF2-40B4-BE49-F238E27FC236}">
                    <a16:creationId xmlns="" xmlns:a16="http://schemas.microsoft.com/office/drawing/2014/main" id="{FA2BF354-DB43-4A5B-ADEF-9C89BE46F200}"/>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Diagonal Corners Rounded 17">
                <a:extLst>
                  <a:ext uri="{FF2B5EF4-FFF2-40B4-BE49-F238E27FC236}">
                    <a16:creationId xmlns="" xmlns:a16="http://schemas.microsoft.com/office/drawing/2014/main" id="{0C623758-BB65-46AB-AAA9-7A6F8C56C3E6}"/>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 xmlns:a16="http://schemas.microsoft.com/office/drawing/2014/main" id="{ACCD7C94-C262-40CE-ABD9-5A61365A540D}"/>
                </a:ext>
              </a:extLst>
            </p:cNvPr>
            <p:cNvSpPr txBox="1"/>
            <p:nvPr/>
          </p:nvSpPr>
          <p:spPr>
            <a:xfrm>
              <a:off x="742300" y="2071619"/>
              <a:ext cx="1509196" cy="461665"/>
            </a:xfrm>
            <a:prstGeom prst="rect">
              <a:avLst/>
            </a:prstGeom>
            <a:noFill/>
          </p:spPr>
          <p:txBody>
            <a:bodyPr wrap="square" rtlCol="0">
              <a:spAutoFit/>
            </a:bodyPr>
            <a:lstStyle>
              <a:defPPr>
                <a:defRPr lang="en-US"/>
              </a:defPPr>
              <a:lvl1pPr>
                <a:defRPr sz="2400" b="1">
                  <a:solidFill>
                    <a:schemeClr val="bg1"/>
                  </a:solidFill>
                  <a:latin typeface="NikoshBAN" panose="02000000000000000000" pitchFamily="2" charset="0"/>
                  <a:cs typeface="NikoshBAN" panose="02000000000000000000" pitchFamily="2" charset="0"/>
                </a:defRPr>
              </a:lvl1pPr>
            </a:lstStyle>
            <a:p>
              <a:r>
                <a:rPr lang="en-US" dirty="0"/>
                <a:t>ক</a:t>
              </a:r>
              <a:r>
                <a:rPr lang="as-IN" dirty="0"/>
                <a:t>া</a:t>
              </a:r>
              <a:r>
                <a:rPr lang="en-US" dirty="0"/>
                <a:t>ব</a:t>
              </a:r>
              <a:r>
                <a:rPr lang="as-IN" dirty="0"/>
                <a:t>ুল</a:t>
              </a:r>
              <a:r>
                <a:rPr lang="en-US" dirty="0"/>
                <a:t>ি</a:t>
              </a:r>
              <a:r>
                <a:rPr lang="as-IN" dirty="0"/>
                <a:t>ও</a:t>
              </a:r>
              <a:r>
                <a:rPr lang="en-US" dirty="0"/>
                <a:t>য়</a:t>
              </a:r>
              <a:r>
                <a:rPr lang="as-IN" dirty="0"/>
                <a:t>া</a:t>
              </a:r>
              <a:r>
                <a:rPr lang="en-US" dirty="0"/>
                <a:t>ল</a:t>
              </a:r>
              <a:r>
                <a:rPr lang="as-IN" dirty="0"/>
                <a:t>া</a:t>
              </a:r>
              <a:endParaRPr lang="en-US" dirty="0"/>
            </a:p>
          </p:txBody>
        </p:sp>
      </p:grpSp>
      <p:grpSp>
        <p:nvGrpSpPr>
          <p:cNvPr id="82" name="Group 81">
            <a:extLst>
              <a:ext uri="{FF2B5EF4-FFF2-40B4-BE49-F238E27FC236}">
                <a16:creationId xmlns="" xmlns:a16="http://schemas.microsoft.com/office/drawing/2014/main" id="{82D34CD1-7CA6-442B-A56B-4CB2B88DCEA0}"/>
              </a:ext>
            </a:extLst>
          </p:cNvPr>
          <p:cNvGrpSpPr/>
          <p:nvPr/>
        </p:nvGrpSpPr>
        <p:grpSpPr>
          <a:xfrm>
            <a:off x="6684653" y="1124974"/>
            <a:ext cx="4257150" cy="812313"/>
            <a:chOff x="7649030" y="1171470"/>
            <a:chExt cx="4215433" cy="700235"/>
          </a:xfrm>
        </p:grpSpPr>
        <p:grpSp>
          <p:nvGrpSpPr>
            <p:cNvPr id="12" name="Group 11">
              <a:extLst>
                <a:ext uri="{FF2B5EF4-FFF2-40B4-BE49-F238E27FC236}">
                  <a16:creationId xmlns="" xmlns:a16="http://schemas.microsoft.com/office/drawing/2014/main" id="{9DFF26ED-B8D1-471A-B2B3-C97B601E6112}"/>
                </a:ext>
              </a:extLst>
            </p:cNvPr>
            <p:cNvGrpSpPr/>
            <p:nvPr/>
          </p:nvGrpSpPr>
          <p:grpSpPr>
            <a:xfrm>
              <a:off x="7649030" y="1171470"/>
              <a:ext cx="4215433" cy="700235"/>
              <a:chOff x="2685833" y="2438656"/>
              <a:chExt cx="1400175" cy="679194"/>
            </a:xfrm>
          </p:grpSpPr>
          <p:sp>
            <p:nvSpPr>
              <p:cNvPr id="13" name="Rectangle: Diagonal Corners Rounded 12">
                <a:extLst>
                  <a:ext uri="{FF2B5EF4-FFF2-40B4-BE49-F238E27FC236}">
                    <a16:creationId xmlns="" xmlns:a16="http://schemas.microsoft.com/office/drawing/2014/main" id="{5A867B7B-6812-4087-863C-EAE96528B75C}"/>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Diagonal Corners Rounded 13">
                <a:extLst>
                  <a:ext uri="{FF2B5EF4-FFF2-40B4-BE49-F238E27FC236}">
                    <a16:creationId xmlns="" xmlns:a16="http://schemas.microsoft.com/office/drawing/2014/main" id="{9BD453F1-DC30-4624-B81A-43BBAC4A716F}"/>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5" name="TextBox 14">
              <a:extLst>
                <a:ext uri="{FF2B5EF4-FFF2-40B4-BE49-F238E27FC236}">
                  <a16:creationId xmlns="" xmlns:a16="http://schemas.microsoft.com/office/drawing/2014/main" id="{80F0DA7F-7D1D-4F45-94E6-B3750A8A657D}"/>
                </a:ext>
              </a:extLst>
            </p:cNvPr>
            <p:cNvSpPr txBox="1"/>
            <p:nvPr/>
          </p:nvSpPr>
          <p:spPr>
            <a:xfrm>
              <a:off x="8479694" y="1259281"/>
              <a:ext cx="2549587" cy="461665"/>
            </a:xfrm>
            <a:prstGeom prst="rect">
              <a:avLst/>
            </a:prstGeom>
            <a:noFill/>
          </p:spPr>
          <p:txBody>
            <a:bodyPr wrap="square" rtlCol="0">
              <a:spAutoFit/>
            </a:bodyPr>
            <a:lstStyle>
              <a:defPPr>
                <a:defRPr lang="en-US"/>
              </a:defPPr>
              <a:lvl1pPr>
                <a:defRPr sz="2400" b="1">
                  <a:latin typeface="NikoshBAN" panose="02000000000000000000" pitchFamily="2" charset="0"/>
                  <a:cs typeface="NikoshBAN" panose="02000000000000000000" pitchFamily="2" charset="0"/>
                </a:defRPr>
              </a:lvl1pPr>
            </a:lstStyle>
            <a:p>
              <a:r>
                <a:rPr lang="en-US" dirty="0">
                  <a:solidFill>
                    <a:schemeClr val="bg1"/>
                  </a:solidFill>
                </a:rPr>
                <a:t>আ</a:t>
              </a:r>
              <a:r>
                <a:rPr lang="as-IN" dirty="0">
                  <a:solidFill>
                    <a:schemeClr val="bg1"/>
                  </a:solidFill>
                </a:rPr>
                <a:t>ফ</a:t>
              </a:r>
              <a:r>
                <a:rPr lang="en-US" dirty="0">
                  <a:solidFill>
                    <a:schemeClr val="bg1"/>
                  </a:solidFill>
                </a:rPr>
                <a:t>গ</a:t>
              </a:r>
              <a:r>
                <a:rPr lang="as-IN" dirty="0">
                  <a:solidFill>
                    <a:schemeClr val="bg1"/>
                  </a:solidFill>
                </a:rPr>
                <a:t>া</a:t>
              </a:r>
              <a:r>
                <a:rPr lang="en-US" dirty="0">
                  <a:solidFill>
                    <a:schemeClr val="bg1"/>
                  </a:solidFill>
                </a:rPr>
                <a:t>ন</a:t>
              </a:r>
              <a:r>
                <a:rPr lang="as-IN" dirty="0">
                  <a:solidFill>
                    <a:schemeClr val="bg1"/>
                  </a:solidFill>
                </a:rPr>
                <a:t>ি</a:t>
              </a:r>
              <a:r>
                <a:rPr lang="en-US" dirty="0">
                  <a:solidFill>
                    <a:schemeClr val="bg1"/>
                  </a:solidFill>
                </a:rPr>
                <a:t>স</a:t>
              </a:r>
              <a:r>
                <a:rPr lang="as-IN" dirty="0">
                  <a:solidFill>
                    <a:schemeClr val="bg1"/>
                  </a:solidFill>
                </a:rPr>
                <a:t>্</a:t>
              </a:r>
              <a:r>
                <a:rPr lang="en-US" dirty="0" err="1">
                  <a:solidFill>
                    <a:schemeClr val="bg1"/>
                  </a:solidFill>
                </a:rPr>
                <a:t>থানের</a:t>
              </a:r>
              <a:r>
                <a:rPr lang="en-US" dirty="0">
                  <a:solidFill>
                    <a:schemeClr val="bg1"/>
                  </a:solidFill>
                </a:rPr>
                <a:t> </a:t>
              </a:r>
              <a:r>
                <a:rPr lang="en-US" dirty="0" err="1">
                  <a:solidFill>
                    <a:schemeClr val="bg1"/>
                  </a:solidFill>
                </a:rPr>
                <a:t>রাজধানি</a:t>
              </a:r>
              <a:endParaRPr lang="en-US" dirty="0">
                <a:solidFill>
                  <a:schemeClr val="bg1"/>
                </a:solidFill>
              </a:endParaRPr>
            </a:p>
          </p:txBody>
        </p:sp>
      </p:grpSp>
      <p:grpSp>
        <p:nvGrpSpPr>
          <p:cNvPr id="76" name="Group 75">
            <a:extLst>
              <a:ext uri="{FF2B5EF4-FFF2-40B4-BE49-F238E27FC236}">
                <a16:creationId xmlns="" xmlns:a16="http://schemas.microsoft.com/office/drawing/2014/main" id="{C2EE8296-E4CB-48CE-87D1-3417843FEC9F}"/>
              </a:ext>
            </a:extLst>
          </p:cNvPr>
          <p:cNvGrpSpPr/>
          <p:nvPr/>
        </p:nvGrpSpPr>
        <p:grpSpPr>
          <a:xfrm>
            <a:off x="6622660" y="1969349"/>
            <a:ext cx="4210655" cy="700235"/>
            <a:chOff x="7634516" y="1710720"/>
            <a:chExt cx="4215433" cy="700235"/>
          </a:xfrm>
        </p:grpSpPr>
        <p:grpSp>
          <p:nvGrpSpPr>
            <p:cNvPr id="20" name="Group 19">
              <a:extLst>
                <a:ext uri="{FF2B5EF4-FFF2-40B4-BE49-F238E27FC236}">
                  <a16:creationId xmlns="" xmlns:a16="http://schemas.microsoft.com/office/drawing/2014/main" id="{CDAF2A13-E427-45E4-A66A-70F484C4E145}"/>
                </a:ext>
              </a:extLst>
            </p:cNvPr>
            <p:cNvGrpSpPr/>
            <p:nvPr/>
          </p:nvGrpSpPr>
          <p:grpSpPr>
            <a:xfrm>
              <a:off x="7634516" y="1710720"/>
              <a:ext cx="4215433" cy="700235"/>
              <a:chOff x="2685833" y="2438656"/>
              <a:chExt cx="1400175" cy="679194"/>
            </a:xfrm>
          </p:grpSpPr>
          <p:sp>
            <p:nvSpPr>
              <p:cNvPr id="21" name="Rectangle: Diagonal Corners Rounded 20">
                <a:extLst>
                  <a:ext uri="{FF2B5EF4-FFF2-40B4-BE49-F238E27FC236}">
                    <a16:creationId xmlns="" xmlns:a16="http://schemas.microsoft.com/office/drawing/2014/main" id="{5051733D-F0C3-459F-A389-19897EBE8DA9}"/>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Diagonal Corners Rounded 21">
                <a:extLst>
                  <a:ext uri="{FF2B5EF4-FFF2-40B4-BE49-F238E27FC236}">
                    <a16:creationId xmlns="" xmlns:a16="http://schemas.microsoft.com/office/drawing/2014/main" id="{947950E1-418D-4E3E-96A3-AF433F35147E}"/>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3" name="TextBox 22">
              <a:extLst>
                <a:ext uri="{FF2B5EF4-FFF2-40B4-BE49-F238E27FC236}">
                  <a16:creationId xmlns="" xmlns:a16="http://schemas.microsoft.com/office/drawing/2014/main" id="{3B8A7E6E-D8C5-4B8F-9419-28BCCF316F15}"/>
                </a:ext>
              </a:extLst>
            </p:cNvPr>
            <p:cNvSpPr txBox="1"/>
            <p:nvPr/>
          </p:nvSpPr>
          <p:spPr>
            <a:xfrm>
              <a:off x="8828667" y="1772133"/>
              <a:ext cx="1937194" cy="461665"/>
            </a:xfrm>
            <a:prstGeom prst="rect">
              <a:avLst/>
            </a:prstGeom>
            <a:noFill/>
          </p:spPr>
          <p:txBody>
            <a:bodyPr wrap="square" rtlCol="0">
              <a:spAutoFit/>
            </a:bodyPr>
            <a:lstStyle/>
            <a:p>
              <a:r>
                <a:rPr lang="en-US" sz="2400" b="1" dirty="0">
                  <a:solidFill>
                    <a:schemeClr val="bg1"/>
                  </a:solidFill>
                  <a:latin typeface="NikoshBAN" panose="02000000000000000000" pitchFamily="2" charset="0"/>
                  <a:cs typeface="NikoshBAN" panose="02000000000000000000" pitchFamily="2" charset="0"/>
                </a:rPr>
                <a:t>ক</a:t>
              </a:r>
              <a:r>
                <a:rPr lang="as-IN" sz="2400" b="1" dirty="0">
                  <a:solidFill>
                    <a:schemeClr val="bg1"/>
                  </a:solidFill>
                  <a:latin typeface="NikoshBAN" panose="02000000000000000000" pitchFamily="2" charset="0"/>
                  <a:cs typeface="NikoshBAN" panose="02000000000000000000" pitchFamily="2" charset="0"/>
                </a:rPr>
                <a:t>া</a:t>
              </a:r>
              <a:r>
                <a:rPr lang="en-US" sz="2400" b="1" dirty="0">
                  <a:solidFill>
                    <a:schemeClr val="bg1"/>
                  </a:solidFill>
                  <a:latin typeface="NikoshBAN" panose="02000000000000000000" pitchFamily="2" charset="0"/>
                  <a:cs typeface="NikoshBAN" panose="02000000000000000000" pitchFamily="2" charset="0"/>
                </a:rPr>
                <a:t>ব</a:t>
              </a:r>
              <a:r>
                <a:rPr lang="as-IN" sz="2400" b="1" dirty="0">
                  <a:solidFill>
                    <a:schemeClr val="bg1"/>
                  </a:solidFill>
                  <a:latin typeface="NikoshBAN" panose="02000000000000000000" pitchFamily="2" charset="0"/>
                  <a:cs typeface="NikoshBAN" panose="02000000000000000000" pitchFamily="2" charset="0"/>
                </a:rPr>
                <a:t>ু</a:t>
              </a:r>
              <a:r>
                <a:rPr lang="en-US" sz="2400" b="1" dirty="0">
                  <a:solidFill>
                    <a:schemeClr val="bg1"/>
                  </a:solidFill>
                  <a:latin typeface="NikoshBAN" panose="02000000000000000000" pitchFamily="2" charset="0"/>
                  <a:cs typeface="NikoshBAN" panose="02000000000000000000" pitchFamily="2" charset="0"/>
                </a:rPr>
                <a:t>ল</a:t>
              </a:r>
              <a:r>
                <a:rPr lang="as-IN" sz="2400" b="1" dirty="0">
                  <a:solidFill>
                    <a:schemeClr val="bg1"/>
                  </a:solidFill>
                  <a:latin typeface="NikoshBAN" panose="02000000000000000000" pitchFamily="2" charset="0"/>
                  <a:cs typeface="NikoshBAN" panose="02000000000000000000" pitchFamily="2" charset="0"/>
                </a:rPr>
                <a:t>ে</a:t>
              </a:r>
              <a:r>
                <a:rPr lang="en-US" sz="2400" b="1" dirty="0">
                  <a:solidFill>
                    <a:schemeClr val="bg1"/>
                  </a:solidFill>
                  <a:latin typeface="NikoshBAN" panose="02000000000000000000" pitchFamily="2" charset="0"/>
                  <a:cs typeface="NikoshBAN" panose="02000000000000000000" pitchFamily="2" charset="0"/>
                </a:rPr>
                <a:t>র </a:t>
              </a:r>
              <a:r>
                <a:rPr lang="as-IN" sz="2400" b="1" dirty="0">
                  <a:solidFill>
                    <a:schemeClr val="bg1"/>
                  </a:solidFill>
                  <a:latin typeface="NikoshBAN" panose="02000000000000000000" pitchFamily="2" charset="0"/>
                  <a:cs typeface="NikoshBAN" panose="02000000000000000000" pitchFamily="2" charset="0"/>
                </a:rPr>
                <a:t>অ</a:t>
              </a:r>
              <a:r>
                <a:rPr lang="en-US" sz="2400" b="1" dirty="0" err="1">
                  <a:solidFill>
                    <a:schemeClr val="bg1"/>
                  </a:solidFill>
                  <a:latin typeface="NikoshBAN" panose="02000000000000000000" pitchFamily="2" charset="0"/>
                  <a:cs typeface="NikoshBAN" panose="02000000000000000000" pitchFamily="2" charset="0"/>
                </a:rPr>
                <a:t>ধিবাসি</a:t>
              </a:r>
              <a:r>
                <a:rPr lang="en-US" sz="2400" b="1" dirty="0">
                  <a:solidFill>
                    <a:schemeClr val="bg1"/>
                  </a:solidFill>
                  <a:latin typeface="NikoshBAN" panose="02000000000000000000" pitchFamily="2" charset="0"/>
                  <a:cs typeface="NikoshBAN" panose="02000000000000000000" pitchFamily="2" charset="0"/>
                </a:rPr>
                <a:t> </a:t>
              </a:r>
            </a:p>
          </p:txBody>
        </p:sp>
      </p:grpSp>
      <p:grpSp>
        <p:nvGrpSpPr>
          <p:cNvPr id="70" name="Group 69">
            <a:extLst>
              <a:ext uri="{FF2B5EF4-FFF2-40B4-BE49-F238E27FC236}">
                <a16:creationId xmlns="" xmlns:a16="http://schemas.microsoft.com/office/drawing/2014/main" id="{3BB85AE4-3A76-4CCF-AF92-B87CE2A9F198}"/>
              </a:ext>
            </a:extLst>
          </p:cNvPr>
          <p:cNvGrpSpPr/>
          <p:nvPr/>
        </p:nvGrpSpPr>
        <p:grpSpPr>
          <a:xfrm>
            <a:off x="2570508" y="3042176"/>
            <a:ext cx="2002642" cy="700235"/>
            <a:chOff x="495577" y="2723471"/>
            <a:chExt cx="2002642" cy="700235"/>
          </a:xfrm>
        </p:grpSpPr>
        <p:grpSp>
          <p:nvGrpSpPr>
            <p:cNvPr id="24" name="Group 23">
              <a:extLst>
                <a:ext uri="{FF2B5EF4-FFF2-40B4-BE49-F238E27FC236}">
                  <a16:creationId xmlns="" xmlns:a16="http://schemas.microsoft.com/office/drawing/2014/main" id="{F8AE1FC8-2B17-4238-93E0-F2AB3347A851}"/>
                </a:ext>
              </a:extLst>
            </p:cNvPr>
            <p:cNvGrpSpPr/>
            <p:nvPr/>
          </p:nvGrpSpPr>
          <p:grpSpPr>
            <a:xfrm>
              <a:off x="495577" y="2723471"/>
              <a:ext cx="2002642" cy="700235"/>
              <a:chOff x="2685833" y="2438656"/>
              <a:chExt cx="1400175" cy="679194"/>
            </a:xfrm>
          </p:grpSpPr>
          <p:sp>
            <p:nvSpPr>
              <p:cNvPr id="25" name="Rectangle: Diagonal Corners Rounded 24">
                <a:extLst>
                  <a:ext uri="{FF2B5EF4-FFF2-40B4-BE49-F238E27FC236}">
                    <a16:creationId xmlns="" xmlns:a16="http://schemas.microsoft.com/office/drawing/2014/main" id="{AC551B05-4C8B-4640-B3F7-491BC070A9DE}"/>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Diagonal Corners Rounded 25">
                <a:extLst>
                  <a:ext uri="{FF2B5EF4-FFF2-40B4-BE49-F238E27FC236}">
                    <a16:creationId xmlns="" xmlns:a16="http://schemas.microsoft.com/office/drawing/2014/main" id="{F9BC37E1-0851-4D6B-85FA-B3C9C74606B8}"/>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 xmlns:a16="http://schemas.microsoft.com/office/drawing/2014/main" id="{DDB3AFC8-D3E0-4962-BBFA-3072F29F6E48}"/>
                </a:ext>
              </a:extLst>
            </p:cNvPr>
            <p:cNvSpPr txBox="1"/>
            <p:nvPr/>
          </p:nvSpPr>
          <p:spPr>
            <a:xfrm>
              <a:off x="1242202" y="2797064"/>
              <a:ext cx="707703" cy="461665"/>
            </a:xfrm>
            <a:prstGeom prst="rect">
              <a:avLst/>
            </a:prstGeom>
            <a:noFill/>
          </p:spPr>
          <p:txBody>
            <a:bodyPr wrap="square" rtlCol="0">
              <a:spAutoFit/>
            </a:bodyPr>
            <a:lstStyle>
              <a:defPPr>
                <a:defRPr lang="en-US"/>
              </a:defPPr>
              <a:lvl1pPr>
                <a:defRPr sz="2400" b="1">
                  <a:solidFill>
                    <a:schemeClr val="bg1"/>
                  </a:solidFill>
                  <a:latin typeface="NikoshBAN" panose="02000000000000000000" pitchFamily="2" charset="0"/>
                  <a:cs typeface="NikoshBAN" panose="02000000000000000000" pitchFamily="2" charset="0"/>
                </a:defRPr>
              </a:lvl1pPr>
            </a:lstStyle>
            <a:p>
              <a:r>
                <a:rPr lang="en-US" dirty="0"/>
                <a:t>দ</a:t>
              </a:r>
              <a:r>
                <a:rPr lang="as-IN" dirty="0"/>
                <a:t>ন</a:t>
              </a:r>
              <a:r>
                <a:rPr lang="en-US" dirty="0"/>
                <a:t>্</a:t>
              </a:r>
              <a:r>
                <a:rPr lang="as-IN" dirty="0"/>
                <a:t>ড</a:t>
              </a:r>
              <a:endParaRPr lang="en-US" dirty="0"/>
            </a:p>
          </p:txBody>
        </p:sp>
      </p:grpSp>
      <p:grpSp>
        <p:nvGrpSpPr>
          <p:cNvPr id="77" name="Group 76">
            <a:extLst>
              <a:ext uri="{FF2B5EF4-FFF2-40B4-BE49-F238E27FC236}">
                <a16:creationId xmlns="" xmlns:a16="http://schemas.microsoft.com/office/drawing/2014/main" id="{1A106E93-0784-4003-8564-5D7C36682A67}"/>
              </a:ext>
            </a:extLst>
          </p:cNvPr>
          <p:cNvGrpSpPr/>
          <p:nvPr/>
        </p:nvGrpSpPr>
        <p:grpSpPr>
          <a:xfrm>
            <a:off x="6638159" y="2829221"/>
            <a:ext cx="4210655" cy="700235"/>
            <a:chOff x="7649030" y="2410955"/>
            <a:chExt cx="4215433" cy="700235"/>
          </a:xfrm>
        </p:grpSpPr>
        <p:grpSp>
          <p:nvGrpSpPr>
            <p:cNvPr id="28" name="Group 27">
              <a:extLst>
                <a:ext uri="{FF2B5EF4-FFF2-40B4-BE49-F238E27FC236}">
                  <a16:creationId xmlns="" xmlns:a16="http://schemas.microsoft.com/office/drawing/2014/main" id="{9E805427-519D-41C0-B58B-2A92926C523F}"/>
                </a:ext>
              </a:extLst>
            </p:cNvPr>
            <p:cNvGrpSpPr/>
            <p:nvPr/>
          </p:nvGrpSpPr>
          <p:grpSpPr>
            <a:xfrm>
              <a:off x="7649030" y="2410955"/>
              <a:ext cx="4215433" cy="700235"/>
              <a:chOff x="2685833" y="2438656"/>
              <a:chExt cx="1400175" cy="679194"/>
            </a:xfrm>
          </p:grpSpPr>
          <p:sp>
            <p:nvSpPr>
              <p:cNvPr id="29" name="Rectangle: Diagonal Corners Rounded 28">
                <a:extLst>
                  <a:ext uri="{FF2B5EF4-FFF2-40B4-BE49-F238E27FC236}">
                    <a16:creationId xmlns="" xmlns:a16="http://schemas.microsoft.com/office/drawing/2014/main" id="{FD880F22-97F7-4B56-98E0-F76E8C52DAA3}"/>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Rectangle: Diagonal Corners Rounded 29">
                <a:extLst>
                  <a:ext uri="{FF2B5EF4-FFF2-40B4-BE49-F238E27FC236}">
                    <a16:creationId xmlns="" xmlns:a16="http://schemas.microsoft.com/office/drawing/2014/main" id="{B2F0BEE1-1D66-419B-83F8-CA9D41A7F21F}"/>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1" name="TextBox 30">
              <a:extLst>
                <a:ext uri="{FF2B5EF4-FFF2-40B4-BE49-F238E27FC236}">
                  <a16:creationId xmlns="" xmlns:a16="http://schemas.microsoft.com/office/drawing/2014/main" id="{B85BD259-5163-4030-BDAC-47B9FF416625}"/>
                </a:ext>
              </a:extLst>
            </p:cNvPr>
            <p:cNvSpPr txBox="1"/>
            <p:nvPr/>
          </p:nvSpPr>
          <p:spPr>
            <a:xfrm>
              <a:off x="9429139" y="2502337"/>
              <a:ext cx="736249" cy="461665"/>
            </a:xfrm>
            <a:prstGeom prst="rect">
              <a:avLst/>
            </a:prstGeom>
            <a:noFill/>
          </p:spPr>
          <p:txBody>
            <a:bodyPr wrap="square" rtlCol="0">
              <a:spAutoFit/>
            </a:bodyPr>
            <a:lstStyle/>
            <a:p>
              <a:r>
                <a:rPr lang="en-US" sz="2400" b="1" dirty="0">
                  <a:solidFill>
                    <a:schemeClr val="bg1"/>
                  </a:solidFill>
                  <a:latin typeface="NikoshBAN" panose="02000000000000000000" pitchFamily="2" charset="0"/>
                  <a:cs typeface="NikoshBAN" panose="02000000000000000000" pitchFamily="2" charset="0"/>
                </a:rPr>
                <a:t>ম</a:t>
              </a:r>
              <a:r>
                <a:rPr lang="as-IN" sz="2400" b="1" dirty="0">
                  <a:solidFill>
                    <a:schemeClr val="bg1"/>
                  </a:solidFill>
                  <a:latin typeface="NikoshBAN" panose="02000000000000000000" pitchFamily="2" charset="0"/>
                  <a:cs typeface="NikoshBAN" panose="02000000000000000000" pitchFamily="2" charset="0"/>
                </a:rPr>
                <a:t>ু</a:t>
              </a:r>
              <a:r>
                <a:rPr lang="en-US" sz="2400" b="1" dirty="0">
                  <a:solidFill>
                    <a:schemeClr val="bg1"/>
                  </a:solidFill>
                  <a:latin typeface="NikoshBAN" panose="02000000000000000000" pitchFamily="2" charset="0"/>
                  <a:cs typeface="NikoshBAN" panose="02000000000000000000" pitchFamily="2" charset="0"/>
                </a:rPr>
                <a:t>হ</a:t>
              </a:r>
              <a:r>
                <a:rPr lang="as-IN" sz="2400" b="1" dirty="0">
                  <a:solidFill>
                    <a:schemeClr val="bg1"/>
                  </a:solidFill>
                  <a:latin typeface="NikoshBAN" panose="02000000000000000000" pitchFamily="2" charset="0"/>
                  <a:cs typeface="NikoshBAN" panose="02000000000000000000" pitchFamily="2" charset="0"/>
                </a:rPr>
                <a:t>ূ</a:t>
              </a:r>
              <a:r>
                <a:rPr lang="en-US" sz="2400" b="1" dirty="0" err="1">
                  <a:solidFill>
                    <a:schemeClr val="bg1"/>
                  </a:solidFill>
                  <a:latin typeface="NikoshBAN" panose="02000000000000000000" pitchFamily="2" charset="0"/>
                  <a:cs typeface="NikoshBAN" panose="02000000000000000000" pitchFamily="2" charset="0"/>
                </a:rPr>
                <a:t>র্ত</a:t>
              </a:r>
              <a:endParaRPr lang="en-US" sz="2400" b="1" dirty="0">
                <a:solidFill>
                  <a:schemeClr val="bg1"/>
                </a:solidFill>
                <a:latin typeface="NikoshBAN" panose="02000000000000000000" pitchFamily="2" charset="0"/>
                <a:cs typeface="NikoshBAN" panose="02000000000000000000" pitchFamily="2" charset="0"/>
              </a:endParaRPr>
            </a:p>
          </p:txBody>
        </p:sp>
      </p:grpSp>
      <p:grpSp>
        <p:nvGrpSpPr>
          <p:cNvPr id="71" name="Group 70">
            <a:extLst>
              <a:ext uri="{FF2B5EF4-FFF2-40B4-BE49-F238E27FC236}">
                <a16:creationId xmlns="" xmlns:a16="http://schemas.microsoft.com/office/drawing/2014/main" id="{107DD457-1F90-48D9-9A1B-DD43F31C27DE}"/>
              </a:ext>
            </a:extLst>
          </p:cNvPr>
          <p:cNvGrpSpPr/>
          <p:nvPr/>
        </p:nvGrpSpPr>
        <p:grpSpPr>
          <a:xfrm>
            <a:off x="2647999" y="3965048"/>
            <a:ext cx="2002642" cy="700235"/>
            <a:chOff x="495577" y="3367123"/>
            <a:chExt cx="2002642" cy="700235"/>
          </a:xfrm>
        </p:grpSpPr>
        <p:grpSp>
          <p:nvGrpSpPr>
            <p:cNvPr id="32" name="Group 31">
              <a:extLst>
                <a:ext uri="{FF2B5EF4-FFF2-40B4-BE49-F238E27FC236}">
                  <a16:creationId xmlns="" xmlns:a16="http://schemas.microsoft.com/office/drawing/2014/main" id="{DBC0A288-6D86-4D27-82D3-30D1E6F96FBB}"/>
                </a:ext>
              </a:extLst>
            </p:cNvPr>
            <p:cNvGrpSpPr/>
            <p:nvPr/>
          </p:nvGrpSpPr>
          <p:grpSpPr>
            <a:xfrm>
              <a:off x="495577" y="3367123"/>
              <a:ext cx="2002642" cy="700235"/>
              <a:chOff x="2685833" y="2438656"/>
              <a:chExt cx="1400175" cy="679194"/>
            </a:xfrm>
          </p:grpSpPr>
          <p:sp>
            <p:nvSpPr>
              <p:cNvPr id="33" name="Rectangle: Diagonal Corners Rounded 32">
                <a:extLst>
                  <a:ext uri="{FF2B5EF4-FFF2-40B4-BE49-F238E27FC236}">
                    <a16:creationId xmlns="" xmlns:a16="http://schemas.microsoft.com/office/drawing/2014/main" id="{B9A9A54A-151F-44DE-BD97-D2BADDEB14A7}"/>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Diagonal Corners Rounded 33">
                <a:extLst>
                  <a:ext uri="{FF2B5EF4-FFF2-40B4-BE49-F238E27FC236}">
                    <a16:creationId xmlns="" xmlns:a16="http://schemas.microsoft.com/office/drawing/2014/main" id="{163265ED-870A-4048-A1FD-C65F0818914B}"/>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 xmlns:a16="http://schemas.microsoft.com/office/drawing/2014/main" id="{84A3894D-4CC5-4FFA-9CA7-ED166E7DD42C}"/>
                </a:ext>
              </a:extLst>
            </p:cNvPr>
            <p:cNvSpPr txBox="1"/>
            <p:nvPr/>
          </p:nvSpPr>
          <p:spPr>
            <a:xfrm>
              <a:off x="1022506" y="3518517"/>
              <a:ext cx="1147093" cy="461665"/>
            </a:xfrm>
            <a:prstGeom prst="rect">
              <a:avLst/>
            </a:prstGeom>
            <a:noFill/>
          </p:spPr>
          <p:txBody>
            <a:bodyPr wrap="square" rtlCol="0">
              <a:spAutoFit/>
            </a:bodyPr>
            <a:lstStyle>
              <a:defPPr>
                <a:defRPr lang="en-US"/>
              </a:defPPr>
              <a:lvl1pPr>
                <a:defRPr sz="2400" b="1">
                  <a:solidFill>
                    <a:schemeClr val="bg1"/>
                  </a:solidFill>
                  <a:latin typeface="NikoshBAN" panose="02000000000000000000" pitchFamily="2" charset="0"/>
                  <a:cs typeface="NikoshBAN" panose="02000000000000000000" pitchFamily="2" charset="0"/>
                </a:defRPr>
              </a:lvl1pPr>
            </a:lstStyle>
            <a:p>
              <a:r>
                <a:rPr lang="en-US" dirty="0"/>
                <a:t>ক</a:t>
              </a:r>
              <a:r>
                <a:rPr lang="as-IN" dirty="0"/>
                <a:t>ন</a:t>
              </a:r>
              <a:r>
                <a:rPr lang="en-US" dirty="0"/>
                <a:t>্</a:t>
              </a:r>
              <a:r>
                <a:rPr lang="as-IN" dirty="0"/>
                <a:t>য</a:t>
              </a:r>
              <a:r>
                <a:rPr lang="en-US" dirty="0"/>
                <a:t>া</a:t>
              </a:r>
              <a:r>
                <a:rPr lang="as-IN" dirty="0"/>
                <a:t>র</a:t>
              </a:r>
              <a:r>
                <a:rPr lang="en-US" dirty="0"/>
                <a:t>ত</a:t>
              </a:r>
              <a:r>
                <a:rPr lang="as-IN" dirty="0"/>
                <a:t>্</a:t>
              </a:r>
              <a:r>
                <a:rPr lang="en-US" dirty="0"/>
                <a:t>ন</a:t>
              </a:r>
            </a:p>
          </p:txBody>
        </p:sp>
      </p:grpSp>
      <p:grpSp>
        <p:nvGrpSpPr>
          <p:cNvPr id="78" name="Group 77">
            <a:extLst>
              <a:ext uri="{FF2B5EF4-FFF2-40B4-BE49-F238E27FC236}">
                <a16:creationId xmlns="" xmlns:a16="http://schemas.microsoft.com/office/drawing/2014/main" id="{BF9AF36D-4F40-4FC4-B5AD-7FE275231A99}"/>
              </a:ext>
            </a:extLst>
          </p:cNvPr>
          <p:cNvGrpSpPr/>
          <p:nvPr/>
        </p:nvGrpSpPr>
        <p:grpSpPr>
          <a:xfrm>
            <a:off x="6622661" y="3735588"/>
            <a:ext cx="4210655" cy="700236"/>
            <a:chOff x="7649030" y="3111189"/>
            <a:chExt cx="4215433" cy="700236"/>
          </a:xfrm>
        </p:grpSpPr>
        <p:grpSp>
          <p:nvGrpSpPr>
            <p:cNvPr id="40" name="Group 39">
              <a:extLst>
                <a:ext uri="{FF2B5EF4-FFF2-40B4-BE49-F238E27FC236}">
                  <a16:creationId xmlns="" xmlns:a16="http://schemas.microsoft.com/office/drawing/2014/main" id="{834DC6CE-562C-4E1E-90DF-8C2CCD3E02EF}"/>
                </a:ext>
              </a:extLst>
            </p:cNvPr>
            <p:cNvGrpSpPr/>
            <p:nvPr/>
          </p:nvGrpSpPr>
          <p:grpSpPr>
            <a:xfrm>
              <a:off x="7649030" y="3111189"/>
              <a:ext cx="4215433" cy="700236"/>
              <a:chOff x="2685833" y="2438655"/>
              <a:chExt cx="1400175" cy="679195"/>
            </a:xfrm>
          </p:grpSpPr>
          <p:sp>
            <p:nvSpPr>
              <p:cNvPr id="41" name="Rectangle: Diagonal Corners Rounded 40">
                <a:extLst>
                  <a:ext uri="{FF2B5EF4-FFF2-40B4-BE49-F238E27FC236}">
                    <a16:creationId xmlns="" xmlns:a16="http://schemas.microsoft.com/office/drawing/2014/main" id="{FBF454C6-786A-4B12-B2C7-8FDD95C86860}"/>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Rectangle: Diagonal Corners Rounded 41">
                <a:extLst>
                  <a:ext uri="{FF2B5EF4-FFF2-40B4-BE49-F238E27FC236}">
                    <a16:creationId xmlns="" xmlns:a16="http://schemas.microsoft.com/office/drawing/2014/main" id="{22B30BCA-14C6-42E7-93D8-5762201D5B1E}"/>
                  </a:ext>
                </a:extLst>
              </p:cNvPr>
              <p:cNvSpPr/>
              <p:nvPr/>
            </p:nvSpPr>
            <p:spPr>
              <a:xfrm>
                <a:off x="2685833" y="2438655"/>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 xmlns:a16="http://schemas.microsoft.com/office/drawing/2014/main" id="{A148C999-5348-4665-94C2-687C09E6696D}"/>
                </a:ext>
              </a:extLst>
            </p:cNvPr>
            <p:cNvSpPr txBox="1"/>
            <p:nvPr/>
          </p:nvSpPr>
          <p:spPr>
            <a:xfrm>
              <a:off x="7672935" y="3209995"/>
              <a:ext cx="4062145" cy="400110"/>
            </a:xfrm>
            <a:prstGeom prst="rect">
              <a:avLst/>
            </a:prstGeom>
            <a:noFill/>
          </p:spPr>
          <p:txBody>
            <a:bodyPr wrap="square" rtlCol="0">
              <a:spAutoFit/>
            </a:bodyPr>
            <a:lstStyle/>
            <a:p>
              <a:r>
                <a:rPr lang="en-US" sz="2000" b="1" dirty="0">
                  <a:solidFill>
                    <a:schemeClr val="bg1"/>
                  </a:solidFill>
                  <a:latin typeface="NikoshBAN" panose="02000000000000000000" pitchFamily="2" charset="0"/>
                  <a:cs typeface="NikoshBAN" panose="02000000000000000000" pitchFamily="2" charset="0"/>
                </a:rPr>
                <a:t>ক</a:t>
              </a:r>
              <a:r>
                <a:rPr lang="as-IN" sz="2000" b="1" dirty="0">
                  <a:solidFill>
                    <a:schemeClr val="bg1"/>
                  </a:solidFill>
                  <a:latin typeface="NikoshBAN" panose="02000000000000000000" pitchFamily="2" charset="0"/>
                  <a:cs typeface="NikoshBAN" panose="02000000000000000000" pitchFamily="2" charset="0"/>
                </a:rPr>
                <a:t>ন</a:t>
              </a:r>
              <a:r>
                <a:rPr lang="en-US" sz="2000" b="1" dirty="0">
                  <a:solidFill>
                    <a:schemeClr val="bg1"/>
                  </a:solidFill>
                  <a:latin typeface="NikoshBAN" panose="02000000000000000000" pitchFamily="2" charset="0"/>
                  <a:cs typeface="NikoshBAN" panose="02000000000000000000" pitchFamily="2" charset="0"/>
                </a:rPr>
                <a:t>্</a:t>
              </a:r>
              <a:r>
                <a:rPr lang="as-IN" sz="2000" b="1" dirty="0">
                  <a:solidFill>
                    <a:schemeClr val="bg1"/>
                  </a:solidFill>
                  <a:latin typeface="NikoshBAN" panose="02000000000000000000" pitchFamily="2" charset="0"/>
                  <a:cs typeface="NikoshBAN" panose="02000000000000000000" pitchFamily="2" charset="0"/>
                </a:rPr>
                <a:t>য</a:t>
              </a:r>
              <a:r>
                <a:rPr lang="en-US" sz="2000" b="1" dirty="0">
                  <a:solidFill>
                    <a:schemeClr val="bg1"/>
                  </a:solidFill>
                  <a:latin typeface="NikoshBAN" panose="02000000000000000000" pitchFamily="2" charset="0"/>
                  <a:cs typeface="NikoshBAN" panose="02000000000000000000" pitchFamily="2" charset="0"/>
                </a:rPr>
                <a:t>া</a:t>
              </a:r>
              <a:r>
                <a:rPr lang="as-IN" sz="2000" b="1" dirty="0">
                  <a:solidFill>
                    <a:schemeClr val="bg1"/>
                  </a:solidFill>
                  <a:latin typeface="NikoshBAN" panose="02000000000000000000" pitchFamily="2" charset="0"/>
                  <a:cs typeface="NikoshBAN" panose="02000000000000000000" pitchFamily="2" charset="0"/>
                </a:rPr>
                <a:t>ক</a:t>
              </a:r>
              <a:r>
                <a:rPr lang="en-US" sz="2000" b="1" dirty="0">
                  <a:solidFill>
                    <a:schemeClr val="bg1"/>
                  </a:solidFill>
                  <a:latin typeface="NikoshBAN" panose="02000000000000000000" pitchFamily="2" charset="0"/>
                  <a:cs typeface="NikoshBAN" panose="02000000000000000000" pitchFamily="2" charset="0"/>
                </a:rPr>
                <a:t>ে </a:t>
              </a:r>
              <a:r>
                <a:rPr lang="as-IN" sz="2000" b="1" dirty="0">
                  <a:solidFill>
                    <a:schemeClr val="bg1"/>
                  </a:solidFill>
                  <a:latin typeface="NikoshBAN" panose="02000000000000000000" pitchFamily="2" charset="0"/>
                  <a:cs typeface="NikoshBAN" panose="02000000000000000000" pitchFamily="2" charset="0"/>
                </a:rPr>
                <a:t>আ</a:t>
              </a:r>
              <a:r>
                <a:rPr lang="en-US" sz="2000" b="1" dirty="0">
                  <a:solidFill>
                    <a:schemeClr val="bg1"/>
                  </a:solidFill>
                  <a:latin typeface="NikoshBAN" panose="02000000000000000000" pitchFamily="2" charset="0"/>
                  <a:cs typeface="NikoshBAN" panose="02000000000000000000" pitchFamily="2" charset="0"/>
                </a:rPr>
                <a:t>দ</a:t>
              </a:r>
              <a:r>
                <a:rPr lang="as-IN" sz="2000" b="1" dirty="0">
                  <a:solidFill>
                    <a:schemeClr val="bg1"/>
                  </a:solidFill>
                  <a:latin typeface="NikoshBAN" panose="02000000000000000000" pitchFamily="2" charset="0"/>
                  <a:cs typeface="NikoshBAN" panose="02000000000000000000" pitchFamily="2" charset="0"/>
                </a:rPr>
                <a:t>র</a:t>
              </a:r>
              <a:r>
                <a:rPr lang="en-US" sz="2000" b="1" dirty="0">
                  <a:solidFill>
                    <a:schemeClr val="bg1"/>
                  </a:solidFill>
                  <a:latin typeface="NikoshBAN" panose="02000000000000000000" pitchFamily="2" charset="0"/>
                  <a:cs typeface="NikoshBAN" panose="02000000000000000000" pitchFamily="2" charset="0"/>
                </a:rPr>
                <a:t> </a:t>
              </a:r>
              <a:r>
                <a:rPr lang="as-IN" sz="2000" b="1" dirty="0">
                  <a:solidFill>
                    <a:schemeClr val="bg1"/>
                  </a:solidFill>
                  <a:latin typeface="NikoshBAN" panose="02000000000000000000" pitchFamily="2" charset="0"/>
                  <a:cs typeface="NikoshBAN" panose="02000000000000000000" pitchFamily="2" charset="0"/>
                </a:rPr>
                <a:t>ক</a:t>
              </a:r>
              <a:r>
                <a:rPr lang="en-US" sz="2000" b="1" dirty="0">
                  <a:solidFill>
                    <a:schemeClr val="bg1"/>
                  </a:solidFill>
                  <a:latin typeface="NikoshBAN" panose="02000000000000000000" pitchFamily="2" charset="0"/>
                  <a:cs typeface="NikoshBAN" panose="02000000000000000000" pitchFamily="2" charset="0"/>
                </a:rPr>
                <a:t>র</a:t>
              </a:r>
              <a:r>
                <a:rPr lang="as-IN" sz="2000" b="1" dirty="0">
                  <a:solidFill>
                    <a:schemeClr val="bg1"/>
                  </a:solidFill>
                  <a:latin typeface="NikoshBAN" panose="02000000000000000000" pitchFamily="2" charset="0"/>
                  <a:cs typeface="NikoshBAN" panose="02000000000000000000" pitchFamily="2" charset="0"/>
                </a:rPr>
                <a:t>ে</a:t>
              </a:r>
              <a:r>
                <a:rPr lang="en-US" sz="2000" b="1" dirty="0">
                  <a:solidFill>
                    <a:schemeClr val="bg1"/>
                  </a:solidFill>
                  <a:latin typeface="NikoshBAN" panose="02000000000000000000" pitchFamily="2" charset="0"/>
                  <a:cs typeface="NikoshBAN" panose="02000000000000000000" pitchFamily="2" charset="0"/>
                </a:rPr>
                <a:t> </a:t>
              </a:r>
              <a:r>
                <a:rPr lang="as-IN" sz="2000" b="1" dirty="0">
                  <a:solidFill>
                    <a:schemeClr val="bg1"/>
                  </a:solidFill>
                  <a:latin typeface="NikoshBAN" panose="02000000000000000000" pitchFamily="2" charset="0"/>
                  <a:cs typeface="NikoshBAN" panose="02000000000000000000" pitchFamily="2" charset="0"/>
                </a:rPr>
                <a:t>র</a:t>
              </a:r>
              <a:r>
                <a:rPr lang="en-US" sz="2000" b="1" dirty="0">
                  <a:solidFill>
                    <a:schemeClr val="bg1"/>
                  </a:solidFill>
                  <a:latin typeface="NikoshBAN" panose="02000000000000000000" pitchFamily="2" charset="0"/>
                  <a:cs typeface="NikoshBAN" panose="02000000000000000000" pitchFamily="2" charset="0"/>
                </a:rPr>
                <a:t>ত</a:t>
              </a:r>
              <a:r>
                <a:rPr lang="as-IN" sz="2000" b="1" dirty="0">
                  <a:solidFill>
                    <a:schemeClr val="bg1"/>
                  </a:solidFill>
                  <a:latin typeface="NikoshBAN" panose="02000000000000000000" pitchFamily="2" charset="0"/>
                  <a:cs typeface="NikoshBAN" panose="02000000000000000000" pitchFamily="2" charset="0"/>
                </a:rPr>
                <a:t>্</a:t>
              </a:r>
              <a:r>
                <a:rPr lang="en-US" sz="2000" b="1" dirty="0">
                  <a:solidFill>
                    <a:schemeClr val="bg1"/>
                  </a:solidFill>
                  <a:latin typeface="NikoshBAN" panose="02000000000000000000" pitchFamily="2" charset="0"/>
                  <a:cs typeface="NikoshBAN" panose="02000000000000000000" pitchFamily="2" charset="0"/>
                </a:rPr>
                <a:t>ন</a:t>
              </a:r>
              <a:r>
                <a:rPr lang="as-IN" sz="2000" b="1" dirty="0">
                  <a:solidFill>
                    <a:schemeClr val="bg1"/>
                  </a:solidFill>
                  <a:latin typeface="NikoshBAN" panose="02000000000000000000" pitchFamily="2" charset="0"/>
                  <a:cs typeface="NikoshBAN" panose="02000000000000000000" pitchFamily="2" charset="0"/>
                </a:rPr>
                <a:t>ে</a:t>
              </a:r>
              <a:r>
                <a:rPr lang="en-US" sz="2000" b="1" dirty="0">
                  <a:solidFill>
                    <a:schemeClr val="bg1"/>
                  </a:solidFill>
                  <a:latin typeface="NikoshBAN" panose="02000000000000000000" pitchFamily="2" charset="0"/>
                  <a:cs typeface="NikoshBAN" panose="02000000000000000000" pitchFamily="2" charset="0"/>
                </a:rPr>
                <a:t>র </a:t>
              </a:r>
              <a:r>
                <a:rPr lang="as-IN" sz="2000" b="1" dirty="0">
                  <a:solidFill>
                    <a:schemeClr val="bg1"/>
                  </a:solidFill>
                  <a:latin typeface="NikoshBAN" panose="02000000000000000000" pitchFamily="2" charset="0"/>
                  <a:cs typeface="NikoshBAN" panose="02000000000000000000" pitchFamily="2" charset="0"/>
                </a:rPr>
                <a:t>স</a:t>
              </a:r>
              <a:r>
                <a:rPr lang="en-US" sz="2000" b="1" dirty="0" err="1">
                  <a:solidFill>
                    <a:schemeClr val="bg1"/>
                  </a:solidFill>
                  <a:latin typeface="NikoshBAN" panose="02000000000000000000" pitchFamily="2" charset="0"/>
                  <a:cs typeface="NikoshBAN" panose="02000000000000000000" pitchFamily="2" charset="0"/>
                </a:rPr>
                <a:t>াথে</a:t>
              </a:r>
              <a:r>
                <a:rPr lang="en-US" sz="2000" b="1" dirty="0">
                  <a:solidFill>
                    <a:schemeClr val="bg1"/>
                  </a:solidFill>
                  <a:latin typeface="NikoshBAN" panose="02000000000000000000" pitchFamily="2" charset="0"/>
                  <a:cs typeface="NikoshBAN" panose="02000000000000000000" pitchFamily="2" charset="0"/>
                </a:rPr>
                <a:t> </a:t>
              </a:r>
              <a:r>
                <a:rPr lang="en-US" sz="2000" b="1" dirty="0" err="1">
                  <a:solidFill>
                    <a:schemeClr val="bg1"/>
                  </a:solidFill>
                  <a:latin typeface="NikoshBAN" panose="02000000000000000000" pitchFamily="2" charset="0"/>
                  <a:cs typeface="NikoshBAN" panose="02000000000000000000" pitchFamily="2" charset="0"/>
                </a:rPr>
                <a:t>তুল</a:t>
              </a:r>
              <a:r>
                <a:rPr lang="as-IN" sz="2000" b="1" dirty="0">
                  <a:solidFill>
                    <a:schemeClr val="bg1"/>
                  </a:solidFill>
                  <a:latin typeface="NikoshBAN" panose="02000000000000000000" pitchFamily="2" charset="0"/>
                  <a:cs typeface="NikoshBAN" panose="02000000000000000000" pitchFamily="2" charset="0"/>
                </a:rPr>
                <a:t>ন</a:t>
              </a:r>
              <a:r>
                <a:rPr lang="en-US" sz="2000" b="1" dirty="0">
                  <a:solidFill>
                    <a:schemeClr val="bg1"/>
                  </a:solidFill>
                  <a:latin typeface="NikoshBAN" panose="02000000000000000000" pitchFamily="2" charset="0"/>
                  <a:cs typeface="NikoshBAN" panose="02000000000000000000" pitchFamily="2" charset="0"/>
                </a:rPr>
                <a:t>া </a:t>
              </a:r>
              <a:r>
                <a:rPr lang="as-IN" sz="2000" b="1" dirty="0">
                  <a:solidFill>
                    <a:schemeClr val="bg1"/>
                  </a:solidFill>
                  <a:latin typeface="NikoshBAN" panose="02000000000000000000" pitchFamily="2" charset="0"/>
                  <a:cs typeface="NikoshBAN" panose="02000000000000000000" pitchFamily="2" charset="0"/>
                </a:rPr>
                <a:t>ক</a:t>
              </a:r>
              <a:r>
                <a:rPr lang="en-US" sz="2000" b="1" dirty="0">
                  <a:solidFill>
                    <a:schemeClr val="bg1"/>
                  </a:solidFill>
                  <a:latin typeface="NikoshBAN" panose="02000000000000000000" pitchFamily="2" charset="0"/>
                  <a:cs typeface="NikoshBAN" panose="02000000000000000000" pitchFamily="2" charset="0"/>
                </a:rPr>
                <a:t>র</a:t>
              </a:r>
              <a:r>
                <a:rPr lang="as-IN" sz="2000" b="1" dirty="0">
                  <a:solidFill>
                    <a:schemeClr val="bg1"/>
                  </a:solidFill>
                  <a:latin typeface="NikoshBAN" panose="02000000000000000000" pitchFamily="2" charset="0"/>
                  <a:cs typeface="NikoshBAN" panose="02000000000000000000" pitchFamily="2" charset="0"/>
                </a:rPr>
                <a:t>া</a:t>
              </a:r>
              <a:r>
                <a:rPr lang="en-US" sz="2000" b="1" dirty="0">
                  <a:solidFill>
                    <a:schemeClr val="bg1"/>
                  </a:solidFill>
                  <a:latin typeface="NikoshBAN" panose="02000000000000000000" pitchFamily="2" charset="0"/>
                  <a:cs typeface="NikoshBAN" panose="02000000000000000000" pitchFamily="2" charset="0"/>
                </a:rPr>
                <a:t> </a:t>
              </a:r>
              <a:r>
                <a:rPr lang="as-IN" sz="2000" b="1" dirty="0">
                  <a:solidFill>
                    <a:schemeClr val="bg1"/>
                  </a:solidFill>
                  <a:latin typeface="NikoshBAN" panose="02000000000000000000" pitchFamily="2" charset="0"/>
                  <a:cs typeface="NikoshBAN" panose="02000000000000000000" pitchFamily="2" charset="0"/>
                </a:rPr>
                <a:t>হ</a:t>
              </a:r>
              <a:r>
                <a:rPr lang="en-US" sz="2000" b="1" dirty="0">
                  <a:solidFill>
                    <a:schemeClr val="bg1"/>
                  </a:solidFill>
                  <a:latin typeface="NikoshBAN" panose="02000000000000000000" pitchFamily="2" charset="0"/>
                  <a:cs typeface="NikoshBAN" panose="02000000000000000000" pitchFamily="2" charset="0"/>
                </a:rPr>
                <a:t>য়</a:t>
              </a:r>
              <a:r>
                <a:rPr lang="as-IN" sz="2000" b="1" dirty="0">
                  <a:solidFill>
                    <a:schemeClr val="bg1"/>
                  </a:solidFill>
                  <a:latin typeface="NikoshBAN" panose="02000000000000000000" pitchFamily="2" charset="0"/>
                  <a:cs typeface="NikoshBAN" panose="02000000000000000000" pitchFamily="2" charset="0"/>
                </a:rPr>
                <a:t>ে</a:t>
              </a:r>
              <a:r>
                <a:rPr lang="en-US" sz="2000" b="1" dirty="0" err="1">
                  <a:solidFill>
                    <a:schemeClr val="bg1"/>
                  </a:solidFill>
                  <a:latin typeface="NikoshBAN" panose="02000000000000000000" pitchFamily="2" charset="0"/>
                  <a:cs typeface="NikoshBAN" panose="02000000000000000000" pitchFamily="2" charset="0"/>
                </a:rPr>
                <a:t>ছে</a:t>
              </a:r>
              <a:endParaRPr lang="en-US" sz="2000" b="1" dirty="0">
                <a:solidFill>
                  <a:schemeClr val="bg1"/>
                </a:solidFill>
                <a:latin typeface="NikoshBAN" panose="02000000000000000000" pitchFamily="2" charset="0"/>
                <a:cs typeface="NikoshBAN" panose="02000000000000000000" pitchFamily="2" charset="0"/>
              </a:endParaRPr>
            </a:p>
          </p:txBody>
        </p:sp>
      </p:grpSp>
      <p:grpSp>
        <p:nvGrpSpPr>
          <p:cNvPr id="72" name="Group 71">
            <a:extLst>
              <a:ext uri="{FF2B5EF4-FFF2-40B4-BE49-F238E27FC236}">
                <a16:creationId xmlns="" xmlns:a16="http://schemas.microsoft.com/office/drawing/2014/main" id="{FD75CC21-7C15-4AAA-BC4C-ED4B92DFDCBF}"/>
              </a:ext>
            </a:extLst>
          </p:cNvPr>
          <p:cNvGrpSpPr/>
          <p:nvPr/>
        </p:nvGrpSpPr>
        <p:grpSpPr>
          <a:xfrm>
            <a:off x="2647999" y="4763935"/>
            <a:ext cx="2002642" cy="700235"/>
            <a:chOff x="594731" y="4102157"/>
            <a:chExt cx="2002642" cy="700235"/>
          </a:xfrm>
        </p:grpSpPr>
        <p:grpSp>
          <p:nvGrpSpPr>
            <p:cNvPr id="43" name="Group 42">
              <a:extLst>
                <a:ext uri="{FF2B5EF4-FFF2-40B4-BE49-F238E27FC236}">
                  <a16:creationId xmlns="" xmlns:a16="http://schemas.microsoft.com/office/drawing/2014/main" id="{8EFEC0E8-EA29-43E1-9AFA-183B77A4EEB1}"/>
                </a:ext>
              </a:extLst>
            </p:cNvPr>
            <p:cNvGrpSpPr/>
            <p:nvPr/>
          </p:nvGrpSpPr>
          <p:grpSpPr>
            <a:xfrm>
              <a:off x="594731" y="4102157"/>
              <a:ext cx="2002642" cy="700235"/>
              <a:chOff x="2685833" y="2438656"/>
              <a:chExt cx="1400175" cy="679194"/>
            </a:xfrm>
          </p:grpSpPr>
          <p:sp>
            <p:nvSpPr>
              <p:cNvPr id="44" name="Rectangle: Diagonal Corners Rounded 43">
                <a:extLst>
                  <a:ext uri="{FF2B5EF4-FFF2-40B4-BE49-F238E27FC236}">
                    <a16:creationId xmlns="" xmlns:a16="http://schemas.microsoft.com/office/drawing/2014/main" id="{B2F608EE-C3B4-4547-95DF-3FCCA68933A0}"/>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Diagonal Corners Rounded 44">
                <a:extLst>
                  <a:ext uri="{FF2B5EF4-FFF2-40B4-BE49-F238E27FC236}">
                    <a16:creationId xmlns="" xmlns:a16="http://schemas.microsoft.com/office/drawing/2014/main" id="{DA4506CE-F37E-40BF-9B09-4FD97DA3C764}"/>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 xmlns:a16="http://schemas.microsoft.com/office/drawing/2014/main" id="{266F21BF-D8BF-4D90-998A-0605C9CE7425}"/>
                </a:ext>
              </a:extLst>
            </p:cNvPr>
            <p:cNvSpPr txBox="1"/>
            <p:nvPr/>
          </p:nvSpPr>
          <p:spPr>
            <a:xfrm>
              <a:off x="937979" y="4162169"/>
              <a:ext cx="1410066" cy="461665"/>
            </a:xfrm>
            <a:prstGeom prst="rect">
              <a:avLst/>
            </a:prstGeom>
            <a:noFill/>
          </p:spPr>
          <p:txBody>
            <a:bodyPr wrap="square" rtlCol="0">
              <a:spAutoFit/>
            </a:bodyPr>
            <a:lstStyle>
              <a:defPPr>
                <a:defRPr lang="en-US"/>
              </a:defPPr>
              <a:lvl1pPr>
                <a:defRPr sz="2400" b="1">
                  <a:solidFill>
                    <a:schemeClr val="bg1"/>
                  </a:solidFill>
                  <a:latin typeface="NikoshBAN" panose="02000000000000000000" pitchFamily="2" charset="0"/>
                  <a:cs typeface="NikoshBAN" panose="02000000000000000000" pitchFamily="2" charset="0"/>
                </a:defRPr>
              </a:lvl1pPr>
            </a:lstStyle>
            <a:p>
              <a:r>
                <a:rPr lang="en-US" dirty="0"/>
                <a:t>ভ</a:t>
              </a:r>
              <a:r>
                <a:rPr lang="as-IN" dirty="0"/>
                <a:t>া</a:t>
              </a:r>
              <a:r>
                <a:rPr lang="en-US" dirty="0"/>
                <a:t>ব</a:t>
              </a:r>
              <a:r>
                <a:rPr lang="as-IN" dirty="0"/>
                <a:t>ো</a:t>
              </a:r>
              <a:r>
                <a:rPr lang="en-US" dirty="0"/>
                <a:t>দ</a:t>
              </a:r>
              <a:r>
                <a:rPr lang="as-IN" dirty="0"/>
                <a:t>য়</a:t>
              </a:r>
              <a:r>
                <a:rPr lang="en-US" dirty="0"/>
                <a:t> </a:t>
              </a:r>
            </a:p>
          </p:txBody>
        </p:sp>
      </p:grpSp>
      <p:grpSp>
        <p:nvGrpSpPr>
          <p:cNvPr id="79" name="Group 78">
            <a:extLst>
              <a:ext uri="{FF2B5EF4-FFF2-40B4-BE49-F238E27FC236}">
                <a16:creationId xmlns="" xmlns:a16="http://schemas.microsoft.com/office/drawing/2014/main" id="{0C75E343-4BAA-41FF-A6A2-5B815E68C9C4}"/>
              </a:ext>
            </a:extLst>
          </p:cNvPr>
          <p:cNvGrpSpPr/>
          <p:nvPr/>
        </p:nvGrpSpPr>
        <p:grpSpPr>
          <a:xfrm>
            <a:off x="6715650" y="4750445"/>
            <a:ext cx="4210655" cy="700235"/>
            <a:chOff x="7672935" y="3812051"/>
            <a:chExt cx="4215433" cy="700235"/>
          </a:xfrm>
        </p:grpSpPr>
        <p:grpSp>
          <p:nvGrpSpPr>
            <p:cNvPr id="47" name="Group 46">
              <a:extLst>
                <a:ext uri="{FF2B5EF4-FFF2-40B4-BE49-F238E27FC236}">
                  <a16:creationId xmlns="" xmlns:a16="http://schemas.microsoft.com/office/drawing/2014/main" id="{D1FF5942-DE5D-4569-B61C-860C8161A8D0}"/>
                </a:ext>
              </a:extLst>
            </p:cNvPr>
            <p:cNvGrpSpPr/>
            <p:nvPr/>
          </p:nvGrpSpPr>
          <p:grpSpPr>
            <a:xfrm>
              <a:off x="7672935" y="3812051"/>
              <a:ext cx="4215433" cy="700235"/>
              <a:chOff x="2685833" y="2438656"/>
              <a:chExt cx="1400175" cy="679194"/>
            </a:xfrm>
          </p:grpSpPr>
          <p:sp>
            <p:nvSpPr>
              <p:cNvPr id="48" name="Rectangle: Diagonal Corners Rounded 47">
                <a:extLst>
                  <a:ext uri="{FF2B5EF4-FFF2-40B4-BE49-F238E27FC236}">
                    <a16:creationId xmlns="" xmlns:a16="http://schemas.microsoft.com/office/drawing/2014/main" id="{E6C262EC-EFDA-4E6F-92C6-A2822D35C5FE}"/>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9" name="Rectangle: Diagonal Corners Rounded 48">
                <a:extLst>
                  <a:ext uri="{FF2B5EF4-FFF2-40B4-BE49-F238E27FC236}">
                    <a16:creationId xmlns="" xmlns:a16="http://schemas.microsoft.com/office/drawing/2014/main" id="{BE7DC80F-EAC2-4B6C-8D65-0AB6B768210E}"/>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0" name="TextBox 49">
              <a:extLst>
                <a:ext uri="{FF2B5EF4-FFF2-40B4-BE49-F238E27FC236}">
                  <a16:creationId xmlns="" xmlns:a16="http://schemas.microsoft.com/office/drawing/2014/main" id="{5D9BA574-9EEE-4BF9-B7BB-28294D07756D}"/>
                </a:ext>
              </a:extLst>
            </p:cNvPr>
            <p:cNvSpPr txBox="1"/>
            <p:nvPr/>
          </p:nvSpPr>
          <p:spPr>
            <a:xfrm>
              <a:off x="9191338" y="3931336"/>
              <a:ext cx="1441285" cy="461665"/>
            </a:xfrm>
            <a:prstGeom prst="rect">
              <a:avLst/>
            </a:prstGeom>
            <a:noFill/>
          </p:spPr>
          <p:txBody>
            <a:bodyPr wrap="square" rtlCol="0">
              <a:spAutoFit/>
            </a:bodyPr>
            <a:lstStyle>
              <a:defPPr>
                <a:defRPr lang="en-US"/>
              </a:defPPr>
              <a:lvl1pPr>
                <a:defRPr sz="2400" b="1">
                  <a:latin typeface="NikoshBAN" panose="02000000000000000000" pitchFamily="2" charset="0"/>
                  <a:cs typeface="NikoshBAN" panose="02000000000000000000" pitchFamily="2" charset="0"/>
                </a:defRPr>
              </a:lvl1pPr>
            </a:lstStyle>
            <a:p>
              <a:r>
                <a:rPr lang="en-US" dirty="0">
                  <a:solidFill>
                    <a:schemeClr val="bg1"/>
                  </a:solidFill>
                </a:rPr>
                <a:t>ভ</a:t>
              </a:r>
              <a:r>
                <a:rPr lang="as-IN" dirty="0">
                  <a:solidFill>
                    <a:schemeClr val="bg1"/>
                  </a:solidFill>
                </a:rPr>
                <a:t>া</a:t>
              </a:r>
              <a:r>
                <a:rPr lang="en-US" dirty="0">
                  <a:solidFill>
                    <a:schemeClr val="bg1"/>
                  </a:solidFill>
                </a:rPr>
                <a:t>ব</a:t>
              </a:r>
              <a:r>
                <a:rPr lang="as-IN" dirty="0">
                  <a:solidFill>
                    <a:schemeClr val="bg1"/>
                  </a:solidFill>
                </a:rPr>
                <a:t>ে</a:t>
              </a:r>
              <a:r>
                <a:rPr lang="en-US" dirty="0">
                  <a:solidFill>
                    <a:schemeClr val="bg1"/>
                  </a:solidFill>
                </a:rPr>
                <a:t>র </a:t>
              </a:r>
              <a:r>
                <a:rPr lang="as-IN" dirty="0">
                  <a:solidFill>
                    <a:schemeClr val="bg1"/>
                  </a:solidFill>
                </a:rPr>
                <a:t>উ</a:t>
              </a:r>
              <a:r>
                <a:rPr lang="en-US" dirty="0">
                  <a:solidFill>
                    <a:schemeClr val="bg1"/>
                  </a:solidFill>
                </a:rPr>
                <a:t>দ</a:t>
              </a:r>
              <a:r>
                <a:rPr lang="as-IN" dirty="0">
                  <a:solidFill>
                    <a:schemeClr val="bg1"/>
                  </a:solidFill>
                </a:rPr>
                <a:t>য়</a:t>
              </a:r>
              <a:r>
                <a:rPr lang="en-US" dirty="0">
                  <a:solidFill>
                    <a:schemeClr val="bg1"/>
                  </a:solidFill>
                </a:rPr>
                <a:t> </a:t>
              </a:r>
            </a:p>
          </p:txBody>
        </p:sp>
      </p:grpSp>
      <p:grpSp>
        <p:nvGrpSpPr>
          <p:cNvPr id="73" name="Group 72">
            <a:extLst>
              <a:ext uri="{FF2B5EF4-FFF2-40B4-BE49-F238E27FC236}">
                <a16:creationId xmlns="" xmlns:a16="http://schemas.microsoft.com/office/drawing/2014/main" id="{C84F718C-5652-4B3E-9F31-A28C003066B2}"/>
              </a:ext>
            </a:extLst>
          </p:cNvPr>
          <p:cNvGrpSpPr/>
          <p:nvPr/>
        </p:nvGrpSpPr>
        <p:grpSpPr>
          <a:xfrm>
            <a:off x="2647998" y="5562822"/>
            <a:ext cx="2002642" cy="700235"/>
            <a:chOff x="641691" y="4862404"/>
            <a:chExt cx="2002642" cy="700235"/>
          </a:xfrm>
        </p:grpSpPr>
        <p:grpSp>
          <p:nvGrpSpPr>
            <p:cNvPr id="52" name="Group 51">
              <a:extLst>
                <a:ext uri="{FF2B5EF4-FFF2-40B4-BE49-F238E27FC236}">
                  <a16:creationId xmlns="" xmlns:a16="http://schemas.microsoft.com/office/drawing/2014/main" id="{3B2DEDC4-8C62-485B-AA9E-4F8F2297586C}"/>
                </a:ext>
              </a:extLst>
            </p:cNvPr>
            <p:cNvGrpSpPr/>
            <p:nvPr/>
          </p:nvGrpSpPr>
          <p:grpSpPr>
            <a:xfrm>
              <a:off x="641691" y="4862404"/>
              <a:ext cx="2002642" cy="700235"/>
              <a:chOff x="2685833" y="2438656"/>
              <a:chExt cx="1400175" cy="679194"/>
            </a:xfrm>
          </p:grpSpPr>
          <p:sp>
            <p:nvSpPr>
              <p:cNvPr id="53" name="Rectangle: Diagonal Corners Rounded 52">
                <a:extLst>
                  <a:ext uri="{FF2B5EF4-FFF2-40B4-BE49-F238E27FC236}">
                    <a16:creationId xmlns="" xmlns:a16="http://schemas.microsoft.com/office/drawing/2014/main" id="{57653E0B-CDAA-4042-82B2-A1B6B7AAFFED}"/>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Diagonal Corners Rounded 53">
                <a:extLst>
                  <a:ext uri="{FF2B5EF4-FFF2-40B4-BE49-F238E27FC236}">
                    <a16:creationId xmlns="" xmlns:a16="http://schemas.microsoft.com/office/drawing/2014/main" id="{BD84BCBC-42D4-4AD2-A8BB-B67C09391B1E}"/>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 xmlns:a16="http://schemas.microsoft.com/office/drawing/2014/main" id="{DD627E46-902C-4083-9A03-FF3B53B8B5AA}"/>
                </a:ext>
              </a:extLst>
            </p:cNvPr>
            <p:cNvSpPr txBox="1"/>
            <p:nvPr/>
          </p:nvSpPr>
          <p:spPr>
            <a:xfrm>
              <a:off x="841430" y="4915833"/>
              <a:ext cx="1410066" cy="461665"/>
            </a:xfrm>
            <a:prstGeom prst="rect">
              <a:avLst/>
            </a:prstGeom>
            <a:noFill/>
          </p:spPr>
          <p:txBody>
            <a:bodyPr wrap="square" rtlCol="0">
              <a:spAutoFit/>
            </a:bodyPr>
            <a:lstStyle>
              <a:defPPr>
                <a:defRPr lang="en-US"/>
              </a:defPPr>
              <a:lvl1pPr>
                <a:defRPr sz="2400" b="1">
                  <a:solidFill>
                    <a:schemeClr val="bg1"/>
                  </a:solidFill>
                  <a:latin typeface="NikoshBAN" panose="02000000000000000000" pitchFamily="2" charset="0"/>
                  <a:cs typeface="NikoshBAN" panose="02000000000000000000" pitchFamily="2" charset="0"/>
                </a:defRPr>
              </a:lvl1pPr>
            </a:lstStyle>
            <a:p>
              <a:r>
                <a:rPr lang="en-US" dirty="0"/>
                <a:t>ঊ</a:t>
              </a:r>
              <a:r>
                <a:rPr lang="as-IN" dirty="0"/>
                <a:t>র</a:t>
              </a:r>
              <a:r>
                <a:rPr lang="en-US" dirty="0" err="1"/>
                <a:t>্ধব</a:t>
              </a:r>
              <a:r>
                <a:rPr lang="as-IN" dirty="0"/>
                <a:t>শ</a:t>
              </a:r>
              <a:r>
                <a:rPr lang="en-US" dirty="0" err="1"/>
                <a:t>্বাসে</a:t>
              </a:r>
              <a:r>
                <a:rPr lang="en-US" dirty="0"/>
                <a:t> </a:t>
              </a:r>
            </a:p>
          </p:txBody>
        </p:sp>
      </p:grpSp>
      <p:grpSp>
        <p:nvGrpSpPr>
          <p:cNvPr id="80" name="Group 79">
            <a:extLst>
              <a:ext uri="{FF2B5EF4-FFF2-40B4-BE49-F238E27FC236}">
                <a16:creationId xmlns="" xmlns:a16="http://schemas.microsoft.com/office/drawing/2014/main" id="{64E10AEA-9361-4095-BBFC-463B69DB4A98}"/>
              </a:ext>
            </a:extLst>
          </p:cNvPr>
          <p:cNvGrpSpPr/>
          <p:nvPr/>
        </p:nvGrpSpPr>
        <p:grpSpPr>
          <a:xfrm>
            <a:off x="6731148" y="5796298"/>
            <a:ext cx="4210655" cy="700235"/>
            <a:chOff x="7689546" y="4466595"/>
            <a:chExt cx="4215433" cy="700235"/>
          </a:xfrm>
        </p:grpSpPr>
        <p:grpSp>
          <p:nvGrpSpPr>
            <p:cNvPr id="56" name="Group 55">
              <a:extLst>
                <a:ext uri="{FF2B5EF4-FFF2-40B4-BE49-F238E27FC236}">
                  <a16:creationId xmlns="" xmlns:a16="http://schemas.microsoft.com/office/drawing/2014/main" id="{6ED4153A-EF9B-4469-B5D5-C0BB3E379D01}"/>
                </a:ext>
              </a:extLst>
            </p:cNvPr>
            <p:cNvGrpSpPr/>
            <p:nvPr/>
          </p:nvGrpSpPr>
          <p:grpSpPr>
            <a:xfrm>
              <a:off x="7689546" y="4466595"/>
              <a:ext cx="4215433" cy="700235"/>
              <a:chOff x="2685833" y="2438656"/>
              <a:chExt cx="1400175" cy="679194"/>
            </a:xfrm>
          </p:grpSpPr>
          <p:sp>
            <p:nvSpPr>
              <p:cNvPr id="57" name="Rectangle: Diagonal Corners Rounded 56">
                <a:extLst>
                  <a:ext uri="{FF2B5EF4-FFF2-40B4-BE49-F238E27FC236}">
                    <a16:creationId xmlns="" xmlns:a16="http://schemas.microsoft.com/office/drawing/2014/main" id="{A7386CE8-E129-44DB-9661-6804BDAA6D90}"/>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8" name="Rectangle: Diagonal Corners Rounded 57">
                <a:extLst>
                  <a:ext uri="{FF2B5EF4-FFF2-40B4-BE49-F238E27FC236}">
                    <a16:creationId xmlns="" xmlns:a16="http://schemas.microsoft.com/office/drawing/2014/main" id="{E800AB7C-FD42-4346-85BA-6EEB12BAA283}"/>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9" name="TextBox 58">
              <a:extLst>
                <a:ext uri="{FF2B5EF4-FFF2-40B4-BE49-F238E27FC236}">
                  <a16:creationId xmlns="" xmlns:a16="http://schemas.microsoft.com/office/drawing/2014/main" id="{952952F7-E185-4FE2-B1B3-CE21568AC63D}"/>
                </a:ext>
              </a:extLst>
            </p:cNvPr>
            <p:cNvSpPr txBox="1"/>
            <p:nvPr/>
          </p:nvSpPr>
          <p:spPr>
            <a:xfrm>
              <a:off x="9039787" y="4557977"/>
              <a:ext cx="1514949" cy="461665"/>
            </a:xfrm>
            <a:prstGeom prst="rect">
              <a:avLst/>
            </a:prstGeom>
            <a:noFill/>
          </p:spPr>
          <p:txBody>
            <a:bodyPr wrap="square" rtlCol="0">
              <a:spAutoFit/>
            </a:bodyPr>
            <a:lstStyle>
              <a:defPPr>
                <a:defRPr lang="en-US"/>
              </a:defPPr>
              <a:lvl1pPr>
                <a:defRPr sz="2400" b="1">
                  <a:latin typeface="NikoshBAN" panose="02000000000000000000" pitchFamily="2" charset="0"/>
                  <a:cs typeface="NikoshBAN" panose="02000000000000000000" pitchFamily="2" charset="0"/>
                </a:defRPr>
              </a:lvl1pPr>
            </a:lstStyle>
            <a:p>
              <a:r>
                <a:rPr lang="en-US" dirty="0">
                  <a:solidFill>
                    <a:schemeClr val="bg1"/>
                  </a:solidFill>
                </a:rPr>
                <a:t>অ</a:t>
              </a:r>
              <a:r>
                <a:rPr lang="as-IN" dirty="0">
                  <a:solidFill>
                    <a:schemeClr val="bg1"/>
                  </a:solidFill>
                </a:rPr>
                <a:t>ত</a:t>
              </a:r>
              <a:r>
                <a:rPr lang="en-US" dirty="0">
                  <a:solidFill>
                    <a:schemeClr val="bg1"/>
                  </a:solidFill>
                </a:rPr>
                <a:t>ি </a:t>
              </a:r>
              <a:r>
                <a:rPr lang="as-IN" dirty="0">
                  <a:solidFill>
                    <a:schemeClr val="bg1"/>
                  </a:solidFill>
                </a:rPr>
                <a:t>দ</a:t>
              </a:r>
              <a:r>
                <a:rPr lang="en-US" dirty="0">
                  <a:solidFill>
                    <a:schemeClr val="bg1"/>
                  </a:solidFill>
                </a:rPr>
                <a:t>্</a:t>
              </a:r>
              <a:r>
                <a:rPr lang="as-IN" dirty="0">
                  <a:solidFill>
                    <a:schemeClr val="bg1"/>
                  </a:solidFill>
                </a:rPr>
                <a:t>র</a:t>
              </a:r>
              <a:r>
                <a:rPr lang="en-US" dirty="0">
                  <a:solidFill>
                    <a:schemeClr val="bg1"/>
                  </a:solidFill>
                </a:rPr>
                <a:t>ু</a:t>
              </a:r>
              <a:r>
                <a:rPr lang="as-IN" dirty="0">
                  <a:solidFill>
                    <a:schemeClr val="bg1"/>
                  </a:solidFill>
                </a:rPr>
                <a:t>ত</a:t>
              </a:r>
              <a:r>
                <a:rPr lang="en-US" dirty="0">
                  <a:solidFill>
                    <a:schemeClr val="bg1"/>
                  </a:solidFill>
                </a:rPr>
                <a:t>ব</a:t>
              </a:r>
              <a:r>
                <a:rPr lang="as-IN" dirty="0">
                  <a:solidFill>
                    <a:schemeClr val="bg1"/>
                  </a:solidFill>
                </a:rPr>
                <a:t>ে</a:t>
              </a:r>
              <a:r>
                <a:rPr lang="en-US" dirty="0">
                  <a:solidFill>
                    <a:schemeClr val="bg1"/>
                  </a:solidFill>
                </a:rPr>
                <a:t>গ</a:t>
              </a:r>
              <a:r>
                <a:rPr lang="as-IN" dirty="0">
                  <a:solidFill>
                    <a:schemeClr val="bg1"/>
                  </a:solidFill>
                </a:rPr>
                <a:t>ে</a:t>
              </a:r>
              <a:endParaRPr lang="en-US" dirty="0">
                <a:solidFill>
                  <a:schemeClr val="bg1"/>
                </a:solidFill>
              </a:endParaRPr>
            </a:p>
          </p:txBody>
        </p:sp>
      </p:grpSp>
      <p:sp>
        <p:nvSpPr>
          <p:cNvPr id="63" name="TextBox 62">
            <a:extLst>
              <a:ext uri="{FF2B5EF4-FFF2-40B4-BE49-F238E27FC236}">
                <a16:creationId xmlns="" xmlns:a16="http://schemas.microsoft.com/office/drawing/2014/main" id="{D413A86F-3A17-476C-BF24-2CA12CBB076F}"/>
              </a:ext>
            </a:extLst>
          </p:cNvPr>
          <p:cNvSpPr txBox="1"/>
          <p:nvPr/>
        </p:nvSpPr>
        <p:spPr>
          <a:xfrm>
            <a:off x="828145" y="5985045"/>
            <a:ext cx="1410066" cy="461665"/>
          </a:xfrm>
          <a:prstGeom prst="rect">
            <a:avLst/>
          </a:prstGeom>
          <a:noFill/>
        </p:spPr>
        <p:txBody>
          <a:bodyPr wrap="square" rtlCol="0">
            <a:spAutoFit/>
          </a:bodyPr>
          <a:lstStyle>
            <a:defPPr>
              <a:defRPr lang="en-US"/>
            </a:defPPr>
            <a:lvl1pPr>
              <a:defRPr sz="2400" b="1">
                <a:solidFill>
                  <a:schemeClr val="bg1"/>
                </a:solidFill>
                <a:latin typeface="NikoshBAN" panose="02000000000000000000" pitchFamily="2" charset="0"/>
                <a:cs typeface="NikoshBAN" panose="02000000000000000000" pitchFamily="2" charset="0"/>
              </a:defRPr>
            </a:lvl1pPr>
          </a:lstStyle>
          <a:p>
            <a:r>
              <a:rPr lang="en-US" dirty="0"/>
              <a:t>অ</a:t>
            </a:r>
            <a:r>
              <a:rPr lang="as-IN" dirty="0"/>
              <a:t>ভ</a:t>
            </a:r>
            <a:r>
              <a:rPr lang="en-US" dirty="0"/>
              <a:t>ি</a:t>
            </a:r>
            <a:r>
              <a:rPr lang="as-IN" dirty="0"/>
              <a:t>প</a:t>
            </a:r>
            <a:r>
              <a:rPr lang="en-US" dirty="0"/>
              <a:t>্</a:t>
            </a:r>
            <a:r>
              <a:rPr lang="as-IN" dirty="0"/>
              <a:t>র</a:t>
            </a:r>
            <a:r>
              <a:rPr lang="en-US" dirty="0"/>
              <a:t>া</a:t>
            </a:r>
            <a:r>
              <a:rPr lang="as-IN" dirty="0"/>
              <a:t>য়</a:t>
            </a:r>
            <a:r>
              <a:rPr lang="en-US" dirty="0"/>
              <a:t> </a:t>
            </a:r>
          </a:p>
        </p:txBody>
      </p:sp>
      <p:pic>
        <p:nvPicPr>
          <p:cNvPr id="3074" name="Picture 2" descr="কাবুল এর ছবির ফলাফল">
            <a:extLst>
              <a:ext uri="{FF2B5EF4-FFF2-40B4-BE49-F238E27FC236}">
                <a16:creationId xmlns="" xmlns:a16="http://schemas.microsoft.com/office/drawing/2014/main" id="{5F6B2E48-FCEF-46BE-97C4-7893F80FB624}"/>
              </a:ext>
            </a:extLst>
          </p:cNvPr>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993930" y="1165434"/>
            <a:ext cx="1314930" cy="707436"/>
          </a:xfrm>
          <a:prstGeom prst="rect">
            <a:avLst/>
          </a:prstGeom>
          <a:ln>
            <a:noFill/>
          </a:ln>
          <a:effectLst>
            <a:outerShdw blurRad="152400" sx="103000" sy="103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84" name="Picture 4" descr="সম্পর্কিত ছবি">
            <a:extLst>
              <a:ext uri="{FF2B5EF4-FFF2-40B4-BE49-F238E27FC236}">
                <a16:creationId xmlns="" xmlns:a16="http://schemas.microsoft.com/office/drawing/2014/main" id="{B1C87539-9249-4CFC-AFCE-8E6D26F7C682}"/>
              </a:ext>
            </a:extLst>
          </p:cNvPr>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013476" y="1882604"/>
            <a:ext cx="1295384" cy="707436"/>
          </a:xfrm>
          <a:prstGeom prst="rect">
            <a:avLst/>
          </a:prstGeom>
          <a:ln>
            <a:noFill/>
          </a:ln>
          <a:effectLst>
            <a:outerShdw blurRad="152400" sx="103000" sy="103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034" name="Picture 10" descr="time এর ছবির ফলাফল">
            <a:extLst>
              <a:ext uri="{FF2B5EF4-FFF2-40B4-BE49-F238E27FC236}">
                <a16:creationId xmlns="" xmlns:a16="http://schemas.microsoft.com/office/drawing/2014/main" id="{E620CDDC-3C42-4414-B6E1-2E1AD2BC414B}"/>
              </a:ext>
            </a:extLst>
          </p:cNvPr>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5013475" y="2625009"/>
            <a:ext cx="1275839" cy="866874"/>
          </a:xfrm>
          <a:prstGeom prst="ellipse">
            <a:avLst/>
          </a:prstGeom>
          <a:noFill/>
          <a:extLst>
            <a:ext uri="{909E8E84-426E-40DD-AFC4-6F175D3DCCD1}">
              <a14:hiddenFill xmlns="" xmlns:a14="http://schemas.microsoft.com/office/drawing/2010/main">
                <a:solidFill>
                  <a:srgbClr val="FFFFFF"/>
                </a:solidFill>
              </a14:hiddenFill>
            </a:ext>
          </a:extLst>
        </p:spPr>
      </p:pic>
      <p:pic>
        <p:nvPicPr>
          <p:cNvPr id="75" name="Picture 74">
            <a:extLst>
              <a:ext uri="{FF2B5EF4-FFF2-40B4-BE49-F238E27FC236}">
                <a16:creationId xmlns="" xmlns:a16="http://schemas.microsoft.com/office/drawing/2014/main" id="{98F1A14A-87C8-4762-8434-F21BA35C08DC}"/>
              </a:ext>
            </a:extLst>
          </p:cNvPr>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5013476" y="4686491"/>
            <a:ext cx="1295384" cy="739557"/>
          </a:xfrm>
          <a:prstGeom prst="rect">
            <a:avLst/>
          </a:prstGeom>
        </p:spPr>
      </p:pic>
      <p:pic>
        <p:nvPicPr>
          <p:cNvPr id="87" name="Picture 12" descr="কন্যা এর ছবির ফলাফল">
            <a:extLst>
              <a:ext uri="{FF2B5EF4-FFF2-40B4-BE49-F238E27FC236}">
                <a16:creationId xmlns="" xmlns:a16="http://schemas.microsoft.com/office/drawing/2014/main" id="{3EA5D886-632F-4160-A0A7-A1FAF7917EB8}"/>
              </a:ext>
            </a:extLst>
          </p:cNvPr>
          <p:cNvPicPr>
            <a:picLocks noChangeAspect="1" noChangeArrowheads="1"/>
          </p:cNvPicPr>
          <p:nvPr/>
        </p:nvPicPr>
        <p:blipFill rotWithShape="1">
          <a:blip r:embed="rId6" cstate="email">
            <a:extLst>
              <a:ext uri="{28A0092B-C50C-407E-A947-70E740481C1C}">
                <a14:useLocalDpi xmlns="" xmlns:a14="http://schemas.microsoft.com/office/drawing/2010/main" val="0"/>
              </a:ext>
            </a:extLst>
          </a:blip>
          <a:srcRect/>
          <a:stretch/>
        </p:blipFill>
        <p:spPr bwMode="auto">
          <a:xfrm>
            <a:off x="4993930" y="3609866"/>
            <a:ext cx="1295385" cy="749132"/>
          </a:xfrm>
          <a:prstGeom prst="rect">
            <a:avLst/>
          </a:prstGeom>
          <a:noFill/>
          <a:extLst>
            <a:ext uri="{909E8E84-426E-40DD-AFC4-6F175D3DCCD1}">
              <a14:hiddenFill xmlns="" xmlns:a14="http://schemas.microsoft.com/office/drawing/2010/main">
                <a:solidFill>
                  <a:srgbClr val="FFFFFF"/>
                </a:solidFill>
              </a14:hiddenFill>
            </a:ext>
          </a:extLst>
        </p:spPr>
      </p:pic>
      <p:pic>
        <p:nvPicPr>
          <p:cNvPr id="89" name="Picture 88">
            <a:extLst>
              <a:ext uri="{FF2B5EF4-FFF2-40B4-BE49-F238E27FC236}">
                <a16:creationId xmlns="" xmlns:a16="http://schemas.microsoft.com/office/drawing/2014/main" id="{B3F910ED-B902-481B-B5D3-5B2E9B4C65AF}"/>
              </a:ext>
            </a:extLst>
          </p:cNvPr>
          <p:cNvPicPr>
            <a:picLocks noChangeAspect="1"/>
          </p:cNvPicPr>
          <p:nvPr/>
        </p:nvPicPr>
        <p:blipFill rotWithShape="1">
          <a:blip r:embed="rId7" cstate="email">
            <a:extLst>
              <a:ext uri="{28A0092B-C50C-407E-A947-70E740481C1C}">
                <a14:useLocalDpi xmlns="" xmlns:a14="http://schemas.microsoft.com/office/drawing/2010/main" val="0"/>
              </a:ext>
            </a:extLst>
          </a:blip>
          <a:srcRect/>
          <a:stretch/>
        </p:blipFill>
        <p:spPr>
          <a:xfrm>
            <a:off x="5013474" y="5689519"/>
            <a:ext cx="1295383" cy="749132"/>
          </a:xfrm>
          <a:prstGeom prst="rect">
            <a:avLst/>
          </a:prstGeom>
        </p:spPr>
      </p:pic>
    </p:spTree>
    <p:extLst>
      <p:ext uri="{BB962C8B-B14F-4D97-AF65-F5344CB8AC3E}">
        <p14:creationId xmlns="" xmlns:p14="http://schemas.microsoft.com/office/powerpoint/2010/main" val="54739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1000"/>
                                        <p:tgtEl>
                                          <p:spTgt spid="76"/>
                                        </p:tgtEl>
                                      </p:cBhvr>
                                    </p:animEffect>
                                    <p:anim calcmode="lin" valueType="num">
                                      <p:cBhvr>
                                        <p:cTn id="15" dur="1000" fill="hold"/>
                                        <p:tgtEl>
                                          <p:spTgt spid="76"/>
                                        </p:tgtEl>
                                        <p:attrNameLst>
                                          <p:attrName>ppt_x</p:attrName>
                                        </p:attrNameLst>
                                      </p:cBhvr>
                                      <p:tavLst>
                                        <p:tav tm="0">
                                          <p:val>
                                            <p:strVal val="#ppt_x"/>
                                          </p:val>
                                        </p:tav>
                                        <p:tav tm="100000">
                                          <p:val>
                                            <p:strVal val="#ppt_x"/>
                                          </p:val>
                                        </p:tav>
                                      </p:tavLst>
                                    </p:anim>
                                    <p:anim calcmode="lin" valueType="num">
                                      <p:cBhvr>
                                        <p:cTn id="16"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1000"/>
                                        <p:tgtEl>
                                          <p:spTgt spid="77"/>
                                        </p:tgtEl>
                                      </p:cBhvr>
                                    </p:animEffect>
                                    <p:anim calcmode="lin" valueType="num">
                                      <p:cBhvr>
                                        <p:cTn id="22" dur="1000" fill="hold"/>
                                        <p:tgtEl>
                                          <p:spTgt spid="77"/>
                                        </p:tgtEl>
                                        <p:attrNameLst>
                                          <p:attrName>ppt_x</p:attrName>
                                        </p:attrNameLst>
                                      </p:cBhvr>
                                      <p:tavLst>
                                        <p:tav tm="0">
                                          <p:val>
                                            <p:strVal val="#ppt_x"/>
                                          </p:val>
                                        </p:tav>
                                        <p:tav tm="100000">
                                          <p:val>
                                            <p:strVal val="#ppt_x"/>
                                          </p:val>
                                        </p:tav>
                                      </p:tavLst>
                                    </p:anim>
                                    <p:anim calcmode="lin" valueType="num">
                                      <p:cBhvr>
                                        <p:cTn id="23"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1000"/>
                                        <p:tgtEl>
                                          <p:spTgt spid="78"/>
                                        </p:tgtEl>
                                      </p:cBhvr>
                                    </p:animEffect>
                                    <p:anim calcmode="lin" valueType="num">
                                      <p:cBhvr>
                                        <p:cTn id="29" dur="1000" fill="hold"/>
                                        <p:tgtEl>
                                          <p:spTgt spid="78"/>
                                        </p:tgtEl>
                                        <p:attrNameLst>
                                          <p:attrName>ppt_x</p:attrName>
                                        </p:attrNameLst>
                                      </p:cBhvr>
                                      <p:tavLst>
                                        <p:tav tm="0">
                                          <p:val>
                                            <p:strVal val="#ppt_x"/>
                                          </p:val>
                                        </p:tav>
                                        <p:tav tm="100000">
                                          <p:val>
                                            <p:strVal val="#ppt_x"/>
                                          </p:val>
                                        </p:tav>
                                      </p:tavLst>
                                    </p:anim>
                                    <p:anim calcmode="lin" valueType="num">
                                      <p:cBhvr>
                                        <p:cTn id="30"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fade">
                                      <p:cBhvr>
                                        <p:cTn id="35" dur="1000"/>
                                        <p:tgtEl>
                                          <p:spTgt spid="79"/>
                                        </p:tgtEl>
                                      </p:cBhvr>
                                    </p:animEffect>
                                    <p:anim calcmode="lin" valueType="num">
                                      <p:cBhvr>
                                        <p:cTn id="36" dur="1000" fill="hold"/>
                                        <p:tgtEl>
                                          <p:spTgt spid="79"/>
                                        </p:tgtEl>
                                        <p:attrNameLst>
                                          <p:attrName>ppt_x</p:attrName>
                                        </p:attrNameLst>
                                      </p:cBhvr>
                                      <p:tavLst>
                                        <p:tav tm="0">
                                          <p:val>
                                            <p:strVal val="#ppt_x"/>
                                          </p:val>
                                        </p:tav>
                                        <p:tav tm="100000">
                                          <p:val>
                                            <p:strVal val="#ppt_x"/>
                                          </p:val>
                                        </p:tav>
                                      </p:tavLst>
                                    </p:anim>
                                    <p:anim calcmode="lin" valueType="num">
                                      <p:cBhvr>
                                        <p:cTn id="37"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1000"/>
                                        <p:tgtEl>
                                          <p:spTgt spid="80"/>
                                        </p:tgtEl>
                                      </p:cBhvr>
                                    </p:animEffect>
                                    <p:anim calcmode="lin" valueType="num">
                                      <p:cBhvr>
                                        <p:cTn id="43" dur="1000" fill="hold"/>
                                        <p:tgtEl>
                                          <p:spTgt spid="80"/>
                                        </p:tgtEl>
                                        <p:attrNameLst>
                                          <p:attrName>ppt_x</p:attrName>
                                        </p:attrNameLst>
                                      </p:cBhvr>
                                      <p:tavLst>
                                        <p:tav tm="0">
                                          <p:val>
                                            <p:strVal val="#ppt_x"/>
                                          </p:val>
                                        </p:tav>
                                        <p:tav tm="100000">
                                          <p:val>
                                            <p:strVal val="#ppt_x"/>
                                          </p:val>
                                        </p:tav>
                                      </p:tavLst>
                                    </p:anim>
                                    <p:anim calcmode="lin" valueType="num">
                                      <p:cBhvr>
                                        <p:cTn id="44"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C746CA22-C35C-490D-84FB-F187294D3E7B}"/>
              </a:ext>
            </a:extLst>
          </p:cNvPr>
          <p:cNvGrpSpPr/>
          <p:nvPr/>
        </p:nvGrpSpPr>
        <p:grpSpPr>
          <a:xfrm>
            <a:off x="4867813" y="119921"/>
            <a:ext cx="2456374" cy="923330"/>
            <a:chOff x="5177271" y="148912"/>
            <a:chExt cx="3865129" cy="923330"/>
          </a:xfrm>
        </p:grpSpPr>
        <p:grpSp>
          <p:nvGrpSpPr>
            <p:cNvPr id="3" name="Group 2">
              <a:extLst>
                <a:ext uri="{FF2B5EF4-FFF2-40B4-BE49-F238E27FC236}">
                  <a16:creationId xmlns="" xmlns:a16="http://schemas.microsoft.com/office/drawing/2014/main" id="{441BDF8E-133B-4FB4-A1A9-A1BC99AFC504}"/>
                </a:ext>
              </a:extLst>
            </p:cNvPr>
            <p:cNvGrpSpPr/>
            <p:nvPr/>
          </p:nvGrpSpPr>
          <p:grpSpPr>
            <a:xfrm>
              <a:off x="5177271" y="223368"/>
              <a:ext cx="3865129" cy="805332"/>
              <a:chOff x="2685833" y="2438656"/>
              <a:chExt cx="1400175" cy="679194"/>
            </a:xfrm>
          </p:grpSpPr>
          <p:sp>
            <p:nvSpPr>
              <p:cNvPr id="5" name="Rectangle: Diagonal Corners Rounded 4">
                <a:extLst>
                  <a:ext uri="{FF2B5EF4-FFF2-40B4-BE49-F238E27FC236}">
                    <a16:creationId xmlns="" xmlns:a16="http://schemas.microsoft.com/office/drawing/2014/main" id="{4FB0730D-384A-42CD-B4BA-4F352742C29C}"/>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Diagonal Corners Rounded 5">
                <a:extLst>
                  <a:ext uri="{FF2B5EF4-FFF2-40B4-BE49-F238E27FC236}">
                    <a16:creationId xmlns="" xmlns:a16="http://schemas.microsoft.com/office/drawing/2014/main" id="{FB0E37D5-AD94-4A6F-8288-367B2DA00BAC}"/>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 xmlns:a16="http://schemas.microsoft.com/office/drawing/2014/main" id="{98D48926-8987-43B0-86C4-34CF3504A2AE}"/>
                </a:ext>
              </a:extLst>
            </p:cNvPr>
            <p:cNvSpPr txBox="1"/>
            <p:nvPr/>
          </p:nvSpPr>
          <p:spPr>
            <a:xfrm>
              <a:off x="5915140" y="148912"/>
              <a:ext cx="2755605" cy="923330"/>
            </a:xfrm>
            <a:prstGeom prst="rect">
              <a:avLst/>
            </a:prstGeom>
            <a:noFill/>
          </p:spPr>
          <p:txBody>
            <a:bodyPr wrap="square" rtlCol="0">
              <a:spAutoFit/>
            </a:bodyPr>
            <a:lstStyle/>
            <a:p>
              <a:r>
                <a:rPr lang="en-US" sz="5400" b="1" dirty="0" err="1">
                  <a:solidFill>
                    <a:schemeClr val="bg1"/>
                  </a:solidFill>
                  <a:latin typeface="NikoshBAN" panose="02000000000000000000" pitchFamily="2" charset="0"/>
                  <a:cs typeface="NikoshBAN" panose="02000000000000000000" pitchFamily="2" charset="0"/>
                </a:rPr>
                <a:t>শব্দার্</a:t>
              </a:r>
              <a:r>
                <a:rPr lang="as-IN" sz="5400" b="1" dirty="0">
                  <a:solidFill>
                    <a:schemeClr val="bg1"/>
                  </a:solidFill>
                  <a:latin typeface="NikoshBAN" panose="02000000000000000000" pitchFamily="2" charset="0"/>
                  <a:cs typeface="NikoshBAN" panose="02000000000000000000" pitchFamily="2" charset="0"/>
                </a:rPr>
                <a:t>থ</a:t>
              </a:r>
              <a:endParaRPr lang="en-US" sz="5400" b="1" dirty="0">
                <a:solidFill>
                  <a:schemeClr val="bg1"/>
                </a:solidFill>
                <a:latin typeface="NikoshBAN" panose="02000000000000000000" pitchFamily="2" charset="0"/>
                <a:cs typeface="NikoshBAN" panose="02000000000000000000" pitchFamily="2" charset="0"/>
              </a:endParaRPr>
            </a:p>
          </p:txBody>
        </p:sp>
      </p:grpSp>
      <p:grpSp>
        <p:nvGrpSpPr>
          <p:cNvPr id="7" name="Group 6">
            <a:extLst>
              <a:ext uri="{FF2B5EF4-FFF2-40B4-BE49-F238E27FC236}">
                <a16:creationId xmlns="" xmlns:a16="http://schemas.microsoft.com/office/drawing/2014/main" id="{8937D90A-38D3-413B-AF46-6A764039DC4F}"/>
              </a:ext>
            </a:extLst>
          </p:cNvPr>
          <p:cNvGrpSpPr/>
          <p:nvPr/>
        </p:nvGrpSpPr>
        <p:grpSpPr>
          <a:xfrm>
            <a:off x="729568" y="1165434"/>
            <a:ext cx="2002642" cy="700235"/>
            <a:chOff x="455137" y="1282174"/>
            <a:chExt cx="2002642" cy="700235"/>
          </a:xfrm>
        </p:grpSpPr>
        <p:grpSp>
          <p:nvGrpSpPr>
            <p:cNvPr id="8" name="Group 7">
              <a:extLst>
                <a:ext uri="{FF2B5EF4-FFF2-40B4-BE49-F238E27FC236}">
                  <a16:creationId xmlns="" xmlns:a16="http://schemas.microsoft.com/office/drawing/2014/main" id="{51715DF9-AAC6-4ED0-B7FB-03A46DA870E8}"/>
                </a:ext>
              </a:extLst>
            </p:cNvPr>
            <p:cNvGrpSpPr/>
            <p:nvPr/>
          </p:nvGrpSpPr>
          <p:grpSpPr>
            <a:xfrm>
              <a:off x="455137" y="1282174"/>
              <a:ext cx="2002642" cy="700235"/>
              <a:chOff x="2685833" y="2438656"/>
              <a:chExt cx="1400175" cy="679194"/>
            </a:xfrm>
          </p:grpSpPr>
          <p:sp>
            <p:nvSpPr>
              <p:cNvPr id="10" name="Rectangle: Diagonal Corners Rounded 9">
                <a:extLst>
                  <a:ext uri="{FF2B5EF4-FFF2-40B4-BE49-F238E27FC236}">
                    <a16:creationId xmlns="" xmlns:a16="http://schemas.microsoft.com/office/drawing/2014/main" id="{1FBA690A-62E9-4D27-9C6F-D27E7A24EE10}"/>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Diagonal Corners Rounded 10">
                <a:extLst>
                  <a:ext uri="{FF2B5EF4-FFF2-40B4-BE49-F238E27FC236}">
                    <a16:creationId xmlns="" xmlns:a16="http://schemas.microsoft.com/office/drawing/2014/main" id="{F4575FA4-6767-4EB2-9332-5645E5467192}"/>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 xmlns:a16="http://schemas.microsoft.com/office/drawing/2014/main" id="{814392BE-4071-4FB3-AC1D-6EFB7BDD714A}"/>
                </a:ext>
              </a:extLst>
            </p:cNvPr>
            <p:cNvSpPr txBox="1"/>
            <p:nvPr/>
          </p:nvSpPr>
          <p:spPr>
            <a:xfrm>
              <a:off x="1043891" y="1361716"/>
              <a:ext cx="906014" cy="461665"/>
            </a:xfrm>
            <a:prstGeom prst="rect">
              <a:avLst/>
            </a:prstGeom>
            <a:noFill/>
          </p:spPr>
          <p:txBody>
            <a:bodyPr wrap="square" rtlCol="0">
              <a:spAutoFit/>
            </a:bodyPr>
            <a:lstStyle/>
            <a:p>
              <a:r>
                <a:rPr lang="en-US" sz="2400" b="1" dirty="0" err="1">
                  <a:solidFill>
                    <a:schemeClr val="bg1"/>
                  </a:solidFill>
                  <a:latin typeface="NikoshBAN" panose="02000000000000000000" pitchFamily="2" charset="0"/>
                  <a:cs typeface="NikoshBAN" panose="02000000000000000000" pitchFamily="2" charset="0"/>
                </a:rPr>
                <a:t>খোবানি</a:t>
              </a:r>
              <a:r>
                <a:rPr lang="en-US" sz="2400" b="1" dirty="0">
                  <a:solidFill>
                    <a:schemeClr val="bg1"/>
                  </a:solidFill>
                  <a:latin typeface="NikoshBAN" panose="02000000000000000000" pitchFamily="2" charset="0"/>
                  <a:cs typeface="NikoshBAN" panose="02000000000000000000" pitchFamily="2" charset="0"/>
                </a:rPr>
                <a:t> </a:t>
              </a:r>
            </a:p>
          </p:txBody>
        </p:sp>
      </p:grpSp>
      <p:grpSp>
        <p:nvGrpSpPr>
          <p:cNvPr id="12" name="Group 11">
            <a:extLst>
              <a:ext uri="{FF2B5EF4-FFF2-40B4-BE49-F238E27FC236}">
                <a16:creationId xmlns="" xmlns:a16="http://schemas.microsoft.com/office/drawing/2014/main" id="{8B7A6C63-984F-4545-84D5-77750F10E43E}"/>
              </a:ext>
            </a:extLst>
          </p:cNvPr>
          <p:cNvGrpSpPr/>
          <p:nvPr/>
        </p:nvGrpSpPr>
        <p:grpSpPr>
          <a:xfrm>
            <a:off x="7906473" y="1171470"/>
            <a:ext cx="3643043" cy="700235"/>
            <a:chOff x="7649030" y="1171470"/>
            <a:chExt cx="4215433" cy="700235"/>
          </a:xfrm>
        </p:grpSpPr>
        <p:grpSp>
          <p:nvGrpSpPr>
            <p:cNvPr id="13" name="Group 12">
              <a:extLst>
                <a:ext uri="{FF2B5EF4-FFF2-40B4-BE49-F238E27FC236}">
                  <a16:creationId xmlns="" xmlns:a16="http://schemas.microsoft.com/office/drawing/2014/main" id="{307FFC98-B67A-4BDC-8F12-D00ACCD94FB6}"/>
                </a:ext>
              </a:extLst>
            </p:cNvPr>
            <p:cNvGrpSpPr/>
            <p:nvPr/>
          </p:nvGrpSpPr>
          <p:grpSpPr>
            <a:xfrm>
              <a:off x="7649030" y="1171470"/>
              <a:ext cx="4215433" cy="700235"/>
              <a:chOff x="2685833" y="2438656"/>
              <a:chExt cx="1400175" cy="679194"/>
            </a:xfrm>
          </p:grpSpPr>
          <p:sp>
            <p:nvSpPr>
              <p:cNvPr id="15" name="Rectangle: Diagonal Corners Rounded 14">
                <a:extLst>
                  <a:ext uri="{FF2B5EF4-FFF2-40B4-BE49-F238E27FC236}">
                    <a16:creationId xmlns="" xmlns:a16="http://schemas.microsoft.com/office/drawing/2014/main" id="{85F849F5-C2EF-4A0B-A9FF-D16B4057D930}"/>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6" name="Rectangle: Diagonal Corners Rounded 15">
                <a:extLst>
                  <a:ext uri="{FF2B5EF4-FFF2-40B4-BE49-F238E27FC236}">
                    <a16:creationId xmlns="" xmlns:a16="http://schemas.microsoft.com/office/drawing/2014/main" id="{1ED9B7C3-7162-4A2D-9DF1-D6B1794439FB}"/>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grpSp>
        <p:sp>
          <p:nvSpPr>
            <p:cNvPr id="14" name="TextBox 13">
              <a:extLst>
                <a:ext uri="{FF2B5EF4-FFF2-40B4-BE49-F238E27FC236}">
                  <a16:creationId xmlns="" xmlns:a16="http://schemas.microsoft.com/office/drawing/2014/main" id="{DE4331E0-BC4F-45EF-9CE3-E87C3B19FB86}"/>
                </a:ext>
              </a:extLst>
            </p:cNvPr>
            <p:cNvSpPr txBox="1"/>
            <p:nvPr/>
          </p:nvSpPr>
          <p:spPr>
            <a:xfrm>
              <a:off x="9147351" y="1259281"/>
              <a:ext cx="1667485" cy="523220"/>
            </a:xfrm>
            <a:prstGeom prst="rect">
              <a:avLst/>
            </a:prstGeom>
            <a:noFill/>
          </p:spPr>
          <p:txBody>
            <a:bodyPr wrap="square" rtlCol="0">
              <a:spAutoFit/>
            </a:bodyPr>
            <a:lstStyle>
              <a:defPPr>
                <a:defRPr lang="en-US"/>
              </a:defPPr>
              <a:lvl1pPr>
                <a:defRPr sz="2400" b="1">
                  <a:latin typeface="NikoshBAN" panose="02000000000000000000" pitchFamily="2" charset="0"/>
                  <a:cs typeface="NikoshBAN" panose="02000000000000000000" pitchFamily="2" charset="0"/>
                </a:defRPr>
              </a:lvl1pPr>
            </a:lstStyle>
            <a:p>
              <a:r>
                <a:rPr lang="en-US" sz="2800" dirty="0">
                  <a:solidFill>
                    <a:schemeClr val="bg1"/>
                  </a:solidFill>
                </a:rPr>
                <a:t>ব</a:t>
              </a:r>
              <a:r>
                <a:rPr lang="as-IN" sz="2800" dirty="0">
                  <a:solidFill>
                    <a:schemeClr val="bg1"/>
                  </a:solidFill>
                </a:rPr>
                <a:t>া</a:t>
              </a:r>
              <a:r>
                <a:rPr lang="en-US" sz="2800" dirty="0">
                  <a:solidFill>
                    <a:schemeClr val="bg1"/>
                  </a:solidFill>
                </a:rPr>
                <a:t>দ</a:t>
              </a:r>
              <a:r>
                <a:rPr lang="as-IN" sz="2800" dirty="0">
                  <a:solidFill>
                    <a:schemeClr val="bg1"/>
                  </a:solidFill>
                </a:rPr>
                <a:t>া</a:t>
              </a:r>
              <a:r>
                <a:rPr lang="en-US" sz="2800" dirty="0">
                  <a:solidFill>
                    <a:schemeClr val="bg1"/>
                  </a:solidFill>
                </a:rPr>
                <a:t>ম </a:t>
              </a:r>
              <a:r>
                <a:rPr lang="en-US" sz="2800" dirty="0" err="1">
                  <a:solidFill>
                    <a:schemeClr val="bg1"/>
                  </a:solidFill>
                </a:rPr>
                <a:t>ফল</a:t>
              </a:r>
              <a:endParaRPr lang="en-US" sz="2800" dirty="0">
                <a:solidFill>
                  <a:schemeClr val="bg1"/>
                </a:solidFill>
              </a:endParaRPr>
            </a:p>
          </p:txBody>
        </p:sp>
      </p:grpSp>
      <p:grpSp>
        <p:nvGrpSpPr>
          <p:cNvPr id="17" name="Group 16">
            <a:extLst>
              <a:ext uri="{FF2B5EF4-FFF2-40B4-BE49-F238E27FC236}">
                <a16:creationId xmlns="" xmlns:a16="http://schemas.microsoft.com/office/drawing/2014/main" id="{C5BDA7B0-43BE-435A-A64B-A64370BE93EA}"/>
              </a:ext>
            </a:extLst>
          </p:cNvPr>
          <p:cNvGrpSpPr/>
          <p:nvPr/>
        </p:nvGrpSpPr>
        <p:grpSpPr>
          <a:xfrm>
            <a:off x="729568" y="1918950"/>
            <a:ext cx="2002642" cy="700235"/>
            <a:chOff x="455137" y="1282174"/>
            <a:chExt cx="2002642" cy="700235"/>
          </a:xfrm>
        </p:grpSpPr>
        <p:grpSp>
          <p:nvGrpSpPr>
            <p:cNvPr id="18" name="Group 17">
              <a:extLst>
                <a:ext uri="{FF2B5EF4-FFF2-40B4-BE49-F238E27FC236}">
                  <a16:creationId xmlns="" xmlns:a16="http://schemas.microsoft.com/office/drawing/2014/main" id="{AC886DEC-B12B-4954-8CA2-5EDAF782AEBC}"/>
                </a:ext>
              </a:extLst>
            </p:cNvPr>
            <p:cNvGrpSpPr/>
            <p:nvPr/>
          </p:nvGrpSpPr>
          <p:grpSpPr>
            <a:xfrm>
              <a:off x="455137" y="1282174"/>
              <a:ext cx="2002642" cy="700235"/>
              <a:chOff x="2685833" y="2438656"/>
              <a:chExt cx="1400175" cy="679194"/>
            </a:xfrm>
          </p:grpSpPr>
          <p:sp>
            <p:nvSpPr>
              <p:cNvPr id="20" name="Rectangle: Diagonal Corners Rounded 19">
                <a:extLst>
                  <a:ext uri="{FF2B5EF4-FFF2-40B4-BE49-F238E27FC236}">
                    <a16:creationId xmlns="" xmlns:a16="http://schemas.microsoft.com/office/drawing/2014/main" id="{7B44EBC9-C398-4EBB-8CB2-A7D62B8BA7DA}"/>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Diagonal Corners Rounded 20">
                <a:extLst>
                  <a:ext uri="{FF2B5EF4-FFF2-40B4-BE49-F238E27FC236}">
                    <a16:creationId xmlns="" xmlns:a16="http://schemas.microsoft.com/office/drawing/2014/main" id="{4DB26DFE-46FF-4B79-8B65-D5F02B8CE109}"/>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 xmlns:a16="http://schemas.microsoft.com/office/drawing/2014/main" id="{B24DBA2E-0471-47CE-9C3A-7CCD3A768391}"/>
                </a:ext>
              </a:extLst>
            </p:cNvPr>
            <p:cNvSpPr txBox="1"/>
            <p:nvPr/>
          </p:nvSpPr>
          <p:spPr>
            <a:xfrm>
              <a:off x="1000349" y="1361716"/>
              <a:ext cx="906014" cy="461665"/>
            </a:xfrm>
            <a:prstGeom prst="rect">
              <a:avLst/>
            </a:prstGeom>
            <a:noFill/>
          </p:spPr>
          <p:txBody>
            <a:bodyPr wrap="square" rtlCol="0">
              <a:spAutoFit/>
            </a:bodyPr>
            <a:lstStyle/>
            <a:p>
              <a:r>
                <a:rPr lang="as-IN" sz="2400" b="1" dirty="0">
                  <a:solidFill>
                    <a:schemeClr val="bg1"/>
                  </a:solidFill>
                  <a:latin typeface="NikoshBAN" panose="02000000000000000000" pitchFamily="2" charset="0"/>
                  <a:cs typeface="NikoshBAN" panose="02000000000000000000" pitchFamily="2" charset="0"/>
                </a:rPr>
                <a:t>দ</a:t>
              </a:r>
              <a:r>
                <a:rPr lang="en-US" sz="2400" b="1" dirty="0">
                  <a:solidFill>
                    <a:schemeClr val="bg1"/>
                  </a:solidFill>
                  <a:latin typeface="NikoshBAN" panose="02000000000000000000" pitchFamily="2" charset="0"/>
                  <a:cs typeface="NikoshBAN" panose="02000000000000000000" pitchFamily="2" charset="0"/>
                </a:rPr>
                <a:t>ু</a:t>
              </a:r>
              <a:r>
                <a:rPr lang="as-IN" sz="2400" b="1" dirty="0">
                  <a:solidFill>
                    <a:schemeClr val="bg1"/>
                  </a:solidFill>
                  <a:latin typeface="NikoshBAN" panose="02000000000000000000" pitchFamily="2" charset="0"/>
                  <a:cs typeface="NikoshBAN" panose="02000000000000000000" pitchFamily="2" charset="0"/>
                </a:rPr>
                <a:t>হ</a:t>
              </a:r>
              <a:r>
                <a:rPr lang="en-US" sz="2400" b="1" dirty="0">
                  <a:solidFill>
                    <a:schemeClr val="bg1"/>
                  </a:solidFill>
                  <a:latin typeface="NikoshBAN" panose="02000000000000000000" pitchFamily="2" charset="0"/>
                  <a:cs typeface="NikoshBAN" panose="02000000000000000000" pitchFamily="2" charset="0"/>
                </a:rPr>
                <a:t>ি</a:t>
              </a:r>
              <a:r>
                <a:rPr lang="as-IN" sz="2400" b="1" dirty="0">
                  <a:solidFill>
                    <a:schemeClr val="bg1"/>
                  </a:solidFill>
                  <a:latin typeface="NikoshBAN" panose="02000000000000000000" pitchFamily="2" charset="0"/>
                  <a:cs typeface="NikoshBAN" panose="02000000000000000000" pitchFamily="2" charset="0"/>
                </a:rPr>
                <a:t>ত</a:t>
              </a:r>
              <a:r>
                <a:rPr lang="en-US" sz="2400" b="1" dirty="0">
                  <a:solidFill>
                    <a:schemeClr val="bg1"/>
                  </a:solidFill>
                  <a:latin typeface="NikoshBAN" panose="02000000000000000000" pitchFamily="2" charset="0"/>
                  <a:cs typeface="NikoshBAN" panose="02000000000000000000" pitchFamily="2" charset="0"/>
                </a:rPr>
                <a:t>া  </a:t>
              </a:r>
            </a:p>
          </p:txBody>
        </p:sp>
      </p:grpSp>
      <p:grpSp>
        <p:nvGrpSpPr>
          <p:cNvPr id="22" name="Group 21">
            <a:extLst>
              <a:ext uri="{FF2B5EF4-FFF2-40B4-BE49-F238E27FC236}">
                <a16:creationId xmlns="" xmlns:a16="http://schemas.microsoft.com/office/drawing/2014/main" id="{75D162FD-E44D-4951-B574-1C8447BF2B51}"/>
              </a:ext>
            </a:extLst>
          </p:cNvPr>
          <p:cNvGrpSpPr/>
          <p:nvPr/>
        </p:nvGrpSpPr>
        <p:grpSpPr>
          <a:xfrm>
            <a:off x="7906473" y="1924986"/>
            <a:ext cx="3643043" cy="700235"/>
            <a:chOff x="7649030" y="1171470"/>
            <a:chExt cx="4215433" cy="700235"/>
          </a:xfrm>
        </p:grpSpPr>
        <p:grpSp>
          <p:nvGrpSpPr>
            <p:cNvPr id="23" name="Group 22">
              <a:extLst>
                <a:ext uri="{FF2B5EF4-FFF2-40B4-BE49-F238E27FC236}">
                  <a16:creationId xmlns="" xmlns:a16="http://schemas.microsoft.com/office/drawing/2014/main" id="{557C7643-628F-4FF8-B949-B09C8B17F7EB}"/>
                </a:ext>
              </a:extLst>
            </p:cNvPr>
            <p:cNvGrpSpPr/>
            <p:nvPr/>
          </p:nvGrpSpPr>
          <p:grpSpPr>
            <a:xfrm>
              <a:off x="7649030" y="1171470"/>
              <a:ext cx="4215433" cy="700235"/>
              <a:chOff x="2685833" y="2438656"/>
              <a:chExt cx="1400175" cy="679194"/>
            </a:xfrm>
          </p:grpSpPr>
          <p:sp>
            <p:nvSpPr>
              <p:cNvPr id="25" name="Rectangle: Diagonal Corners Rounded 24">
                <a:extLst>
                  <a:ext uri="{FF2B5EF4-FFF2-40B4-BE49-F238E27FC236}">
                    <a16:creationId xmlns="" xmlns:a16="http://schemas.microsoft.com/office/drawing/2014/main" id="{255AB21B-DFBB-4898-9316-CE4DE2612810}"/>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Diagonal Corners Rounded 25">
                <a:extLst>
                  <a:ext uri="{FF2B5EF4-FFF2-40B4-BE49-F238E27FC236}">
                    <a16:creationId xmlns="" xmlns:a16="http://schemas.microsoft.com/office/drawing/2014/main" id="{4EA8141F-1D74-4B7E-A7BA-527DFC65FB02}"/>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4" name="TextBox 23">
              <a:extLst>
                <a:ext uri="{FF2B5EF4-FFF2-40B4-BE49-F238E27FC236}">
                  <a16:creationId xmlns="" xmlns:a16="http://schemas.microsoft.com/office/drawing/2014/main" id="{39875D50-3B1F-41DE-8974-C23EB1F37560}"/>
                </a:ext>
              </a:extLst>
            </p:cNvPr>
            <p:cNvSpPr txBox="1"/>
            <p:nvPr/>
          </p:nvSpPr>
          <p:spPr>
            <a:xfrm>
              <a:off x="9307007" y="1259281"/>
              <a:ext cx="899886" cy="523220"/>
            </a:xfrm>
            <a:prstGeom prst="rect">
              <a:avLst/>
            </a:prstGeom>
            <a:noFill/>
          </p:spPr>
          <p:txBody>
            <a:bodyPr wrap="square" rtlCol="0">
              <a:spAutoFit/>
            </a:bodyPr>
            <a:lstStyle>
              <a:defPPr>
                <a:defRPr lang="en-US"/>
              </a:defPPr>
              <a:lvl1pPr>
                <a:defRPr sz="2400" b="1">
                  <a:latin typeface="NikoshBAN" panose="02000000000000000000" pitchFamily="2" charset="0"/>
                  <a:cs typeface="NikoshBAN" panose="02000000000000000000" pitchFamily="2" charset="0"/>
                </a:defRPr>
              </a:lvl1pPr>
            </a:lstStyle>
            <a:p>
              <a:r>
                <a:rPr lang="en-US" sz="2800" dirty="0">
                  <a:solidFill>
                    <a:schemeClr val="bg1"/>
                  </a:solidFill>
                </a:rPr>
                <a:t>ক</a:t>
              </a:r>
              <a:r>
                <a:rPr lang="as-IN" sz="2800" dirty="0">
                  <a:solidFill>
                    <a:schemeClr val="bg1"/>
                  </a:solidFill>
                </a:rPr>
                <a:t>ন</a:t>
              </a:r>
              <a:r>
                <a:rPr lang="en-US" sz="2800" dirty="0">
                  <a:solidFill>
                    <a:schemeClr val="bg1"/>
                  </a:solidFill>
                </a:rPr>
                <a:t>্</a:t>
              </a:r>
              <a:r>
                <a:rPr lang="as-IN" sz="2800" dirty="0">
                  <a:solidFill>
                    <a:schemeClr val="bg1"/>
                  </a:solidFill>
                </a:rPr>
                <a:t>য</a:t>
              </a:r>
              <a:r>
                <a:rPr lang="en-US" sz="2800" dirty="0">
                  <a:solidFill>
                    <a:schemeClr val="bg1"/>
                  </a:solidFill>
                </a:rPr>
                <a:t>া </a:t>
              </a:r>
            </a:p>
          </p:txBody>
        </p:sp>
      </p:grpSp>
      <p:grpSp>
        <p:nvGrpSpPr>
          <p:cNvPr id="27" name="Group 26">
            <a:extLst>
              <a:ext uri="{FF2B5EF4-FFF2-40B4-BE49-F238E27FC236}">
                <a16:creationId xmlns="" xmlns:a16="http://schemas.microsoft.com/office/drawing/2014/main" id="{5D25244F-FC59-4EDA-94E3-BCF96E2406C3}"/>
              </a:ext>
            </a:extLst>
          </p:cNvPr>
          <p:cNvGrpSpPr/>
          <p:nvPr/>
        </p:nvGrpSpPr>
        <p:grpSpPr>
          <a:xfrm>
            <a:off x="729568" y="2672466"/>
            <a:ext cx="2002642" cy="700235"/>
            <a:chOff x="455137" y="1282174"/>
            <a:chExt cx="2002642" cy="700235"/>
          </a:xfrm>
        </p:grpSpPr>
        <p:grpSp>
          <p:nvGrpSpPr>
            <p:cNvPr id="28" name="Group 27">
              <a:extLst>
                <a:ext uri="{FF2B5EF4-FFF2-40B4-BE49-F238E27FC236}">
                  <a16:creationId xmlns="" xmlns:a16="http://schemas.microsoft.com/office/drawing/2014/main" id="{F43E6EC9-2754-43F5-BB61-0E1D555518C3}"/>
                </a:ext>
              </a:extLst>
            </p:cNvPr>
            <p:cNvGrpSpPr/>
            <p:nvPr/>
          </p:nvGrpSpPr>
          <p:grpSpPr>
            <a:xfrm>
              <a:off x="455137" y="1282174"/>
              <a:ext cx="2002642" cy="700235"/>
              <a:chOff x="2685833" y="2438656"/>
              <a:chExt cx="1400175" cy="679194"/>
            </a:xfrm>
          </p:grpSpPr>
          <p:sp>
            <p:nvSpPr>
              <p:cNvPr id="30" name="Rectangle: Diagonal Corners Rounded 29">
                <a:extLst>
                  <a:ext uri="{FF2B5EF4-FFF2-40B4-BE49-F238E27FC236}">
                    <a16:creationId xmlns="" xmlns:a16="http://schemas.microsoft.com/office/drawing/2014/main" id="{161A577A-C428-479F-AF9C-E969FCFA5579}"/>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Diagonal Corners Rounded 30">
                <a:extLst>
                  <a:ext uri="{FF2B5EF4-FFF2-40B4-BE49-F238E27FC236}">
                    <a16:creationId xmlns="" xmlns:a16="http://schemas.microsoft.com/office/drawing/2014/main" id="{3D318763-FD1F-4942-AE52-77B86CEA8A50}"/>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 xmlns:a16="http://schemas.microsoft.com/office/drawing/2014/main" id="{0481A5A6-C3D6-4088-8C1F-4AED44BBAA00}"/>
                </a:ext>
              </a:extLst>
            </p:cNvPr>
            <p:cNvSpPr txBox="1"/>
            <p:nvPr/>
          </p:nvSpPr>
          <p:spPr>
            <a:xfrm>
              <a:off x="1000349" y="1361716"/>
              <a:ext cx="906014" cy="461665"/>
            </a:xfrm>
            <a:prstGeom prst="rect">
              <a:avLst/>
            </a:prstGeom>
            <a:noFill/>
          </p:spPr>
          <p:txBody>
            <a:bodyPr wrap="square" rtlCol="0">
              <a:spAutoFit/>
            </a:bodyPr>
            <a:lstStyle/>
            <a:p>
              <a:r>
                <a:rPr lang="en-US" sz="2400" b="1" dirty="0">
                  <a:solidFill>
                    <a:schemeClr val="bg1"/>
                  </a:solidFill>
                  <a:latin typeface="NikoshBAN" panose="02000000000000000000" pitchFamily="2" charset="0"/>
                  <a:cs typeface="NikoshBAN" panose="02000000000000000000" pitchFamily="2" charset="0"/>
                </a:rPr>
                <a:t>স</a:t>
              </a:r>
              <a:r>
                <a:rPr lang="as-IN" sz="2400" b="1" dirty="0">
                  <a:solidFill>
                    <a:schemeClr val="bg1"/>
                  </a:solidFill>
                  <a:latin typeface="NikoshBAN" panose="02000000000000000000" pitchFamily="2" charset="0"/>
                  <a:cs typeface="NikoshBAN" panose="02000000000000000000" pitchFamily="2" charset="0"/>
                </a:rPr>
                <a:t>ম</a:t>
              </a:r>
              <a:r>
                <a:rPr lang="en-US" sz="2400" b="1" dirty="0">
                  <a:solidFill>
                    <a:schemeClr val="bg1"/>
                  </a:solidFill>
                  <a:latin typeface="NikoshBAN" panose="02000000000000000000" pitchFamily="2" charset="0"/>
                  <a:cs typeface="NikoshBAN" panose="02000000000000000000" pitchFamily="2" charset="0"/>
                </a:rPr>
                <a:t>ী</a:t>
              </a:r>
              <a:r>
                <a:rPr lang="as-IN" sz="2400" b="1" dirty="0">
                  <a:solidFill>
                    <a:schemeClr val="bg1"/>
                  </a:solidFill>
                  <a:latin typeface="NikoshBAN" panose="02000000000000000000" pitchFamily="2" charset="0"/>
                  <a:cs typeface="NikoshBAN" panose="02000000000000000000" pitchFamily="2" charset="0"/>
                </a:rPr>
                <a:t>প</a:t>
              </a:r>
              <a:r>
                <a:rPr lang="en-US" sz="2400" b="1" dirty="0">
                  <a:solidFill>
                    <a:schemeClr val="bg1"/>
                  </a:solidFill>
                  <a:latin typeface="NikoshBAN" panose="02000000000000000000" pitchFamily="2" charset="0"/>
                  <a:cs typeface="NikoshBAN" panose="02000000000000000000" pitchFamily="2" charset="0"/>
                </a:rPr>
                <a:t>স</a:t>
              </a:r>
              <a:r>
                <a:rPr lang="as-IN" sz="2400" b="1" dirty="0">
                  <a:solidFill>
                    <a:schemeClr val="bg1"/>
                  </a:solidFill>
                  <a:latin typeface="NikoshBAN" panose="02000000000000000000" pitchFamily="2" charset="0"/>
                  <a:cs typeface="NikoshBAN" panose="02000000000000000000" pitchFamily="2" charset="0"/>
                </a:rPr>
                <a:t>্</a:t>
              </a:r>
              <a:r>
                <a:rPr lang="en-US" sz="2400" b="1" dirty="0">
                  <a:solidFill>
                    <a:schemeClr val="bg1"/>
                  </a:solidFill>
                  <a:latin typeface="NikoshBAN" panose="02000000000000000000" pitchFamily="2" charset="0"/>
                  <a:cs typeface="NikoshBAN" panose="02000000000000000000" pitchFamily="2" charset="0"/>
                </a:rPr>
                <a:t>থ </a:t>
              </a:r>
            </a:p>
          </p:txBody>
        </p:sp>
      </p:grpSp>
      <p:grpSp>
        <p:nvGrpSpPr>
          <p:cNvPr id="32" name="Group 31">
            <a:extLst>
              <a:ext uri="{FF2B5EF4-FFF2-40B4-BE49-F238E27FC236}">
                <a16:creationId xmlns="" xmlns:a16="http://schemas.microsoft.com/office/drawing/2014/main" id="{782B8086-9BEE-4D8B-9D10-30BD286F229B}"/>
              </a:ext>
            </a:extLst>
          </p:cNvPr>
          <p:cNvGrpSpPr/>
          <p:nvPr/>
        </p:nvGrpSpPr>
        <p:grpSpPr>
          <a:xfrm>
            <a:off x="7906473" y="2678502"/>
            <a:ext cx="3643043" cy="700235"/>
            <a:chOff x="7649030" y="1171470"/>
            <a:chExt cx="4215433" cy="700235"/>
          </a:xfrm>
        </p:grpSpPr>
        <p:grpSp>
          <p:nvGrpSpPr>
            <p:cNvPr id="33" name="Group 32">
              <a:extLst>
                <a:ext uri="{FF2B5EF4-FFF2-40B4-BE49-F238E27FC236}">
                  <a16:creationId xmlns="" xmlns:a16="http://schemas.microsoft.com/office/drawing/2014/main" id="{E8F40307-E0DF-4680-86D8-F203AEF1C2AD}"/>
                </a:ext>
              </a:extLst>
            </p:cNvPr>
            <p:cNvGrpSpPr/>
            <p:nvPr/>
          </p:nvGrpSpPr>
          <p:grpSpPr>
            <a:xfrm>
              <a:off x="7649030" y="1171470"/>
              <a:ext cx="4215433" cy="700235"/>
              <a:chOff x="2685833" y="2438656"/>
              <a:chExt cx="1400175" cy="679194"/>
            </a:xfrm>
          </p:grpSpPr>
          <p:sp>
            <p:nvSpPr>
              <p:cNvPr id="35" name="Rectangle: Diagonal Corners Rounded 34">
                <a:extLst>
                  <a:ext uri="{FF2B5EF4-FFF2-40B4-BE49-F238E27FC236}">
                    <a16:creationId xmlns="" xmlns:a16="http://schemas.microsoft.com/office/drawing/2014/main" id="{2D226F9E-0509-451B-99DA-815BEA4A0009}"/>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Rectangle: Diagonal Corners Rounded 35">
                <a:extLst>
                  <a:ext uri="{FF2B5EF4-FFF2-40B4-BE49-F238E27FC236}">
                    <a16:creationId xmlns="" xmlns:a16="http://schemas.microsoft.com/office/drawing/2014/main" id="{5F776CA2-D473-46D4-89E0-DD358EA074AE}"/>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4" name="TextBox 33">
              <a:extLst>
                <a:ext uri="{FF2B5EF4-FFF2-40B4-BE49-F238E27FC236}">
                  <a16:creationId xmlns="" xmlns:a16="http://schemas.microsoft.com/office/drawing/2014/main" id="{AACC9A79-CA58-4401-B666-1BC90ECA7B92}"/>
                </a:ext>
              </a:extLst>
            </p:cNvPr>
            <p:cNvSpPr txBox="1"/>
            <p:nvPr/>
          </p:nvSpPr>
          <p:spPr>
            <a:xfrm>
              <a:off x="9147349" y="1259281"/>
              <a:ext cx="2235409" cy="523220"/>
            </a:xfrm>
            <a:prstGeom prst="rect">
              <a:avLst/>
            </a:prstGeom>
            <a:noFill/>
          </p:spPr>
          <p:txBody>
            <a:bodyPr wrap="square" rtlCol="0">
              <a:spAutoFit/>
            </a:bodyPr>
            <a:lstStyle>
              <a:defPPr>
                <a:defRPr lang="en-US"/>
              </a:defPPr>
              <a:lvl1pPr>
                <a:defRPr sz="2400" b="1">
                  <a:latin typeface="NikoshBAN" panose="02000000000000000000" pitchFamily="2" charset="0"/>
                  <a:cs typeface="NikoshBAN" panose="02000000000000000000" pitchFamily="2" charset="0"/>
                </a:defRPr>
              </a:lvl1pPr>
            </a:lstStyle>
            <a:p>
              <a:r>
                <a:rPr lang="en-US" sz="2800" dirty="0">
                  <a:solidFill>
                    <a:schemeClr val="bg1"/>
                  </a:solidFill>
                </a:rPr>
                <a:t>ন</a:t>
              </a:r>
              <a:r>
                <a:rPr lang="as-IN" sz="2800" dirty="0">
                  <a:solidFill>
                    <a:schemeClr val="bg1"/>
                  </a:solidFill>
                </a:rPr>
                <a:t>ি</a:t>
              </a:r>
              <a:r>
                <a:rPr lang="en-US" sz="2800" dirty="0">
                  <a:solidFill>
                    <a:schemeClr val="bg1"/>
                  </a:solidFill>
                </a:rPr>
                <a:t>ক</a:t>
              </a:r>
              <a:r>
                <a:rPr lang="as-IN" sz="2800" dirty="0">
                  <a:solidFill>
                    <a:schemeClr val="bg1"/>
                  </a:solidFill>
                </a:rPr>
                <a:t>ট</a:t>
              </a:r>
              <a:r>
                <a:rPr lang="en-US" sz="2800" dirty="0">
                  <a:solidFill>
                    <a:schemeClr val="bg1"/>
                  </a:solidFill>
                </a:rPr>
                <a:t>ে, </a:t>
              </a:r>
              <a:r>
                <a:rPr lang="as-IN" sz="2800" dirty="0">
                  <a:solidFill>
                    <a:schemeClr val="bg1"/>
                  </a:solidFill>
                </a:rPr>
                <a:t>ক</a:t>
              </a:r>
              <a:r>
                <a:rPr lang="en-US" sz="2800" dirty="0" err="1">
                  <a:solidFill>
                    <a:schemeClr val="bg1"/>
                  </a:solidFill>
                </a:rPr>
                <a:t>াছে</a:t>
              </a:r>
              <a:endParaRPr lang="en-US" sz="2800" dirty="0">
                <a:solidFill>
                  <a:schemeClr val="bg1"/>
                </a:solidFill>
              </a:endParaRPr>
            </a:p>
          </p:txBody>
        </p:sp>
      </p:grpSp>
      <p:grpSp>
        <p:nvGrpSpPr>
          <p:cNvPr id="37" name="Group 36">
            <a:extLst>
              <a:ext uri="{FF2B5EF4-FFF2-40B4-BE49-F238E27FC236}">
                <a16:creationId xmlns="" xmlns:a16="http://schemas.microsoft.com/office/drawing/2014/main" id="{F159425C-0F1F-4B75-814D-DE53AF2930BB}"/>
              </a:ext>
            </a:extLst>
          </p:cNvPr>
          <p:cNvGrpSpPr/>
          <p:nvPr/>
        </p:nvGrpSpPr>
        <p:grpSpPr>
          <a:xfrm>
            <a:off x="729568" y="3425982"/>
            <a:ext cx="2002642" cy="700235"/>
            <a:chOff x="455137" y="1282174"/>
            <a:chExt cx="2002642" cy="700235"/>
          </a:xfrm>
        </p:grpSpPr>
        <p:grpSp>
          <p:nvGrpSpPr>
            <p:cNvPr id="38" name="Group 37">
              <a:extLst>
                <a:ext uri="{FF2B5EF4-FFF2-40B4-BE49-F238E27FC236}">
                  <a16:creationId xmlns="" xmlns:a16="http://schemas.microsoft.com/office/drawing/2014/main" id="{25B9C2EF-30CE-455B-81F0-109F6021F9F8}"/>
                </a:ext>
              </a:extLst>
            </p:cNvPr>
            <p:cNvGrpSpPr/>
            <p:nvPr/>
          </p:nvGrpSpPr>
          <p:grpSpPr>
            <a:xfrm>
              <a:off x="455137" y="1282174"/>
              <a:ext cx="2002642" cy="700235"/>
              <a:chOff x="2685833" y="2438656"/>
              <a:chExt cx="1400175" cy="679194"/>
            </a:xfrm>
          </p:grpSpPr>
          <p:sp>
            <p:nvSpPr>
              <p:cNvPr id="40" name="Rectangle: Diagonal Corners Rounded 39">
                <a:extLst>
                  <a:ext uri="{FF2B5EF4-FFF2-40B4-BE49-F238E27FC236}">
                    <a16:creationId xmlns="" xmlns:a16="http://schemas.microsoft.com/office/drawing/2014/main" id="{1E744996-1F31-4863-B95D-777724477D19}"/>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Diagonal Corners Rounded 40">
                <a:extLst>
                  <a:ext uri="{FF2B5EF4-FFF2-40B4-BE49-F238E27FC236}">
                    <a16:creationId xmlns="" xmlns:a16="http://schemas.microsoft.com/office/drawing/2014/main" id="{1BFF354C-4F3F-4E8C-B016-B696D5B21744}"/>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 xmlns:a16="http://schemas.microsoft.com/office/drawing/2014/main" id="{2EBC1578-E37A-45D6-B209-CDB7860BA746}"/>
                </a:ext>
              </a:extLst>
            </p:cNvPr>
            <p:cNvSpPr txBox="1"/>
            <p:nvPr/>
          </p:nvSpPr>
          <p:spPr>
            <a:xfrm>
              <a:off x="1043891" y="1361716"/>
              <a:ext cx="906014" cy="461665"/>
            </a:xfrm>
            <a:prstGeom prst="rect">
              <a:avLst/>
            </a:prstGeom>
            <a:noFill/>
          </p:spPr>
          <p:txBody>
            <a:bodyPr wrap="square" rtlCol="0">
              <a:spAutoFit/>
            </a:bodyPr>
            <a:lstStyle/>
            <a:p>
              <a:r>
                <a:rPr lang="en-US" sz="2400" b="1" dirty="0">
                  <a:solidFill>
                    <a:schemeClr val="bg1"/>
                  </a:solidFill>
                  <a:latin typeface="NikoshBAN" panose="02000000000000000000" pitchFamily="2" charset="0"/>
                  <a:cs typeface="NikoshBAN" panose="02000000000000000000" pitchFamily="2" charset="0"/>
                </a:rPr>
                <a:t>অ</a:t>
              </a:r>
              <a:r>
                <a:rPr lang="as-IN" sz="2400" b="1" dirty="0">
                  <a:solidFill>
                    <a:schemeClr val="bg1"/>
                  </a:solidFill>
                  <a:latin typeface="NikoshBAN" panose="02000000000000000000" pitchFamily="2" charset="0"/>
                  <a:cs typeface="NikoshBAN" panose="02000000000000000000" pitchFamily="2" charset="0"/>
                </a:rPr>
                <a:t>ন</a:t>
              </a:r>
              <a:r>
                <a:rPr lang="en-US" sz="2400" b="1" dirty="0" err="1">
                  <a:solidFill>
                    <a:schemeClr val="bg1"/>
                  </a:solidFill>
                  <a:latin typeface="NikoshBAN" panose="02000000000000000000" pitchFamily="2" charset="0"/>
                  <a:cs typeface="NikoshBAN" panose="02000000000000000000" pitchFamily="2" charset="0"/>
                </a:rPr>
                <a:t>র্গল</a:t>
              </a:r>
              <a:endParaRPr lang="en-US" sz="2400" b="1" dirty="0">
                <a:solidFill>
                  <a:schemeClr val="bg1"/>
                </a:solidFill>
                <a:latin typeface="NikoshBAN" panose="02000000000000000000" pitchFamily="2" charset="0"/>
                <a:cs typeface="NikoshBAN" panose="02000000000000000000" pitchFamily="2" charset="0"/>
              </a:endParaRPr>
            </a:p>
          </p:txBody>
        </p:sp>
      </p:grpSp>
      <p:grpSp>
        <p:nvGrpSpPr>
          <p:cNvPr id="42" name="Group 41">
            <a:extLst>
              <a:ext uri="{FF2B5EF4-FFF2-40B4-BE49-F238E27FC236}">
                <a16:creationId xmlns="" xmlns:a16="http://schemas.microsoft.com/office/drawing/2014/main" id="{A93640E9-FC39-4490-B24A-A49D0A092826}"/>
              </a:ext>
            </a:extLst>
          </p:cNvPr>
          <p:cNvGrpSpPr/>
          <p:nvPr/>
        </p:nvGrpSpPr>
        <p:grpSpPr>
          <a:xfrm>
            <a:off x="7906473" y="3432018"/>
            <a:ext cx="3643043" cy="700235"/>
            <a:chOff x="7649030" y="1171470"/>
            <a:chExt cx="4215433" cy="700235"/>
          </a:xfrm>
        </p:grpSpPr>
        <p:grpSp>
          <p:nvGrpSpPr>
            <p:cNvPr id="43" name="Group 42">
              <a:extLst>
                <a:ext uri="{FF2B5EF4-FFF2-40B4-BE49-F238E27FC236}">
                  <a16:creationId xmlns="" xmlns:a16="http://schemas.microsoft.com/office/drawing/2014/main" id="{0525E0E0-BA52-4F29-9A08-11735C929A09}"/>
                </a:ext>
              </a:extLst>
            </p:cNvPr>
            <p:cNvGrpSpPr/>
            <p:nvPr/>
          </p:nvGrpSpPr>
          <p:grpSpPr>
            <a:xfrm>
              <a:off x="7649030" y="1171470"/>
              <a:ext cx="4215433" cy="700235"/>
              <a:chOff x="2685833" y="2438656"/>
              <a:chExt cx="1400175" cy="679194"/>
            </a:xfrm>
          </p:grpSpPr>
          <p:sp>
            <p:nvSpPr>
              <p:cNvPr id="45" name="Rectangle: Diagonal Corners Rounded 44">
                <a:extLst>
                  <a:ext uri="{FF2B5EF4-FFF2-40B4-BE49-F238E27FC236}">
                    <a16:creationId xmlns="" xmlns:a16="http://schemas.microsoft.com/office/drawing/2014/main" id="{5A6DC5F5-5BDA-4D63-BCA9-698FF6E306A5}"/>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6" name="Rectangle: Diagonal Corners Rounded 45">
                <a:extLst>
                  <a:ext uri="{FF2B5EF4-FFF2-40B4-BE49-F238E27FC236}">
                    <a16:creationId xmlns="" xmlns:a16="http://schemas.microsoft.com/office/drawing/2014/main" id="{2D95C77E-A5E3-439A-B6A1-A70006333A5A}"/>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44" name="TextBox 43">
              <a:extLst>
                <a:ext uri="{FF2B5EF4-FFF2-40B4-BE49-F238E27FC236}">
                  <a16:creationId xmlns="" xmlns:a16="http://schemas.microsoft.com/office/drawing/2014/main" id="{F7AA94AA-8500-4789-B7D5-D48C28CAF408}"/>
                </a:ext>
              </a:extLst>
            </p:cNvPr>
            <p:cNvSpPr txBox="1"/>
            <p:nvPr/>
          </p:nvSpPr>
          <p:spPr>
            <a:xfrm>
              <a:off x="8683994" y="1259281"/>
              <a:ext cx="2698765" cy="523220"/>
            </a:xfrm>
            <a:prstGeom prst="rect">
              <a:avLst/>
            </a:prstGeom>
            <a:noFill/>
          </p:spPr>
          <p:txBody>
            <a:bodyPr wrap="square" rtlCol="0">
              <a:spAutoFit/>
            </a:bodyPr>
            <a:lstStyle>
              <a:defPPr>
                <a:defRPr lang="en-US"/>
              </a:defPPr>
              <a:lvl1pPr>
                <a:defRPr sz="2400" b="1">
                  <a:latin typeface="NikoshBAN" panose="02000000000000000000" pitchFamily="2" charset="0"/>
                  <a:cs typeface="NikoshBAN" panose="02000000000000000000" pitchFamily="2" charset="0"/>
                </a:defRPr>
              </a:lvl1pPr>
            </a:lstStyle>
            <a:p>
              <a:r>
                <a:rPr lang="en-US" sz="2800" dirty="0">
                  <a:solidFill>
                    <a:schemeClr val="bg1"/>
                  </a:solidFill>
                </a:rPr>
                <a:t>অ</a:t>
              </a:r>
              <a:r>
                <a:rPr lang="as-IN" sz="2800" dirty="0">
                  <a:solidFill>
                    <a:schemeClr val="bg1"/>
                  </a:solidFill>
                </a:rPr>
                <a:t>ব</a:t>
              </a:r>
              <a:r>
                <a:rPr lang="en-US" sz="2800" dirty="0">
                  <a:solidFill>
                    <a:schemeClr val="bg1"/>
                  </a:solidFill>
                </a:rPr>
                <a:t>ি</a:t>
              </a:r>
              <a:r>
                <a:rPr lang="as-IN" sz="2800" dirty="0">
                  <a:solidFill>
                    <a:schemeClr val="bg1"/>
                  </a:solidFill>
                </a:rPr>
                <a:t>র</a:t>
              </a:r>
              <a:r>
                <a:rPr lang="en-US" sz="2800" dirty="0">
                  <a:solidFill>
                    <a:schemeClr val="bg1"/>
                  </a:solidFill>
                </a:rPr>
                <a:t>া</a:t>
              </a:r>
              <a:r>
                <a:rPr lang="as-IN" sz="2800" dirty="0">
                  <a:solidFill>
                    <a:schemeClr val="bg1"/>
                  </a:solidFill>
                </a:rPr>
                <a:t>ম</a:t>
              </a:r>
              <a:r>
                <a:rPr lang="en-US" sz="2800" dirty="0">
                  <a:solidFill>
                    <a:schemeClr val="bg1"/>
                  </a:solidFill>
                </a:rPr>
                <a:t>, </a:t>
              </a:r>
              <a:r>
                <a:rPr lang="as-IN" sz="2800" dirty="0">
                  <a:solidFill>
                    <a:schemeClr val="bg1"/>
                  </a:solidFill>
                </a:rPr>
                <a:t>অ</a:t>
              </a:r>
              <a:r>
                <a:rPr lang="en-US" sz="2800" dirty="0" err="1">
                  <a:solidFill>
                    <a:schemeClr val="bg1"/>
                  </a:solidFill>
                </a:rPr>
                <a:t>নবরত</a:t>
              </a:r>
              <a:endParaRPr lang="en-US" sz="2800" dirty="0">
                <a:solidFill>
                  <a:schemeClr val="bg1"/>
                </a:solidFill>
              </a:endParaRPr>
            </a:p>
          </p:txBody>
        </p:sp>
      </p:grpSp>
      <p:grpSp>
        <p:nvGrpSpPr>
          <p:cNvPr id="57" name="Group 56">
            <a:extLst>
              <a:ext uri="{FF2B5EF4-FFF2-40B4-BE49-F238E27FC236}">
                <a16:creationId xmlns="" xmlns:a16="http://schemas.microsoft.com/office/drawing/2014/main" id="{C6AD4C38-E09D-4E6B-A6C9-165B25CF3ED8}"/>
              </a:ext>
            </a:extLst>
          </p:cNvPr>
          <p:cNvGrpSpPr/>
          <p:nvPr/>
        </p:nvGrpSpPr>
        <p:grpSpPr>
          <a:xfrm>
            <a:off x="729568" y="4179498"/>
            <a:ext cx="2002642" cy="700235"/>
            <a:chOff x="455137" y="1282174"/>
            <a:chExt cx="2002642" cy="700235"/>
          </a:xfrm>
        </p:grpSpPr>
        <p:grpSp>
          <p:nvGrpSpPr>
            <p:cNvPr id="58" name="Group 57">
              <a:extLst>
                <a:ext uri="{FF2B5EF4-FFF2-40B4-BE49-F238E27FC236}">
                  <a16:creationId xmlns="" xmlns:a16="http://schemas.microsoft.com/office/drawing/2014/main" id="{ECBCEB63-37EB-4EED-9BFB-F2AF7AE140A7}"/>
                </a:ext>
              </a:extLst>
            </p:cNvPr>
            <p:cNvGrpSpPr/>
            <p:nvPr/>
          </p:nvGrpSpPr>
          <p:grpSpPr>
            <a:xfrm>
              <a:off x="455137" y="1282174"/>
              <a:ext cx="2002642" cy="700235"/>
              <a:chOff x="2685833" y="2438656"/>
              <a:chExt cx="1400175" cy="679194"/>
            </a:xfrm>
          </p:grpSpPr>
          <p:sp>
            <p:nvSpPr>
              <p:cNvPr id="60" name="Rectangle: Diagonal Corners Rounded 59">
                <a:extLst>
                  <a:ext uri="{FF2B5EF4-FFF2-40B4-BE49-F238E27FC236}">
                    <a16:creationId xmlns="" xmlns:a16="http://schemas.microsoft.com/office/drawing/2014/main" id="{34BA8831-172F-4BA7-BF92-83C4670D2D87}"/>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Diagonal Corners Rounded 60">
                <a:extLst>
                  <a:ext uri="{FF2B5EF4-FFF2-40B4-BE49-F238E27FC236}">
                    <a16:creationId xmlns="" xmlns:a16="http://schemas.microsoft.com/office/drawing/2014/main" id="{FE22DB5F-4605-4C96-93E1-C0ABA2BFDCF8}"/>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 xmlns:a16="http://schemas.microsoft.com/office/drawing/2014/main" id="{35943FA1-B80B-4215-82E4-40AC0632204B}"/>
                </a:ext>
              </a:extLst>
            </p:cNvPr>
            <p:cNvSpPr txBox="1"/>
            <p:nvPr/>
          </p:nvSpPr>
          <p:spPr>
            <a:xfrm>
              <a:off x="1029377" y="1361716"/>
              <a:ext cx="862472" cy="461665"/>
            </a:xfrm>
            <a:prstGeom prst="rect">
              <a:avLst/>
            </a:prstGeom>
            <a:noFill/>
          </p:spPr>
          <p:txBody>
            <a:bodyPr wrap="square" rtlCol="0">
              <a:spAutoFit/>
            </a:bodyPr>
            <a:lstStyle/>
            <a:p>
              <a:r>
                <a:rPr lang="as-IN" sz="2400" b="1" dirty="0">
                  <a:solidFill>
                    <a:schemeClr val="bg1"/>
                  </a:solidFill>
                  <a:latin typeface="NikoshBAN" panose="02000000000000000000" pitchFamily="2" charset="0"/>
                  <a:cs typeface="NikoshBAN" panose="02000000000000000000" pitchFamily="2" charset="0"/>
                </a:rPr>
                <a:t>প</a:t>
              </a:r>
              <a:r>
                <a:rPr lang="en-US" sz="2400" b="1" dirty="0">
                  <a:solidFill>
                    <a:schemeClr val="bg1"/>
                  </a:solidFill>
                  <a:latin typeface="NikoshBAN" panose="02000000000000000000" pitchFamily="2" charset="0"/>
                  <a:cs typeface="NikoshBAN" panose="02000000000000000000" pitchFamily="2" charset="0"/>
                </a:rPr>
                <a:t>্</a:t>
              </a:r>
              <a:r>
                <a:rPr lang="as-IN" sz="2400" b="1" dirty="0">
                  <a:solidFill>
                    <a:schemeClr val="bg1"/>
                  </a:solidFill>
                  <a:latin typeface="NikoshBAN" panose="02000000000000000000" pitchFamily="2" charset="0"/>
                  <a:cs typeface="NikoshBAN" panose="02000000000000000000" pitchFamily="2" charset="0"/>
                </a:rPr>
                <a:t>র</a:t>
              </a:r>
              <a:r>
                <a:rPr lang="en-US" sz="2400" b="1" dirty="0">
                  <a:solidFill>
                    <a:schemeClr val="bg1"/>
                  </a:solidFill>
                  <a:latin typeface="NikoshBAN" panose="02000000000000000000" pitchFamily="2" charset="0"/>
                  <a:cs typeface="NikoshBAN" panose="02000000000000000000" pitchFamily="2" charset="0"/>
                </a:rPr>
                <a:t>ফ</a:t>
              </a:r>
              <a:r>
                <a:rPr lang="as-IN" sz="2400" b="1" dirty="0">
                  <a:solidFill>
                    <a:schemeClr val="bg1"/>
                  </a:solidFill>
                  <a:latin typeface="NikoshBAN" panose="02000000000000000000" pitchFamily="2" charset="0"/>
                  <a:cs typeface="NikoshBAN" panose="02000000000000000000" pitchFamily="2" charset="0"/>
                </a:rPr>
                <a:t>ু</a:t>
              </a:r>
              <a:r>
                <a:rPr lang="en-US" sz="2400" b="1" dirty="0">
                  <a:solidFill>
                    <a:schemeClr val="bg1"/>
                  </a:solidFill>
                  <a:latin typeface="NikoshBAN" panose="02000000000000000000" pitchFamily="2" charset="0"/>
                  <a:cs typeface="NikoshBAN" panose="02000000000000000000" pitchFamily="2" charset="0"/>
                </a:rPr>
                <a:t>ল</a:t>
              </a:r>
              <a:r>
                <a:rPr lang="as-IN" sz="2400" b="1" dirty="0">
                  <a:solidFill>
                    <a:schemeClr val="bg1"/>
                  </a:solidFill>
                  <a:latin typeface="NikoshBAN" panose="02000000000000000000" pitchFamily="2" charset="0"/>
                  <a:cs typeface="NikoshBAN" panose="02000000000000000000" pitchFamily="2" charset="0"/>
                </a:rPr>
                <a:t>্</a:t>
              </a:r>
              <a:r>
                <a:rPr lang="en-US" sz="2400" b="1" dirty="0">
                  <a:solidFill>
                    <a:schemeClr val="bg1"/>
                  </a:solidFill>
                  <a:latin typeface="NikoshBAN" panose="02000000000000000000" pitchFamily="2" charset="0"/>
                  <a:cs typeface="NikoshBAN" panose="02000000000000000000" pitchFamily="2" charset="0"/>
                </a:rPr>
                <a:t>ল  </a:t>
              </a:r>
            </a:p>
          </p:txBody>
        </p:sp>
      </p:grpSp>
      <p:grpSp>
        <p:nvGrpSpPr>
          <p:cNvPr id="62" name="Group 61">
            <a:extLst>
              <a:ext uri="{FF2B5EF4-FFF2-40B4-BE49-F238E27FC236}">
                <a16:creationId xmlns="" xmlns:a16="http://schemas.microsoft.com/office/drawing/2014/main" id="{F4EB3585-9893-489A-9511-BA9BADE02A17}"/>
              </a:ext>
            </a:extLst>
          </p:cNvPr>
          <p:cNvGrpSpPr/>
          <p:nvPr/>
        </p:nvGrpSpPr>
        <p:grpSpPr>
          <a:xfrm>
            <a:off x="7933806" y="4185534"/>
            <a:ext cx="3643043" cy="700235"/>
            <a:chOff x="7649030" y="1171470"/>
            <a:chExt cx="4215433" cy="700235"/>
          </a:xfrm>
        </p:grpSpPr>
        <p:grpSp>
          <p:nvGrpSpPr>
            <p:cNvPr id="63" name="Group 62">
              <a:extLst>
                <a:ext uri="{FF2B5EF4-FFF2-40B4-BE49-F238E27FC236}">
                  <a16:creationId xmlns="" xmlns:a16="http://schemas.microsoft.com/office/drawing/2014/main" id="{677C3926-2462-40EB-BAD6-BFD5433899CD}"/>
                </a:ext>
              </a:extLst>
            </p:cNvPr>
            <p:cNvGrpSpPr/>
            <p:nvPr/>
          </p:nvGrpSpPr>
          <p:grpSpPr>
            <a:xfrm>
              <a:off x="7649030" y="1171470"/>
              <a:ext cx="4215433" cy="700235"/>
              <a:chOff x="2685833" y="2438656"/>
              <a:chExt cx="1400175" cy="679194"/>
            </a:xfrm>
          </p:grpSpPr>
          <p:sp>
            <p:nvSpPr>
              <p:cNvPr id="65" name="Rectangle: Diagonal Corners Rounded 64">
                <a:extLst>
                  <a:ext uri="{FF2B5EF4-FFF2-40B4-BE49-F238E27FC236}">
                    <a16:creationId xmlns="" xmlns:a16="http://schemas.microsoft.com/office/drawing/2014/main" id="{4BBDB3B4-EE20-49E1-B4F9-76E47F785F37}"/>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Rectangle: Diagonal Corners Rounded 65">
                <a:extLst>
                  <a:ext uri="{FF2B5EF4-FFF2-40B4-BE49-F238E27FC236}">
                    <a16:creationId xmlns="" xmlns:a16="http://schemas.microsoft.com/office/drawing/2014/main" id="{81E1ADC8-A5AC-4194-87FF-7EAEDFDF4280}"/>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4" name="TextBox 63">
              <a:extLst>
                <a:ext uri="{FF2B5EF4-FFF2-40B4-BE49-F238E27FC236}">
                  <a16:creationId xmlns="" xmlns:a16="http://schemas.microsoft.com/office/drawing/2014/main" id="{FB159F05-071D-49F4-8BB3-5C50E55198C6}"/>
                </a:ext>
              </a:extLst>
            </p:cNvPr>
            <p:cNvSpPr txBox="1"/>
            <p:nvPr/>
          </p:nvSpPr>
          <p:spPr>
            <a:xfrm>
              <a:off x="9119423" y="1259281"/>
              <a:ext cx="1979809" cy="523220"/>
            </a:xfrm>
            <a:prstGeom prst="rect">
              <a:avLst/>
            </a:prstGeom>
            <a:noFill/>
          </p:spPr>
          <p:txBody>
            <a:bodyPr wrap="square" rtlCol="0">
              <a:spAutoFit/>
            </a:bodyPr>
            <a:lstStyle>
              <a:defPPr>
                <a:defRPr lang="en-US"/>
              </a:defPPr>
              <a:lvl1pPr>
                <a:defRPr sz="2400" b="1">
                  <a:latin typeface="NikoshBAN" panose="02000000000000000000" pitchFamily="2" charset="0"/>
                  <a:cs typeface="NikoshBAN" panose="02000000000000000000" pitchFamily="2" charset="0"/>
                </a:defRPr>
              </a:lvl1pPr>
            </a:lstStyle>
            <a:p>
              <a:r>
                <a:rPr lang="as-IN" sz="2800" dirty="0">
                  <a:solidFill>
                    <a:schemeClr val="bg1"/>
                  </a:solidFill>
                </a:rPr>
                <a:t>আ</a:t>
              </a:r>
              <a:r>
                <a:rPr lang="en-US" sz="2800" dirty="0">
                  <a:solidFill>
                    <a:schemeClr val="bg1"/>
                  </a:solidFill>
                </a:rPr>
                <a:t>ন</a:t>
              </a:r>
              <a:r>
                <a:rPr lang="as-IN" sz="2800" dirty="0">
                  <a:solidFill>
                    <a:schemeClr val="bg1"/>
                  </a:solidFill>
                </a:rPr>
                <a:t>ন</a:t>
              </a:r>
              <a:r>
                <a:rPr lang="en-US" sz="2800" dirty="0">
                  <a:solidFill>
                    <a:schemeClr val="bg1"/>
                  </a:solidFill>
                </a:rPr>
                <a:t>্</a:t>
              </a:r>
              <a:r>
                <a:rPr lang="as-IN" sz="2800" dirty="0">
                  <a:solidFill>
                    <a:schemeClr val="bg1"/>
                  </a:solidFill>
                </a:rPr>
                <a:t>দ</a:t>
              </a:r>
              <a:r>
                <a:rPr lang="en-US" sz="2800" dirty="0">
                  <a:solidFill>
                    <a:schemeClr val="bg1"/>
                  </a:solidFill>
                </a:rPr>
                <a:t>ি</a:t>
              </a:r>
              <a:r>
                <a:rPr lang="as-IN" sz="2800" dirty="0">
                  <a:solidFill>
                    <a:schemeClr val="bg1"/>
                  </a:solidFill>
                </a:rPr>
                <a:t>ত</a:t>
              </a:r>
              <a:r>
                <a:rPr lang="en-US" sz="2800" dirty="0">
                  <a:solidFill>
                    <a:schemeClr val="bg1"/>
                  </a:solidFill>
                </a:rPr>
                <a:t> </a:t>
              </a:r>
            </a:p>
          </p:txBody>
        </p:sp>
      </p:grpSp>
      <p:pic>
        <p:nvPicPr>
          <p:cNvPr id="2052" name="Picture 4" descr="সম্পর্কিত ছবি">
            <a:extLst>
              <a:ext uri="{FF2B5EF4-FFF2-40B4-BE49-F238E27FC236}">
                <a16:creationId xmlns="" xmlns:a16="http://schemas.microsoft.com/office/drawing/2014/main" id="{9A51CDF6-8637-4A23-9097-E2AC9E8B494C}"/>
              </a:ext>
            </a:extLst>
          </p:cNvPr>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a:stretch/>
        </p:blipFill>
        <p:spPr bwMode="auto">
          <a:xfrm>
            <a:off x="4689052" y="1165433"/>
            <a:ext cx="1295386" cy="700235"/>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সম্পর্কিত ছবি">
            <a:extLst>
              <a:ext uri="{FF2B5EF4-FFF2-40B4-BE49-F238E27FC236}">
                <a16:creationId xmlns="" xmlns:a16="http://schemas.microsoft.com/office/drawing/2014/main" id="{1464BD79-2AE6-45B7-8D1C-B2ED37F4B289}"/>
              </a:ext>
            </a:extLst>
          </p:cNvPr>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687184" y="2619186"/>
            <a:ext cx="1295384" cy="753516"/>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ঝরনা এর ছবির ফলাফল">
            <a:extLst>
              <a:ext uri="{FF2B5EF4-FFF2-40B4-BE49-F238E27FC236}">
                <a16:creationId xmlns="" xmlns:a16="http://schemas.microsoft.com/office/drawing/2014/main" id="{FEE8D20D-3932-4F4A-9C7C-333563869DCD}"/>
              </a:ext>
            </a:extLst>
          </p:cNvPr>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4685316" y="3371256"/>
            <a:ext cx="1295384" cy="753516"/>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আনন্দ এর ছবির ফলাফল">
            <a:extLst>
              <a:ext uri="{FF2B5EF4-FFF2-40B4-BE49-F238E27FC236}">
                <a16:creationId xmlns="" xmlns:a16="http://schemas.microsoft.com/office/drawing/2014/main" id="{4A2E0A30-99EB-48C6-8DD2-BA4F3CFFC064}"/>
              </a:ext>
            </a:extLst>
          </p:cNvPr>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4685316" y="4108341"/>
            <a:ext cx="1295384" cy="760997"/>
          </a:xfrm>
          <a:prstGeom prst="rect">
            <a:avLst/>
          </a:prstGeom>
          <a:noFill/>
          <a:extLst>
            <a:ext uri="{909E8E84-426E-40DD-AFC4-6F175D3DCCD1}">
              <a14:hiddenFill xmlns="" xmlns:a14="http://schemas.microsoft.com/office/drawing/2010/main">
                <a:solidFill>
                  <a:srgbClr val="FFFFFF"/>
                </a:solidFill>
              </a14:hiddenFill>
            </a:ext>
          </a:extLst>
        </p:spPr>
      </p:pic>
      <p:pic>
        <p:nvPicPr>
          <p:cNvPr id="2060" name="Picture 12" descr="কন্যা এর ছবির ফলাফল">
            <a:extLst>
              <a:ext uri="{FF2B5EF4-FFF2-40B4-BE49-F238E27FC236}">
                <a16:creationId xmlns="" xmlns:a16="http://schemas.microsoft.com/office/drawing/2014/main" id="{4BE147F7-EC5E-4F00-B459-8838430DF5A2}"/>
              </a:ext>
            </a:extLst>
          </p:cNvPr>
          <p:cNvPicPr>
            <a:picLocks noChangeAspect="1" noChangeArrowheads="1"/>
          </p:cNvPicPr>
          <p:nvPr/>
        </p:nvPicPr>
        <p:blipFill rotWithShape="1">
          <a:blip r:embed="rId7" cstate="email">
            <a:extLst>
              <a:ext uri="{28A0092B-C50C-407E-A947-70E740481C1C}">
                <a14:useLocalDpi xmlns="" xmlns:a14="http://schemas.microsoft.com/office/drawing/2010/main" val="0"/>
              </a:ext>
            </a:extLst>
          </a:blip>
          <a:srcRect/>
          <a:stretch/>
        </p:blipFill>
        <p:spPr bwMode="auto">
          <a:xfrm>
            <a:off x="4685315" y="1868607"/>
            <a:ext cx="1295385" cy="7491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9065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BD3F212-DCC6-4583-81BF-89B840D49EFE}"/>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rot="21154470">
            <a:off x="3605888" y="1723293"/>
            <a:ext cx="4435309" cy="296824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TextBox 4">
            <a:extLst>
              <a:ext uri="{FF2B5EF4-FFF2-40B4-BE49-F238E27FC236}">
                <a16:creationId xmlns="" xmlns:a16="http://schemas.microsoft.com/office/drawing/2014/main" id="{44A3AAB1-FB34-4F8C-92C5-2D3851B33134}"/>
              </a:ext>
            </a:extLst>
          </p:cNvPr>
          <p:cNvSpPr txBox="1"/>
          <p:nvPr/>
        </p:nvSpPr>
        <p:spPr>
          <a:xfrm>
            <a:off x="1743782" y="5371056"/>
            <a:ext cx="7632447" cy="1077218"/>
          </a:xfrm>
          <a:prstGeom prst="rect">
            <a:avLst/>
          </a:prstGeom>
          <a:scene3d>
            <a:camera prst="orthographicFront"/>
            <a:lightRig rig="threePt" dir="t"/>
          </a:scene3d>
          <a:sp3d>
            <a:bevelT w="139700" prst="cross"/>
          </a:sp3d>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3200" b="1" dirty="0" err="1">
                <a:latin typeface="NikoshBAN" panose="02000000000000000000" pitchFamily="2" charset="0"/>
                <a:cs typeface="NikoshBAN" panose="02000000000000000000" pitchFamily="2" charset="0"/>
              </a:rPr>
              <a:t>দন্ড</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ভাবোদয়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ঊর্</a:t>
            </a:r>
            <a:r>
              <a:rPr lang="as-IN" sz="3200" b="1" dirty="0">
                <a:latin typeface="NikoshBAN" panose="02000000000000000000" pitchFamily="2" charset="0"/>
                <a:cs typeface="NikoshBAN" panose="02000000000000000000" pitchFamily="2" charset="0"/>
              </a:rPr>
              <a:t>ধ</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ব</a:t>
            </a:r>
            <a:r>
              <a:rPr lang="en-US" sz="3200" b="1" dirty="0" err="1">
                <a:latin typeface="NikoshBAN" panose="02000000000000000000" pitchFamily="2" charset="0"/>
                <a:cs typeface="NikoshBAN" panose="02000000000000000000" pitchFamily="2" charset="0"/>
              </a:rPr>
              <a:t>শ্বাস</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খ</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ব</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ন</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ক</a:t>
            </a:r>
            <a:r>
              <a:rPr lang="en-US" sz="3200" b="1" dirty="0" err="1">
                <a:latin typeface="NikoshBAN" panose="02000000000000000000" pitchFamily="2" charset="0"/>
                <a:cs typeface="NikoshBAN" panose="02000000000000000000" pitchFamily="2" charset="0"/>
              </a:rPr>
              <a:t>িঞ্চি</a:t>
            </a:r>
            <a:r>
              <a:rPr lang="en-US" sz="3200" b="1" dirty="0">
                <a:latin typeface="NikoshBAN" panose="02000000000000000000" pitchFamily="2" charset="0"/>
                <a:cs typeface="NikoshBAN" panose="02000000000000000000" pitchFamily="2" charset="0"/>
              </a:rPr>
              <a:t>ৎ, </a:t>
            </a:r>
            <a:r>
              <a:rPr lang="as-IN" sz="3200" b="1" dirty="0">
                <a:latin typeface="NikoshBAN" panose="02000000000000000000" pitchFamily="2" charset="0"/>
                <a:cs typeface="NikoshBAN" panose="02000000000000000000" pitchFamily="2" charset="0"/>
              </a:rPr>
              <a:t>প</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র</a:t>
            </a:r>
            <a:r>
              <a:rPr lang="en-US" sz="3200" b="1" dirty="0">
                <a:latin typeface="NikoshBAN" panose="02000000000000000000" pitchFamily="2" charset="0"/>
                <a:cs typeface="NikoshBAN" panose="02000000000000000000" pitchFamily="2" charset="0"/>
              </a:rPr>
              <a:t>ফ</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ল</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ল </a:t>
            </a:r>
            <a:r>
              <a:rPr lang="en-US" sz="3200" b="1" dirty="0" err="1">
                <a:latin typeface="NikoshBAN" panose="02000000000000000000" pitchFamily="2" charset="0"/>
                <a:cs typeface="NikoshBAN" panose="02000000000000000000" pitchFamily="2" charset="0"/>
              </a:rPr>
              <a:t>শব্দগুলোর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অর</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থ </a:t>
            </a:r>
            <a:r>
              <a:rPr lang="en-US" sz="3200" b="1" dirty="0" err="1">
                <a:latin typeface="NikoshBAN" panose="02000000000000000000" pitchFamily="2" charset="0"/>
                <a:cs typeface="NikoshBAN" panose="02000000000000000000" pitchFamily="2" charset="0"/>
              </a:rPr>
              <a:t>লেখ</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এব</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অ</a:t>
            </a:r>
            <a:r>
              <a:rPr lang="en-US" sz="3200" b="1" dirty="0" err="1">
                <a:latin typeface="NikoshBAN" panose="02000000000000000000" pitchFamily="2" charset="0"/>
                <a:cs typeface="NikoshBAN" panose="02000000000000000000" pitchFamily="2" charset="0"/>
              </a:rPr>
              <a:t>র্থ</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ব্যা</a:t>
            </a:r>
            <a:r>
              <a:rPr lang="as-IN" sz="3200" b="1" dirty="0">
                <a:latin typeface="NikoshBAN" panose="02000000000000000000" pitchFamily="2" charset="0"/>
                <a:cs typeface="NikoshBAN" panose="02000000000000000000" pitchFamily="2" charset="0"/>
              </a:rPr>
              <a:t>ব</a:t>
            </a:r>
            <a:r>
              <a:rPr lang="en-US" sz="3200" b="1" dirty="0">
                <a:latin typeface="NikoshBAN" panose="02000000000000000000" pitchFamily="2" charset="0"/>
                <a:cs typeface="NikoshBAN" panose="02000000000000000000" pitchFamily="2" charset="0"/>
              </a:rPr>
              <a:t>হ</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র </a:t>
            </a:r>
            <a:r>
              <a:rPr lang="as-IN" sz="3200" b="1" dirty="0">
                <a:latin typeface="NikoshBAN" panose="02000000000000000000" pitchFamily="2" charset="0"/>
                <a:cs typeface="NikoshBAN" panose="02000000000000000000" pitchFamily="2" charset="0"/>
              </a:rPr>
              <a:t>ক</a:t>
            </a:r>
            <a:r>
              <a:rPr lang="en-US" sz="3200" b="1" dirty="0">
                <a:latin typeface="NikoshBAN" panose="02000000000000000000" pitchFamily="2" charset="0"/>
                <a:cs typeface="NikoshBAN" panose="02000000000000000000" pitchFamily="2" charset="0"/>
              </a:rPr>
              <a:t>র</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১</a:t>
            </a:r>
            <a:r>
              <a:rPr lang="en-US" sz="3200" b="1" dirty="0" err="1">
                <a:latin typeface="NikoshBAN" panose="02000000000000000000" pitchFamily="2" charset="0"/>
                <a:cs typeface="NikoshBAN" panose="02000000000000000000" pitchFamily="2" charset="0"/>
              </a:rPr>
              <a:t>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বাক্য</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তৈরি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  </a:t>
            </a:r>
          </a:p>
        </p:txBody>
      </p:sp>
      <p:grpSp>
        <p:nvGrpSpPr>
          <p:cNvPr id="6" name="Group 5">
            <a:extLst>
              <a:ext uri="{FF2B5EF4-FFF2-40B4-BE49-F238E27FC236}">
                <a16:creationId xmlns="" xmlns:a16="http://schemas.microsoft.com/office/drawing/2014/main" id="{A306E7AF-55B7-457E-96B0-4A911E0AE9DB}"/>
              </a:ext>
            </a:extLst>
          </p:cNvPr>
          <p:cNvGrpSpPr/>
          <p:nvPr/>
        </p:nvGrpSpPr>
        <p:grpSpPr>
          <a:xfrm>
            <a:off x="4243699" y="208295"/>
            <a:ext cx="3704601" cy="960876"/>
            <a:chOff x="4528524" y="523877"/>
            <a:chExt cx="3704601" cy="960876"/>
          </a:xfrm>
        </p:grpSpPr>
        <p:grpSp>
          <p:nvGrpSpPr>
            <p:cNvPr id="7" name="Group 6">
              <a:extLst>
                <a:ext uri="{FF2B5EF4-FFF2-40B4-BE49-F238E27FC236}">
                  <a16:creationId xmlns="" xmlns:a16="http://schemas.microsoft.com/office/drawing/2014/main" id="{DC2BC799-B27B-4AB4-A600-231E6D0B0D7C}"/>
                </a:ext>
              </a:extLst>
            </p:cNvPr>
            <p:cNvGrpSpPr/>
            <p:nvPr/>
          </p:nvGrpSpPr>
          <p:grpSpPr>
            <a:xfrm>
              <a:off x="4528524" y="523877"/>
              <a:ext cx="3704601" cy="960876"/>
              <a:chOff x="2685833" y="2438656"/>
              <a:chExt cx="1400175" cy="679194"/>
            </a:xfrm>
          </p:grpSpPr>
          <p:sp>
            <p:nvSpPr>
              <p:cNvPr id="9" name="Rectangle: Diagonal Corners Rounded 8">
                <a:extLst>
                  <a:ext uri="{FF2B5EF4-FFF2-40B4-BE49-F238E27FC236}">
                    <a16:creationId xmlns="" xmlns:a16="http://schemas.microsoft.com/office/drawing/2014/main" id="{D52099BA-15BC-4614-80EB-5786FA4DD437}"/>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Diagonal Corners Rounded 9">
                <a:extLst>
                  <a:ext uri="{FF2B5EF4-FFF2-40B4-BE49-F238E27FC236}">
                    <a16:creationId xmlns="" xmlns:a16="http://schemas.microsoft.com/office/drawing/2014/main" id="{FA7C3226-6618-4205-A8AF-913D20A070C0}"/>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 xmlns:a16="http://schemas.microsoft.com/office/drawing/2014/main" id="{41B5CC4C-01CC-4BCC-BF4C-0304F92AA531}"/>
                </a:ext>
              </a:extLst>
            </p:cNvPr>
            <p:cNvSpPr txBox="1"/>
            <p:nvPr/>
          </p:nvSpPr>
          <p:spPr>
            <a:xfrm>
              <a:off x="4624479" y="523877"/>
              <a:ext cx="3340486" cy="830997"/>
            </a:xfrm>
            <a:prstGeom prst="rect">
              <a:avLst/>
            </a:prstGeom>
            <a:noFill/>
          </p:spPr>
          <p:txBody>
            <a:bodyPr wrap="square" rtlCol="0">
              <a:spAutoFit/>
            </a:bodyPr>
            <a:lstStyle/>
            <a:p>
              <a:pPr algn="ctr"/>
              <a:r>
                <a:rPr lang="en-US" sz="4800" b="1" dirty="0">
                  <a:latin typeface="NikoshBAN" panose="02000000000000000000" pitchFamily="2" charset="0"/>
                  <a:cs typeface="NikoshBAN" panose="02000000000000000000" pitchFamily="2" charset="0"/>
                </a:rPr>
                <a:t>জ</a:t>
              </a:r>
              <a:r>
                <a:rPr lang="as-IN" sz="4800" b="1" dirty="0">
                  <a:latin typeface="NikoshBAN" panose="02000000000000000000" pitchFamily="2" charset="0"/>
                  <a:cs typeface="NikoshBAN" panose="02000000000000000000" pitchFamily="2" charset="0"/>
                </a:rPr>
                <a:t>ো</a:t>
              </a:r>
              <a:r>
                <a:rPr lang="en-US" sz="4800" b="1" dirty="0" err="1">
                  <a:latin typeface="NikoshBAN" panose="02000000000000000000" pitchFamily="2" charset="0"/>
                  <a:cs typeface="NikoshBAN" panose="02000000000000000000" pitchFamily="2" charset="0"/>
                </a:rPr>
                <a:t>ড়ায়</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কাজ</a:t>
              </a:r>
              <a:r>
                <a:rPr lang="en-US" sz="4800" b="1" dirty="0">
                  <a:latin typeface="NikoshBAN" panose="02000000000000000000" pitchFamily="2" charset="0"/>
                  <a:cs typeface="NikoshBAN" panose="02000000000000000000" pitchFamily="2" charset="0"/>
                </a:rPr>
                <a:t> </a:t>
              </a:r>
            </a:p>
          </p:txBody>
        </p:sp>
      </p:grpSp>
    </p:spTree>
    <p:extLst>
      <p:ext uri="{BB962C8B-B14F-4D97-AF65-F5344CB8AC3E}">
        <p14:creationId xmlns="" xmlns:p14="http://schemas.microsoft.com/office/powerpoint/2010/main" val="125217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06612FE1-C631-4A54-9398-405EF9F745C4}"/>
              </a:ext>
            </a:extLst>
          </p:cNvPr>
          <p:cNvGrpSpPr/>
          <p:nvPr/>
        </p:nvGrpSpPr>
        <p:grpSpPr>
          <a:xfrm>
            <a:off x="2487471" y="647039"/>
            <a:ext cx="2471872" cy="1877438"/>
            <a:chOff x="3140613" y="1168578"/>
            <a:chExt cx="2471872" cy="1877438"/>
          </a:xfrm>
        </p:grpSpPr>
        <p:grpSp>
          <p:nvGrpSpPr>
            <p:cNvPr id="13" name="Group 12">
              <a:extLst>
                <a:ext uri="{FF2B5EF4-FFF2-40B4-BE49-F238E27FC236}">
                  <a16:creationId xmlns="" xmlns:a16="http://schemas.microsoft.com/office/drawing/2014/main" id="{77488D00-DF34-429B-B8A6-F5CFE546A099}"/>
                </a:ext>
              </a:extLst>
            </p:cNvPr>
            <p:cNvGrpSpPr/>
            <p:nvPr/>
          </p:nvGrpSpPr>
          <p:grpSpPr>
            <a:xfrm>
              <a:off x="3140613" y="1168578"/>
              <a:ext cx="2456374" cy="805332"/>
              <a:chOff x="4867813" y="1386293"/>
              <a:chExt cx="2456374" cy="805332"/>
            </a:xfrm>
          </p:grpSpPr>
          <p:grpSp>
            <p:nvGrpSpPr>
              <p:cNvPr id="3" name="Group 2">
                <a:extLst>
                  <a:ext uri="{FF2B5EF4-FFF2-40B4-BE49-F238E27FC236}">
                    <a16:creationId xmlns="" xmlns:a16="http://schemas.microsoft.com/office/drawing/2014/main" id="{CD44F07B-A041-4E85-BBCA-1CA7515CA881}"/>
                  </a:ext>
                </a:extLst>
              </p:cNvPr>
              <p:cNvGrpSpPr/>
              <p:nvPr/>
            </p:nvGrpSpPr>
            <p:grpSpPr>
              <a:xfrm>
                <a:off x="4867813" y="1386293"/>
                <a:ext cx="2456374" cy="805332"/>
                <a:chOff x="2685833" y="2438656"/>
                <a:chExt cx="1400175" cy="679194"/>
              </a:xfrm>
            </p:grpSpPr>
            <p:sp>
              <p:nvSpPr>
                <p:cNvPr id="5" name="Rectangle: Diagonal Corners Rounded 4">
                  <a:extLst>
                    <a:ext uri="{FF2B5EF4-FFF2-40B4-BE49-F238E27FC236}">
                      <a16:creationId xmlns="" xmlns:a16="http://schemas.microsoft.com/office/drawing/2014/main" id="{1395B79D-A4C4-40FA-8150-856239C641D5}"/>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Diagonal Corners Rounded 5">
                  <a:extLst>
                    <a:ext uri="{FF2B5EF4-FFF2-40B4-BE49-F238E27FC236}">
                      <a16:creationId xmlns="" xmlns:a16="http://schemas.microsoft.com/office/drawing/2014/main" id="{F95C91FB-F475-4F61-8C93-921AA4539B1E}"/>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 xmlns:a16="http://schemas.microsoft.com/office/drawing/2014/main" id="{29B20871-5FAF-40D5-8B03-AF2F1C22622C}"/>
                  </a:ext>
                </a:extLst>
              </p:cNvPr>
              <p:cNvSpPr txBox="1"/>
              <p:nvPr/>
            </p:nvSpPr>
            <p:spPr>
              <a:xfrm>
                <a:off x="5391305" y="1480160"/>
                <a:ext cx="1328809" cy="584775"/>
              </a:xfrm>
              <a:prstGeom prst="rect">
                <a:avLst/>
              </a:prstGeom>
              <a:noFill/>
            </p:spPr>
            <p:txBody>
              <a:bodyPr wrap="square" rtlCol="0">
                <a:spAutoFit/>
              </a:bodyPr>
              <a:lstStyle/>
              <a:p>
                <a:r>
                  <a:rPr lang="en-US" sz="3200" b="1" dirty="0">
                    <a:latin typeface="NikoshBAN" panose="02000000000000000000" pitchFamily="2" charset="0"/>
                    <a:cs typeface="NikoshBAN" panose="02000000000000000000" pitchFamily="2" charset="0"/>
                  </a:rPr>
                  <a:t>স</a:t>
                </a:r>
                <a:r>
                  <a:rPr lang="as-IN" sz="3200" b="1" dirty="0">
                    <a:latin typeface="NikoshBAN" panose="02000000000000000000" pitchFamily="2" charset="0"/>
                    <a:cs typeface="NikoshBAN" panose="02000000000000000000" pitchFamily="2" charset="0"/>
                  </a:rPr>
                  <a:t>র</a:t>
                </a:r>
                <a:r>
                  <a:rPr lang="en-US" sz="3200" b="1" dirty="0">
                    <a:latin typeface="NikoshBAN" panose="02000000000000000000" pitchFamily="2" charset="0"/>
                    <a:cs typeface="NikoshBAN" panose="02000000000000000000" pitchFamily="2" charset="0"/>
                  </a:rPr>
                  <a:t>ব </a:t>
                </a:r>
                <a:r>
                  <a:rPr lang="as-IN" sz="3200" b="1" dirty="0">
                    <a:latin typeface="NikoshBAN" panose="02000000000000000000" pitchFamily="2" charset="0"/>
                    <a:cs typeface="NikoshBAN" panose="02000000000000000000" pitchFamily="2" charset="0"/>
                  </a:rPr>
                  <a:t>প</a:t>
                </a:r>
                <a:r>
                  <a:rPr lang="en-US" sz="3200" b="1" dirty="0" err="1">
                    <a:latin typeface="NikoshBAN" panose="02000000000000000000" pitchFamily="2" charset="0"/>
                    <a:cs typeface="NikoshBAN" panose="02000000000000000000" pitchFamily="2" charset="0"/>
                  </a:rPr>
                  <a:t>াঠ</a:t>
                </a:r>
                <a:endParaRPr lang="en-US" sz="3200" b="1" dirty="0">
                  <a:latin typeface="NikoshBAN" panose="02000000000000000000" pitchFamily="2" charset="0"/>
                  <a:cs typeface="NikoshBAN" panose="02000000000000000000" pitchFamily="2" charset="0"/>
                </a:endParaRPr>
              </a:p>
            </p:txBody>
          </p:sp>
        </p:grpSp>
        <p:sp>
          <p:nvSpPr>
            <p:cNvPr id="19" name="Isosceles Triangle 18">
              <a:extLst>
                <a:ext uri="{FF2B5EF4-FFF2-40B4-BE49-F238E27FC236}">
                  <a16:creationId xmlns="" xmlns:a16="http://schemas.microsoft.com/office/drawing/2014/main" id="{F749E9A7-A6E5-42E7-8F44-27653810B9B3}"/>
                </a:ext>
              </a:extLst>
            </p:cNvPr>
            <p:cNvSpPr/>
            <p:nvPr/>
          </p:nvSpPr>
          <p:spPr>
            <a:xfrm rot="10800000">
              <a:off x="3444500" y="1947182"/>
              <a:ext cx="2167985" cy="1098834"/>
            </a:xfrm>
            <a:custGeom>
              <a:avLst/>
              <a:gdLst>
                <a:gd name="connsiteX0" fmla="*/ 0 w 2167985"/>
                <a:gd name="connsiteY0" fmla="*/ 1346807 h 1346807"/>
                <a:gd name="connsiteX1" fmla="*/ 1782322 w 2167985"/>
                <a:gd name="connsiteY1" fmla="*/ 0 h 1346807"/>
                <a:gd name="connsiteX2" fmla="*/ 2167985 w 2167985"/>
                <a:gd name="connsiteY2" fmla="*/ 1346807 h 1346807"/>
                <a:gd name="connsiteX3" fmla="*/ 0 w 2167985"/>
                <a:gd name="connsiteY3" fmla="*/ 1346807 h 1346807"/>
                <a:gd name="connsiteX0" fmla="*/ 0 w 2167985"/>
                <a:gd name="connsiteY0" fmla="*/ 1346807 h 1346807"/>
                <a:gd name="connsiteX1" fmla="*/ 1782322 w 2167985"/>
                <a:gd name="connsiteY1" fmla="*/ 0 h 1346807"/>
                <a:gd name="connsiteX2" fmla="*/ 2167985 w 2167985"/>
                <a:gd name="connsiteY2" fmla="*/ 1346807 h 1346807"/>
                <a:gd name="connsiteX3" fmla="*/ 0 w 2167985"/>
                <a:gd name="connsiteY3" fmla="*/ 1346807 h 1346807"/>
                <a:gd name="connsiteX0" fmla="*/ 0 w 2167985"/>
                <a:gd name="connsiteY0" fmla="*/ 1346807 h 1346807"/>
                <a:gd name="connsiteX1" fmla="*/ 1782322 w 2167985"/>
                <a:gd name="connsiteY1" fmla="*/ 0 h 1346807"/>
                <a:gd name="connsiteX2" fmla="*/ 2167985 w 2167985"/>
                <a:gd name="connsiteY2" fmla="*/ 1346807 h 1346807"/>
                <a:gd name="connsiteX3" fmla="*/ 0 w 2167985"/>
                <a:gd name="connsiteY3" fmla="*/ 1346807 h 1346807"/>
                <a:gd name="connsiteX0" fmla="*/ 0 w 2167985"/>
                <a:gd name="connsiteY0" fmla="*/ 1346807 h 1346807"/>
                <a:gd name="connsiteX1" fmla="*/ 1782322 w 2167985"/>
                <a:gd name="connsiteY1" fmla="*/ 0 h 1346807"/>
                <a:gd name="connsiteX2" fmla="*/ 2167985 w 2167985"/>
                <a:gd name="connsiteY2" fmla="*/ 1346807 h 1346807"/>
                <a:gd name="connsiteX3" fmla="*/ 0 w 2167985"/>
                <a:gd name="connsiteY3" fmla="*/ 1346807 h 1346807"/>
                <a:gd name="connsiteX0" fmla="*/ 0 w 2167985"/>
                <a:gd name="connsiteY0" fmla="*/ 1346807 h 1346807"/>
                <a:gd name="connsiteX1" fmla="*/ 1782322 w 2167985"/>
                <a:gd name="connsiteY1" fmla="*/ 0 h 1346807"/>
                <a:gd name="connsiteX2" fmla="*/ 2167985 w 2167985"/>
                <a:gd name="connsiteY2" fmla="*/ 1346807 h 1346807"/>
                <a:gd name="connsiteX3" fmla="*/ 0 w 2167985"/>
                <a:gd name="connsiteY3" fmla="*/ 1346807 h 1346807"/>
                <a:gd name="connsiteX0" fmla="*/ 0 w 2167985"/>
                <a:gd name="connsiteY0" fmla="*/ 1098834 h 1098834"/>
                <a:gd name="connsiteX1" fmla="*/ 1611841 w 2167985"/>
                <a:gd name="connsiteY1" fmla="*/ 0 h 1098834"/>
                <a:gd name="connsiteX2" fmla="*/ 2167985 w 2167985"/>
                <a:gd name="connsiteY2" fmla="*/ 1098834 h 1098834"/>
                <a:gd name="connsiteX3" fmla="*/ 0 w 2167985"/>
                <a:gd name="connsiteY3" fmla="*/ 1098834 h 1098834"/>
                <a:gd name="connsiteX0" fmla="*/ 0 w 2167985"/>
                <a:gd name="connsiteY0" fmla="*/ 1098834 h 1098834"/>
                <a:gd name="connsiteX1" fmla="*/ 1611841 w 2167985"/>
                <a:gd name="connsiteY1" fmla="*/ 0 h 1098834"/>
                <a:gd name="connsiteX2" fmla="*/ 2167985 w 2167985"/>
                <a:gd name="connsiteY2" fmla="*/ 1098834 h 1098834"/>
                <a:gd name="connsiteX3" fmla="*/ 0 w 2167985"/>
                <a:gd name="connsiteY3" fmla="*/ 1098834 h 1098834"/>
                <a:gd name="connsiteX0" fmla="*/ 0 w 2167985"/>
                <a:gd name="connsiteY0" fmla="*/ 1098834 h 1098834"/>
                <a:gd name="connsiteX1" fmla="*/ 1611841 w 2167985"/>
                <a:gd name="connsiteY1" fmla="*/ 0 h 1098834"/>
                <a:gd name="connsiteX2" fmla="*/ 2167985 w 2167985"/>
                <a:gd name="connsiteY2" fmla="*/ 1098834 h 1098834"/>
                <a:gd name="connsiteX3" fmla="*/ 0 w 2167985"/>
                <a:gd name="connsiteY3" fmla="*/ 1098834 h 1098834"/>
              </a:gdLst>
              <a:ahLst/>
              <a:cxnLst>
                <a:cxn ang="0">
                  <a:pos x="connsiteX0" y="connsiteY0"/>
                </a:cxn>
                <a:cxn ang="0">
                  <a:pos x="connsiteX1" y="connsiteY1"/>
                </a:cxn>
                <a:cxn ang="0">
                  <a:pos x="connsiteX2" y="connsiteY2"/>
                </a:cxn>
                <a:cxn ang="0">
                  <a:pos x="connsiteX3" y="connsiteY3"/>
                </a:cxn>
              </a:cxnLst>
              <a:rect l="l" t="t" r="r" b="b"/>
              <a:pathLst>
                <a:path w="2167985" h="1098834">
                  <a:moveTo>
                    <a:pt x="0" y="1098834"/>
                  </a:moveTo>
                  <a:cubicBezTo>
                    <a:pt x="594107" y="649898"/>
                    <a:pt x="1033231" y="991378"/>
                    <a:pt x="1611841" y="0"/>
                  </a:cubicBezTo>
                  <a:cubicBezTo>
                    <a:pt x="1538916" y="1285844"/>
                    <a:pt x="2039431" y="649898"/>
                    <a:pt x="2167985" y="1098834"/>
                  </a:cubicBezTo>
                  <a:lnTo>
                    <a:pt x="0" y="1098834"/>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 xmlns:a16="http://schemas.microsoft.com/office/drawing/2014/main" id="{074533E6-5613-4C7C-8DD8-51EDEECFD3C9}"/>
              </a:ext>
            </a:extLst>
          </p:cNvPr>
          <p:cNvGrpSpPr/>
          <p:nvPr/>
        </p:nvGrpSpPr>
        <p:grpSpPr>
          <a:xfrm>
            <a:off x="7248157" y="638995"/>
            <a:ext cx="2456374" cy="1885482"/>
            <a:chOff x="7248155" y="508037"/>
            <a:chExt cx="2456374" cy="1885482"/>
          </a:xfrm>
        </p:grpSpPr>
        <p:grpSp>
          <p:nvGrpSpPr>
            <p:cNvPr id="14" name="Group 13">
              <a:extLst>
                <a:ext uri="{FF2B5EF4-FFF2-40B4-BE49-F238E27FC236}">
                  <a16:creationId xmlns="" xmlns:a16="http://schemas.microsoft.com/office/drawing/2014/main" id="{3AE5E9DC-0484-457B-B7FC-1AF7EA119A7E}"/>
                </a:ext>
              </a:extLst>
            </p:cNvPr>
            <p:cNvGrpSpPr/>
            <p:nvPr/>
          </p:nvGrpSpPr>
          <p:grpSpPr>
            <a:xfrm flipH="1">
              <a:off x="7248155" y="508037"/>
              <a:ext cx="2456374" cy="805332"/>
              <a:chOff x="4867813" y="1386293"/>
              <a:chExt cx="2456374" cy="805332"/>
            </a:xfrm>
          </p:grpSpPr>
          <p:grpSp>
            <p:nvGrpSpPr>
              <p:cNvPr id="15" name="Group 14">
                <a:extLst>
                  <a:ext uri="{FF2B5EF4-FFF2-40B4-BE49-F238E27FC236}">
                    <a16:creationId xmlns="" xmlns:a16="http://schemas.microsoft.com/office/drawing/2014/main" id="{88DC69EC-9333-499E-BE85-2F1627AECAC7}"/>
                  </a:ext>
                </a:extLst>
              </p:cNvPr>
              <p:cNvGrpSpPr/>
              <p:nvPr/>
            </p:nvGrpSpPr>
            <p:grpSpPr>
              <a:xfrm>
                <a:off x="4867813" y="1386293"/>
                <a:ext cx="2456374" cy="805332"/>
                <a:chOff x="2685833" y="2438656"/>
                <a:chExt cx="1400175" cy="679194"/>
              </a:xfrm>
            </p:grpSpPr>
            <p:sp>
              <p:nvSpPr>
                <p:cNvPr id="17" name="Rectangle: Diagonal Corners Rounded 16">
                  <a:extLst>
                    <a:ext uri="{FF2B5EF4-FFF2-40B4-BE49-F238E27FC236}">
                      <a16:creationId xmlns="" xmlns:a16="http://schemas.microsoft.com/office/drawing/2014/main" id="{2BB42168-7D2C-40FB-86EB-12C12749EBEA}"/>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Diagonal Corners Rounded 17">
                  <a:extLst>
                    <a:ext uri="{FF2B5EF4-FFF2-40B4-BE49-F238E27FC236}">
                      <a16:creationId xmlns="" xmlns:a16="http://schemas.microsoft.com/office/drawing/2014/main" id="{61D1D0CF-CFAE-4756-8851-D51D6064401C}"/>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a:extLst>
                  <a:ext uri="{FF2B5EF4-FFF2-40B4-BE49-F238E27FC236}">
                    <a16:creationId xmlns="" xmlns:a16="http://schemas.microsoft.com/office/drawing/2014/main" id="{8EDB2612-3858-4D25-9DB6-2B97D3F74B3C}"/>
                  </a:ext>
                </a:extLst>
              </p:cNvPr>
              <p:cNvSpPr txBox="1"/>
              <p:nvPr/>
            </p:nvSpPr>
            <p:spPr>
              <a:xfrm>
                <a:off x="5220824" y="1480160"/>
                <a:ext cx="1604582" cy="584775"/>
              </a:xfrm>
              <a:prstGeom prst="rect">
                <a:avLst/>
              </a:prstGeom>
              <a:noFill/>
            </p:spPr>
            <p:txBody>
              <a:bodyPr wrap="square" rtlCol="0">
                <a:spAutoFit/>
              </a:bodyPr>
              <a:lstStyle/>
              <a:p>
                <a:r>
                  <a:rPr lang="en-US" sz="3200" b="1" dirty="0">
                    <a:latin typeface="NikoshBAN" panose="02000000000000000000" pitchFamily="2" charset="0"/>
                    <a:cs typeface="NikoshBAN" panose="02000000000000000000" pitchFamily="2" charset="0"/>
                  </a:rPr>
                  <a:t>ন</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র</a:t>
                </a:r>
                <a:r>
                  <a:rPr lang="as-IN" sz="3200" b="1" dirty="0">
                    <a:latin typeface="NikoshBAN" panose="02000000000000000000" pitchFamily="2" charset="0"/>
                    <a:cs typeface="NikoshBAN" panose="02000000000000000000" pitchFamily="2" charset="0"/>
                  </a:rPr>
                  <a:t>ব</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প</a:t>
                </a:r>
                <a:r>
                  <a:rPr lang="en-US" sz="3200" b="1" dirty="0" err="1">
                    <a:latin typeface="NikoshBAN" panose="02000000000000000000" pitchFamily="2" charset="0"/>
                    <a:cs typeface="NikoshBAN" panose="02000000000000000000" pitchFamily="2" charset="0"/>
                  </a:rPr>
                  <a:t>াঠ</a:t>
                </a:r>
                <a:endParaRPr lang="en-US" sz="3200" b="1" dirty="0">
                  <a:latin typeface="NikoshBAN" panose="02000000000000000000" pitchFamily="2" charset="0"/>
                  <a:cs typeface="NikoshBAN" panose="02000000000000000000" pitchFamily="2" charset="0"/>
                </a:endParaRPr>
              </a:p>
            </p:txBody>
          </p:sp>
        </p:grpSp>
        <p:sp>
          <p:nvSpPr>
            <p:cNvPr id="21" name="Isosceles Triangle 18">
              <a:extLst>
                <a:ext uri="{FF2B5EF4-FFF2-40B4-BE49-F238E27FC236}">
                  <a16:creationId xmlns="" xmlns:a16="http://schemas.microsoft.com/office/drawing/2014/main" id="{95B8BD30-2761-4893-A364-F53F5DA5A6D3}"/>
                </a:ext>
              </a:extLst>
            </p:cNvPr>
            <p:cNvSpPr/>
            <p:nvPr/>
          </p:nvSpPr>
          <p:spPr>
            <a:xfrm rot="10800000" flipH="1">
              <a:off x="7248155" y="1294685"/>
              <a:ext cx="2167985" cy="1098834"/>
            </a:xfrm>
            <a:custGeom>
              <a:avLst/>
              <a:gdLst>
                <a:gd name="connsiteX0" fmla="*/ 0 w 2167985"/>
                <a:gd name="connsiteY0" fmla="*/ 1346807 h 1346807"/>
                <a:gd name="connsiteX1" fmla="*/ 1782322 w 2167985"/>
                <a:gd name="connsiteY1" fmla="*/ 0 h 1346807"/>
                <a:gd name="connsiteX2" fmla="*/ 2167985 w 2167985"/>
                <a:gd name="connsiteY2" fmla="*/ 1346807 h 1346807"/>
                <a:gd name="connsiteX3" fmla="*/ 0 w 2167985"/>
                <a:gd name="connsiteY3" fmla="*/ 1346807 h 1346807"/>
                <a:gd name="connsiteX0" fmla="*/ 0 w 2167985"/>
                <a:gd name="connsiteY0" fmla="*/ 1346807 h 1346807"/>
                <a:gd name="connsiteX1" fmla="*/ 1782322 w 2167985"/>
                <a:gd name="connsiteY1" fmla="*/ 0 h 1346807"/>
                <a:gd name="connsiteX2" fmla="*/ 2167985 w 2167985"/>
                <a:gd name="connsiteY2" fmla="*/ 1346807 h 1346807"/>
                <a:gd name="connsiteX3" fmla="*/ 0 w 2167985"/>
                <a:gd name="connsiteY3" fmla="*/ 1346807 h 1346807"/>
                <a:gd name="connsiteX0" fmla="*/ 0 w 2167985"/>
                <a:gd name="connsiteY0" fmla="*/ 1346807 h 1346807"/>
                <a:gd name="connsiteX1" fmla="*/ 1782322 w 2167985"/>
                <a:gd name="connsiteY1" fmla="*/ 0 h 1346807"/>
                <a:gd name="connsiteX2" fmla="*/ 2167985 w 2167985"/>
                <a:gd name="connsiteY2" fmla="*/ 1346807 h 1346807"/>
                <a:gd name="connsiteX3" fmla="*/ 0 w 2167985"/>
                <a:gd name="connsiteY3" fmla="*/ 1346807 h 1346807"/>
                <a:gd name="connsiteX0" fmla="*/ 0 w 2167985"/>
                <a:gd name="connsiteY0" fmla="*/ 1346807 h 1346807"/>
                <a:gd name="connsiteX1" fmla="*/ 1782322 w 2167985"/>
                <a:gd name="connsiteY1" fmla="*/ 0 h 1346807"/>
                <a:gd name="connsiteX2" fmla="*/ 2167985 w 2167985"/>
                <a:gd name="connsiteY2" fmla="*/ 1346807 h 1346807"/>
                <a:gd name="connsiteX3" fmla="*/ 0 w 2167985"/>
                <a:gd name="connsiteY3" fmla="*/ 1346807 h 1346807"/>
                <a:gd name="connsiteX0" fmla="*/ 0 w 2167985"/>
                <a:gd name="connsiteY0" fmla="*/ 1346807 h 1346807"/>
                <a:gd name="connsiteX1" fmla="*/ 1782322 w 2167985"/>
                <a:gd name="connsiteY1" fmla="*/ 0 h 1346807"/>
                <a:gd name="connsiteX2" fmla="*/ 2167985 w 2167985"/>
                <a:gd name="connsiteY2" fmla="*/ 1346807 h 1346807"/>
                <a:gd name="connsiteX3" fmla="*/ 0 w 2167985"/>
                <a:gd name="connsiteY3" fmla="*/ 1346807 h 1346807"/>
                <a:gd name="connsiteX0" fmla="*/ 0 w 2167985"/>
                <a:gd name="connsiteY0" fmla="*/ 1098834 h 1098834"/>
                <a:gd name="connsiteX1" fmla="*/ 1611841 w 2167985"/>
                <a:gd name="connsiteY1" fmla="*/ 0 h 1098834"/>
                <a:gd name="connsiteX2" fmla="*/ 2167985 w 2167985"/>
                <a:gd name="connsiteY2" fmla="*/ 1098834 h 1098834"/>
                <a:gd name="connsiteX3" fmla="*/ 0 w 2167985"/>
                <a:gd name="connsiteY3" fmla="*/ 1098834 h 1098834"/>
                <a:gd name="connsiteX0" fmla="*/ 0 w 2167985"/>
                <a:gd name="connsiteY0" fmla="*/ 1098834 h 1098834"/>
                <a:gd name="connsiteX1" fmla="*/ 1611841 w 2167985"/>
                <a:gd name="connsiteY1" fmla="*/ 0 h 1098834"/>
                <a:gd name="connsiteX2" fmla="*/ 2167985 w 2167985"/>
                <a:gd name="connsiteY2" fmla="*/ 1098834 h 1098834"/>
                <a:gd name="connsiteX3" fmla="*/ 0 w 2167985"/>
                <a:gd name="connsiteY3" fmla="*/ 1098834 h 1098834"/>
                <a:gd name="connsiteX0" fmla="*/ 0 w 2167985"/>
                <a:gd name="connsiteY0" fmla="*/ 1098834 h 1098834"/>
                <a:gd name="connsiteX1" fmla="*/ 1611841 w 2167985"/>
                <a:gd name="connsiteY1" fmla="*/ 0 h 1098834"/>
                <a:gd name="connsiteX2" fmla="*/ 2167985 w 2167985"/>
                <a:gd name="connsiteY2" fmla="*/ 1098834 h 1098834"/>
                <a:gd name="connsiteX3" fmla="*/ 0 w 2167985"/>
                <a:gd name="connsiteY3" fmla="*/ 1098834 h 1098834"/>
              </a:gdLst>
              <a:ahLst/>
              <a:cxnLst>
                <a:cxn ang="0">
                  <a:pos x="connsiteX0" y="connsiteY0"/>
                </a:cxn>
                <a:cxn ang="0">
                  <a:pos x="connsiteX1" y="connsiteY1"/>
                </a:cxn>
                <a:cxn ang="0">
                  <a:pos x="connsiteX2" y="connsiteY2"/>
                </a:cxn>
                <a:cxn ang="0">
                  <a:pos x="connsiteX3" y="connsiteY3"/>
                </a:cxn>
              </a:cxnLst>
              <a:rect l="l" t="t" r="r" b="b"/>
              <a:pathLst>
                <a:path w="2167985" h="1098834">
                  <a:moveTo>
                    <a:pt x="0" y="1098834"/>
                  </a:moveTo>
                  <a:cubicBezTo>
                    <a:pt x="594107" y="649898"/>
                    <a:pt x="1033231" y="991378"/>
                    <a:pt x="1611841" y="0"/>
                  </a:cubicBezTo>
                  <a:cubicBezTo>
                    <a:pt x="1538916" y="1285844"/>
                    <a:pt x="2039431" y="649898"/>
                    <a:pt x="2167985" y="1098834"/>
                  </a:cubicBezTo>
                  <a:lnTo>
                    <a:pt x="0" y="1098834"/>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2" descr="silent reading এর ছবির ফলাফল">
            <a:extLst>
              <a:ext uri="{FF2B5EF4-FFF2-40B4-BE49-F238E27FC236}">
                <a16:creationId xmlns="" xmlns:a16="http://schemas.microsoft.com/office/drawing/2014/main" id="{87BD04F5-C0FF-46E0-AAAD-3BEF3A20A109}"/>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123493" y="2602846"/>
            <a:ext cx="4742976" cy="3013189"/>
          </a:xfrm>
          <a:prstGeom prst="round2DiagRect">
            <a:avLst>
              <a:gd name="adj1" fmla="val 0"/>
              <a:gd name="adj2" fmla="val 50000"/>
            </a:avLst>
          </a:prstGeom>
          <a:ln w="88900" cap="sq">
            <a:solidFill>
              <a:srgbClr val="00B0F0"/>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23" name="Picture 4" descr="সরব পাঠের ছবি ক্লাসরুম এর ছবির ফলাফল">
            <a:extLst>
              <a:ext uri="{FF2B5EF4-FFF2-40B4-BE49-F238E27FC236}">
                <a16:creationId xmlns="" xmlns:a16="http://schemas.microsoft.com/office/drawing/2014/main" id="{1F27BF75-0274-4A45-943B-ED2B0DC97787}"/>
              </a:ext>
            </a:extLst>
          </p:cNvPr>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25532" y="2612020"/>
            <a:ext cx="4742977" cy="3013190"/>
          </a:xfrm>
          <a:prstGeom prst="round2DiagRect">
            <a:avLst>
              <a:gd name="adj1" fmla="val 50000"/>
              <a:gd name="adj2" fmla="val 0"/>
            </a:avLst>
          </a:prstGeom>
          <a:ln w="88900" cap="sq">
            <a:solidFill>
              <a:srgbClr val="00B0F0"/>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6802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23"/>
                                        </p:tgtEl>
                                      </p:cBhvr>
                                    </p:animEffect>
                                    <p:animScale>
                                      <p:cBhvr>
                                        <p:cTn id="7" dur="250" autoRev="1" fill="hold"/>
                                        <p:tgtEl>
                                          <p:spTgt spid="2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indefinite" fill="hold" nodeType="clickEffect">
                                  <p:stCondLst>
                                    <p:cond delay="0"/>
                                  </p:stCondLst>
                                  <p:endCondLst>
                                    <p:cond evt="onNext" delay="0">
                                      <p:tgtEl>
                                        <p:sldTgt/>
                                      </p:tgtEl>
                                    </p:cond>
                                  </p:endCondLst>
                                  <p:childTnLst>
                                    <p:animEffect transition="out" filter="fade">
                                      <p:cBhvr>
                                        <p:cTn id="11" dur="500" tmFilter="0, 0; .2, .5; .8, .5; 1, 0"/>
                                        <p:tgtEl>
                                          <p:spTgt spid="20"/>
                                        </p:tgtEl>
                                      </p:cBhvr>
                                    </p:animEffect>
                                    <p:animScale>
                                      <p:cBhvr>
                                        <p:cTn id="12"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কাবুলিওয়ালা এর ছবির ফলাফল">
            <a:extLst>
              <a:ext uri="{FF2B5EF4-FFF2-40B4-BE49-F238E27FC236}">
                <a16:creationId xmlns="" xmlns:a16="http://schemas.microsoft.com/office/drawing/2014/main" id="{876F2B91-45E9-4CA3-9E62-D6188C60A4A0}"/>
              </a:ext>
            </a:extLst>
          </p:cNvPr>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a:stretch/>
        </p:blipFill>
        <p:spPr bwMode="auto">
          <a:xfrm rot="21300649">
            <a:off x="7827428" y="1406666"/>
            <a:ext cx="3814562" cy="3936569"/>
          </a:xfrm>
          <a:prstGeom prst="roundRect">
            <a:avLst>
              <a:gd name="adj" fmla="val 9667"/>
            </a:avLst>
          </a:prstGeom>
          <a:ln>
            <a:noFill/>
          </a:ln>
          <a:effectLst>
            <a:outerShdw blurRad="76200" dist="38100" dir="7800000" algn="tl" rotWithShape="0">
              <a:srgbClr val="000000">
                <a:alpha val="40000"/>
              </a:srgbClr>
            </a:outerShdw>
          </a:effectLst>
          <a:scene3d>
            <a:camera prst="perspectiveHeroicExtremeLeftFacing"/>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2" name="Rectangle 1">
            <a:extLst>
              <a:ext uri="{FF2B5EF4-FFF2-40B4-BE49-F238E27FC236}">
                <a16:creationId xmlns="" xmlns:a16="http://schemas.microsoft.com/office/drawing/2014/main" id="{58298A7C-24EF-4E36-9349-A42A66406077}"/>
              </a:ext>
            </a:extLst>
          </p:cNvPr>
          <p:cNvSpPr/>
          <p:nvPr/>
        </p:nvSpPr>
        <p:spPr>
          <a:xfrm>
            <a:off x="544451" y="1675253"/>
            <a:ext cx="7485682" cy="4524315"/>
          </a:xfrm>
          <a:prstGeom prst="rect">
            <a:avLst/>
          </a:prstGeom>
          <a:ln w="63500" cmpd="dbl">
            <a:solidFill>
              <a:srgbClr val="00B0F0"/>
            </a:solidFill>
          </a:ln>
        </p:spPr>
        <p:txBody>
          <a:bodyPr wrap="square">
            <a:spAutoFit/>
          </a:bodyPr>
          <a:lstStyle/>
          <a:p>
            <a:pPr algn="just"/>
            <a:r>
              <a:rPr lang="as-IN" sz="3200" b="1" dirty="0">
                <a:solidFill>
                  <a:srgbClr val="222222"/>
                </a:solidFill>
                <a:latin typeface="NikoshBAN" panose="02000000000000000000" pitchFamily="2" charset="0"/>
                <a:cs typeface="NikoshBAN" panose="02000000000000000000" pitchFamily="2" charset="0"/>
              </a:rPr>
              <a:t>আমার পাঁচ বছর ব</a:t>
            </a:r>
            <a:r>
              <a:rPr lang="en-US" sz="3200" b="1" dirty="0">
                <a:solidFill>
                  <a:srgbClr val="222222"/>
                </a:solidFill>
                <a:latin typeface="NikoshBAN" panose="02000000000000000000" pitchFamily="2" charset="0"/>
                <a:cs typeface="NikoshBAN" panose="02000000000000000000" pitchFamily="2" charset="0"/>
              </a:rPr>
              <a:t>য়</a:t>
            </a:r>
            <a:r>
              <a:rPr lang="as-IN" sz="3200" b="1" dirty="0">
                <a:solidFill>
                  <a:srgbClr val="222222"/>
                </a:solidFill>
                <a:latin typeface="NikoshBAN" panose="02000000000000000000" pitchFamily="2" charset="0"/>
                <a:cs typeface="NikoshBAN" panose="02000000000000000000" pitchFamily="2" charset="0"/>
              </a:rPr>
              <a:t>সের </a:t>
            </a:r>
            <a:r>
              <a:rPr lang="en-US" sz="3200" b="1" dirty="0">
                <a:solidFill>
                  <a:srgbClr val="222222"/>
                </a:solidFill>
                <a:latin typeface="NikoshBAN" panose="02000000000000000000" pitchFamily="2" charset="0"/>
                <a:cs typeface="NikoshBAN" panose="02000000000000000000" pitchFamily="2" charset="0"/>
              </a:rPr>
              <a:t>ছ</a:t>
            </a:r>
            <a:r>
              <a:rPr lang="as-IN" sz="3200" b="1" dirty="0">
                <a:solidFill>
                  <a:srgbClr val="222222"/>
                </a:solidFill>
                <a:latin typeface="NikoshBAN" panose="02000000000000000000" pitchFamily="2" charset="0"/>
                <a:cs typeface="NikoshBAN" panose="02000000000000000000" pitchFamily="2" charset="0"/>
              </a:rPr>
              <a:t>টো মে</a:t>
            </a:r>
            <a:r>
              <a:rPr lang="en-US" sz="3200" b="1" dirty="0">
                <a:solidFill>
                  <a:srgbClr val="222222"/>
                </a:solidFill>
                <a:latin typeface="NikoshBAN" panose="02000000000000000000" pitchFamily="2" charset="0"/>
                <a:cs typeface="NikoshBAN" panose="02000000000000000000" pitchFamily="2" charset="0"/>
              </a:rPr>
              <a:t>য়</a:t>
            </a:r>
            <a:r>
              <a:rPr lang="as-IN" sz="3200" b="1" dirty="0">
                <a:solidFill>
                  <a:srgbClr val="222222"/>
                </a:solidFill>
                <a:latin typeface="NikoshBAN" panose="02000000000000000000" pitchFamily="2" charset="0"/>
                <a:cs typeface="NikoshBAN" panose="02000000000000000000" pitchFamily="2" charset="0"/>
              </a:rPr>
              <a:t>ে মিনি এক দণ্ড কথা না কহি</a:t>
            </a:r>
            <a:r>
              <a:rPr lang="en-US" sz="3200" b="1" dirty="0" err="1">
                <a:solidFill>
                  <a:srgbClr val="222222"/>
                </a:solidFill>
                <a:latin typeface="NikoshBAN" panose="02000000000000000000" pitchFamily="2" charset="0"/>
                <a:cs typeface="NikoshBAN" panose="02000000000000000000" pitchFamily="2" charset="0"/>
              </a:rPr>
              <a:t>য়া</a:t>
            </a:r>
            <a:r>
              <a:rPr lang="as-IN" sz="3200" b="1" dirty="0">
                <a:solidFill>
                  <a:srgbClr val="222222"/>
                </a:solidFill>
                <a:latin typeface="NikoshBAN" panose="02000000000000000000" pitchFamily="2" charset="0"/>
                <a:cs typeface="NikoshBAN" panose="02000000000000000000" pitchFamily="2" charset="0"/>
              </a:rPr>
              <a:t> থাকিতে পারে না। পৃথিবীতে জন্মগ্রহণ করিয়</a:t>
            </a:r>
            <a:r>
              <a:rPr lang="en-US" sz="3200" b="1" dirty="0">
                <a:solidFill>
                  <a:srgbClr val="222222"/>
                </a:solidFill>
                <a:latin typeface="NikoshBAN" panose="02000000000000000000" pitchFamily="2" charset="0"/>
                <a:cs typeface="NikoshBAN" panose="02000000000000000000" pitchFamily="2" charset="0"/>
              </a:rPr>
              <a:t>া</a:t>
            </a:r>
            <a:r>
              <a:rPr lang="as-IN" sz="3200" b="1" dirty="0">
                <a:solidFill>
                  <a:srgbClr val="222222"/>
                </a:solidFill>
                <a:latin typeface="NikoshBAN" panose="02000000000000000000" pitchFamily="2" charset="0"/>
                <a:cs typeface="NikoshBAN" panose="02000000000000000000" pitchFamily="2" charset="0"/>
              </a:rPr>
              <a:t> ভাষা শিক্ষা করিতে সে কেবল একটি বৎসর কাল ব্য</a:t>
            </a:r>
            <a:r>
              <a:rPr lang="en-US" sz="3200" b="1" dirty="0">
                <a:solidFill>
                  <a:srgbClr val="222222"/>
                </a:solidFill>
                <a:latin typeface="NikoshBAN" panose="02000000000000000000" pitchFamily="2" charset="0"/>
                <a:cs typeface="NikoshBAN" panose="02000000000000000000" pitchFamily="2" charset="0"/>
              </a:rPr>
              <a:t>য় </a:t>
            </a:r>
            <a:r>
              <a:rPr lang="as-IN" sz="3200" b="1" dirty="0">
                <a:solidFill>
                  <a:srgbClr val="222222"/>
                </a:solidFill>
                <a:latin typeface="NikoshBAN" panose="02000000000000000000" pitchFamily="2" charset="0"/>
                <a:cs typeface="NikoshBAN" panose="02000000000000000000" pitchFamily="2" charset="0"/>
              </a:rPr>
              <a:t>করিয়</a:t>
            </a:r>
            <a:r>
              <a:rPr lang="en-US" sz="3200" b="1" dirty="0">
                <a:solidFill>
                  <a:srgbClr val="222222"/>
                </a:solidFill>
                <a:latin typeface="NikoshBAN" panose="02000000000000000000" pitchFamily="2" charset="0"/>
                <a:cs typeface="NikoshBAN" panose="02000000000000000000" pitchFamily="2" charset="0"/>
              </a:rPr>
              <a:t>া</a:t>
            </a:r>
            <a:r>
              <a:rPr lang="as-IN" sz="3200" b="1" dirty="0">
                <a:solidFill>
                  <a:srgbClr val="222222"/>
                </a:solidFill>
                <a:latin typeface="NikoshBAN" panose="02000000000000000000" pitchFamily="2" charset="0"/>
                <a:cs typeface="NikoshBAN" panose="02000000000000000000" pitchFamily="2" charset="0"/>
              </a:rPr>
              <a:t>ছিল, তাহার পর হইতে যতক্ষণ সে জাগি</a:t>
            </a:r>
            <a:r>
              <a:rPr lang="en-US" sz="3200" b="1" dirty="0" err="1">
                <a:solidFill>
                  <a:srgbClr val="222222"/>
                </a:solidFill>
                <a:latin typeface="NikoshBAN" panose="02000000000000000000" pitchFamily="2" charset="0"/>
                <a:cs typeface="NikoshBAN" panose="02000000000000000000" pitchFamily="2" charset="0"/>
              </a:rPr>
              <a:t>য়া</a:t>
            </a:r>
            <a:r>
              <a:rPr lang="as-IN" sz="3200" b="1" dirty="0">
                <a:solidFill>
                  <a:srgbClr val="222222"/>
                </a:solidFill>
                <a:latin typeface="NikoshBAN" panose="02000000000000000000" pitchFamily="2" charset="0"/>
                <a:cs typeface="NikoshBAN" panose="02000000000000000000" pitchFamily="2" charset="0"/>
              </a:rPr>
              <a:t> থাকে এক মুহূর্ত মৌনভাবে নষ্ট করে না। তাহার মা অনেক সম</a:t>
            </a:r>
            <a:r>
              <a:rPr lang="en-US" sz="3200" b="1" dirty="0">
                <a:solidFill>
                  <a:srgbClr val="222222"/>
                </a:solidFill>
                <a:latin typeface="NikoshBAN" panose="02000000000000000000" pitchFamily="2" charset="0"/>
                <a:cs typeface="NikoshBAN" panose="02000000000000000000" pitchFamily="2" charset="0"/>
              </a:rPr>
              <a:t>য়</a:t>
            </a:r>
            <a:r>
              <a:rPr lang="as-IN" sz="3200" b="1" dirty="0">
                <a:solidFill>
                  <a:srgbClr val="222222"/>
                </a:solidFill>
                <a:latin typeface="NikoshBAN" panose="02000000000000000000" pitchFamily="2" charset="0"/>
                <a:cs typeface="NikoshBAN" panose="02000000000000000000" pitchFamily="2" charset="0"/>
              </a:rPr>
              <a:t> ধমক দি</a:t>
            </a:r>
            <a:r>
              <a:rPr lang="en-US" sz="3200" b="1" dirty="0" err="1">
                <a:solidFill>
                  <a:srgbClr val="222222"/>
                </a:solidFill>
                <a:latin typeface="NikoshBAN" panose="02000000000000000000" pitchFamily="2" charset="0"/>
                <a:cs typeface="NikoshBAN" panose="02000000000000000000" pitchFamily="2" charset="0"/>
              </a:rPr>
              <a:t>য়া</a:t>
            </a:r>
            <a:r>
              <a:rPr lang="as-IN" sz="3200" b="1" dirty="0">
                <a:solidFill>
                  <a:srgbClr val="222222"/>
                </a:solidFill>
                <a:latin typeface="NikoshBAN" panose="02000000000000000000" pitchFamily="2" charset="0"/>
                <a:cs typeface="NikoshBAN" panose="02000000000000000000" pitchFamily="2" charset="0"/>
              </a:rPr>
              <a:t> তাহার মুখ বন্ধ করি</a:t>
            </a:r>
            <a:r>
              <a:rPr lang="en-US" sz="3200" b="1" dirty="0" err="1">
                <a:solidFill>
                  <a:srgbClr val="222222"/>
                </a:solidFill>
                <a:latin typeface="NikoshBAN" panose="02000000000000000000" pitchFamily="2" charset="0"/>
                <a:cs typeface="NikoshBAN" panose="02000000000000000000" pitchFamily="2" charset="0"/>
              </a:rPr>
              <a:t>ইয়া</a:t>
            </a:r>
            <a:r>
              <a:rPr lang="as-IN" sz="3200" b="1" dirty="0">
                <a:solidFill>
                  <a:srgbClr val="222222"/>
                </a:solidFill>
                <a:latin typeface="NikoshBAN" panose="02000000000000000000" pitchFamily="2" charset="0"/>
                <a:cs typeface="NikoshBAN" panose="02000000000000000000" pitchFamily="2" charset="0"/>
              </a:rPr>
              <a:t> দেয়, কিন্তু আমি তাহা পারি না। মিনি চুপ করি</a:t>
            </a:r>
            <a:r>
              <a:rPr lang="en-US" sz="3200" b="1" dirty="0" err="1">
                <a:solidFill>
                  <a:srgbClr val="222222"/>
                </a:solidFill>
                <a:latin typeface="NikoshBAN" panose="02000000000000000000" pitchFamily="2" charset="0"/>
                <a:cs typeface="NikoshBAN" panose="02000000000000000000" pitchFamily="2" charset="0"/>
              </a:rPr>
              <a:t>য়া</a:t>
            </a:r>
            <a:r>
              <a:rPr lang="as-IN" sz="3200" b="1" dirty="0">
                <a:solidFill>
                  <a:srgbClr val="222222"/>
                </a:solidFill>
                <a:latin typeface="NikoshBAN" panose="02000000000000000000" pitchFamily="2" charset="0"/>
                <a:cs typeface="NikoshBAN" panose="02000000000000000000" pitchFamily="2" charset="0"/>
              </a:rPr>
              <a:t> থাকিলে এমনি অস্বাভাবিক দেখিতে হ</a:t>
            </a:r>
            <a:r>
              <a:rPr lang="en-US" sz="3200" b="1" dirty="0">
                <a:solidFill>
                  <a:srgbClr val="222222"/>
                </a:solidFill>
                <a:latin typeface="NikoshBAN" panose="02000000000000000000" pitchFamily="2" charset="0"/>
                <a:cs typeface="NikoshBAN" panose="02000000000000000000" pitchFamily="2" charset="0"/>
              </a:rPr>
              <a:t>য়</a:t>
            </a:r>
            <a:r>
              <a:rPr lang="as-IN" sz="3200" b="1" dirty="0">
                <a:solidFill>
                  <a:srgbClr val="222222"/>
                </a:solidFill>
                <a:latin typeface="NikoshBAN" panose="02000000000000000000" pitchFamily="2" charset="0"/>
                <a:cs typeface="NikoshBAN" panose="02000000000000000000" pitchFamily="2" charset="0"/>
              </a:rPr>
              <a:t> যে, সে আমার বেশিক্ষণ সহ্য হ</a:t>
            </a:r>
            <a:r>
              <a:rPr lang="en-US" sz="3200" b="1" dirty="0">
                <a:solidFill>
                  <a:srgbClr val="222222"/>
                </a:solidFill>
                <a:latin typeface="NikoshBAN" panose="02000000000000000000" pitchFamily="2" charset="0"/>
                <a:cs typeface="NikoshBAN" panose="02000000000000000000" pitchFamily="2" charset="0"/>
              </a:rPr>
              <a:t>য়</a:t>
            </a:r>
            <a:r>
              <a:rPr lang="as-IN" sz="3200" b="1" dirty="0">
                <a:solidFill>
                  <a:srgbClr val="222222"/>
                </a:solidFill>
                <a:latin typeface="NikoshBAN" panose="02000000000000000000" pitchFamily="2" charset="0"/>
                <a:cs typeface="NikoshBAN" panose="02000000000000000000" pitchFamily="2" charset="0"/>
              </a:rPr>
              <a:t> না। এইজন্য আমার সঙ্গে তাহার ক</a:t>
            </a:r>
            <a:r>
              <a:rPr lang="en-US" sz="3200" b="1" dirty="0" err="1">
                <a:solidFill>
                  <a:srgbClr val="222222"/>
                </a:solidFill>
                <a:latin typeface="NikoshBAN" panose="02000000000000000000" pitchFamily="2" charset="0"/>
                <a:cs typeface="NikoshBAN" panose="02000000000000000000" pitchFamily="2" charset="0"/>
              </a:rPr>
              <a:t>থোপোকথন</a:t>
            </a:r>
            <a:r>
              <a:rPr lang="as-IN" sz="3200" b="1" dirty="0">
                <a:solidFill>
                  <a:srgbClr val="222222"/>
                </a:solidFill>
                <a:latin typeface="NikoshBAN" panose="02000000000000000000" pitchFamily="2" charset="0"/>
                <a:cs typeface="NikoshBAN" panose="02000000000000000000" pitchFamily="2" charset="0"/>
              </a:rPr>
              <a:t> কিছু উৎসাহের সহিত চলে।</a:t>
            </a:r>
            <a:r>
              <a:rPr lang="en-US" sz="3200" b="1" dirty="0">
                <a:solidFill>
                  <a:srgbClr val="222222"/>
                </a:solidFill>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grpSp>
        <p:nvGrpSpPr>
          <p:cNvPr id="3" name="Group 2">
            <a:extLst>
              <a:ext uri="{FF2B5EF4-FFF2-40B4-BE49-F238E27FC236}">
                <a16:creationId xmlns="" xmlns:a16="http://schemas.microsoft.com/office/drawing/2014/main" id="{9C9DE72F-2C7F-4D02-A520-83009C326CED}"/>
              </a:ext>
            </a:extLst>
          </p:cNvPr>
          <p:cNvGrpSpPr/>
          <p:nvPr/>
        </p:nvGrpSpPr>
        <p:grpSpPr>
          <a:xfrm>
            <a:off x="4528524" y="523877"/>
            <a:ext cx="3704601" cy="960876"/>
            <a:chOff x="4528524" y="523877"/>
            <a:chExt cx="3704601" cy="960876"/>
          </a:xfrm>
        </p:grpSpPr>
        <p:grpSp>
          <p:nvGrpSpPr>
            <p:cNvPr id="6" name="Group 5">
              <a:extLst>
                <a:ext uri="{FF2B5EF4-FFF2-40B4-BE49-F238E27FC236}">
                  <a16:creationId xmlns="" xmlns:a16="http://schemas.microsoft.com/office/drawing/2014/main" id="{A9E2B1FB-4201-4530-A48E-8EAD6318610F}"/>
                </a:ext>
              </a:extLst>
            </p:cNvPr>
            <p:cNvGrpSpPr/>
            <p:nvPr/>
          </p:nvGrpSpPr>
          <p:grpSpPr>
            <a:xfrm>
              <a:off x="4528524" y="523877"/>
              <a:ext cx="3704601" cy="960876"/>
              <a:chOff x="2685833" y="2438656"/>
              <a:chExt cx="1400175" cy="679194"/>
            </a:xfrm>
          </p:grpSpPr>
          <p:sp>
            <p:nvSpPr>
              <p:cNvPr id="8" name="Rectangle: Diagonal Corners Rounded 7">
                <a:extLst>
                  <a:ext uri="{FF2B5EF4-FFF2-40B4-BE49-F238E27FC236}">
                    <a16:creationId xmlns="" xmlns:a16="http://schemas.microsoft.com/office/drawing/2014/main" id="{607A36A0-C8E2-4556-B96C-41052270EA17}"/>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Diagonal Corners Rounded 8">
                <a:extLst>
                  <a:ext uri="{FF2B5EF4-FFF2-40B4-BE49-F238E27FC236}">
                    <a16:creationId xmlns="" xmlns:a16="http://schemas.microsoft.com/office/drawing/2014/main" id="{2D251310-A822-4FDE-B8DD-A80C2D7F61D8}"/>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 xmlns:a16="http://schemas.microsoft.com/office/drawing/2014/main" id="{5FA5C32C-5297-4640-981B-C3AAB22B3AEA}"/>
                </a:ext>
              </a:extLst>
            </p:cNvPr>
            <p:cNvSpPr txBox="1"/>
            <p:nvPr/>
          </p:nvSpPr>
          <p:spPr>
            <a:xfrm>
              <a:off x="4624479" y="523877"/>
              <a:ext cx="3340486" cy="830997"/>
            </a:xfrm>
            <a:prstGeom prst="rect">
              <a:avLst/>
            </a:prstGeom>
            <a:noFill/>
          </p:spPr>
          <p:txBody>
            <a:bodyPr wrap="square" rtlCol="0">
              <a:spAutoFit/>
            </a:bodyPr>
            <a:lstStyle/>
            <a:p>
              <a:pPr algn="ctr"/>
              <a:r>
                <a:rPr lang="en-US" sz="4800" b="1" dirty="0">
                  <a:solidFill>
                    <a:schemeClr val="bg1"/>
                  </a:solidFill>
                  <a:latin typeface="NikoshBAN" panose="02000000000000000000" pitchFamily="2" charset="0"/>
                  <a:cs typeface="NikoshBAN" panose="02000000000000000000" pitchFamily="2" charset="0"/>
                </a:rPr>
                <a:t>প</a:t>
              </a:r>
              <a:r>
                <a:rPr lang="as-IN" sz="4800" b="1" dirty="0">
                  <a:solidFill>
                    <a:schemeClr val="bg1"/>
                  </a:solidFill>
                  <a:latin typeface="NikoshBAN" panose="02000000000000000000" pitchFamily="2" charset="0"/>
                  <a:cs typeface="NikoshBAN" panose="02000000000000000000" pitchFamily="2" charset="0"/>
                </a:rPr>
                <a:t>া</a:t>
              </a:r>
              <a:r>
                <a:rPr lang="en-US" sz="4800" b="1" dirty="0">
                  <a:solidFill>
                    <a:schemeClr val="bg1"/>
                  </a:solidFill>
                  <a:latin typeface="NikoshBAN" panose="02000000000000000000" pitchFamily="2" charset="0"/>
                  <a:cs typeface="NikoshBAN" panose="02000000000000000000" pitchFamily="2" charset="0"/>
                </a:rPr>
                <a:t>ঠ </a:t>
              </a:r>
              <a:r>
                <a:rPr lang="en-US" sz="4800" b="1" dirty="0" err="1">
                  <a:solidFill>
                    <a:schemeClr val="bg1"/>
                  </a:solidFill>
                  <a:latin typeface="NikoshBAN" panose="02000000000000000000" pitchFamily="2" charset="0"/>
                  <a:cs typeface="NikoshBAN" panose="02000000000000000000" pitchFamily="2" charset="0"/>
                </a:rPr>
                <a:t>পর্যালোচনা</a:t>
              </a:r>
              <a:r>
                <a:rPr lang="en-US" sz="4800" b="1" dirty="0">
                  <a:solidFill>
                    <a:schemeClr val="bg1"/>
                  </a:solidFill>
                  <a:latin typeface="NikoshBAN" panose="02000000000000000000" pitchFamily="2" charset="0"/>
                  <a:cs typeface="NikoshBAN" panose="02000000000000000000" pitchFamily="2" charset="0"/>
                </a:rPr>
                <a:t> </a:t>
              </a:r>
            </a:p>
          </p:txBody>
        </p:sp>
      </p:grpSp>
      <p:grpSp>
        <p:nvGrpSpPr>
          <p:cNvPr id="11" name="Group 10">
            <a:extLst>
              <a:ext uri="{FF2B5EF4-FFF2-40B4-BE49-F238E27FC236}">
                <a16:creationId xmlns="" xmlns:a16="http://schemas.microsoft.com/office/drawing/2014/main" id="{AD8789EC-1A31-47D5-9C9B-44D61E58147C}"/>
              </a:ext>
            </a:extLst>
          </p:cNvPr>
          <p:cNvGrpSpPr/>
          <p:nvPr/>
        </p:nvGrpSpPr>
        <p:grpSpPr>
          <a:xfrm>
            <a:off x="8220633" y="5609749"/>
            <a:ext cx="2616194" cy="960876"/>
            <a:chOff x="4528524" y="523877"/>
            <a:chExt cx="3704601" cy="960876"/>
          </a:xfrm>
        </p:grpSpPr>
        <p:grpSp>
          <p:nvGrpSpPr>
            <p:cNvPr id="12" name="Group 11">
              <a:extLst>
                <a:ext uri="{FF2B5EF4-FFF2-40B4-BE49-F238E27FC236}">
                  <a16:creationId xmlns="" xmlns:a16="http://schemas.microsoft.com/office/drawing/2014/main" id="{FA9ECD80-E59A-4834-8C00-CA83BD897151}"/>
                </a:ext>
              </a:extLst>
            </p:cNvPr>
            <p:cNvGrpSpPr/>
            <p:nvPr/>
          </p:nvGrpSpPr>
          <p:grpSpPr>
            <a:xfrm>
              <a:off x="4528524" y="523877"/>
              <a:ext cx="3704601" cy="960876"/>
              <a:chOff x="2685833" y="2438656"/>
              <a:chExt cx="1400175" cy="679194"/>
            </a:xfrm>
          </p:grpSpPr>
          <p:sp>
            <p:nvSpPr>
              <p:cNvPr id="14" name="Rectangle: Diagonal Corners Rounded 13">
                <a:extLst>
                  <a:ext uri="{FF2B5EF4-FFF2-40B4-BE49-F238E27FC236}">
                    <a16:creationId xmlns="" xmlns:a16="http://schemas.microsoft.com/office/drawing/2014/main" id="{A830E259-A883-482D-ADAC-4D53DDBF5169}"/>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Diagonal Corners Rounded 14">
                <a:extLst>
                  <a:ext uri="{FF2B5EF4-FFF2-40B4-BE49-F238E27FC236}">
                    <a16:creationId xmlns="" xmlns:a16="http://schemas.microsoft.com/office/drawing/2014/main" id="{2EAEC5A7-F5A3-4DE4-882E-68E525C76D27}"/>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 xmlns:a16="http://schemas.microsoft.com/office/drawing/2014/main" id="{8F589EAE-D13A-4334-86F9-8B0A2353BF44}"/>
                </a:ext>
              </a:extLst>
            </p:cNvPr>
            <p:cNvSpPr txBox="1"/>
            <p:nvPr/>
          </p:nvSpPr>
          <p:spPr>
            <a:xfrm>
              <a:off x="4624479" y="523877"/>
              <a:ext cx="3340486" cy="830997"/>
            </a:xfrm>
            <a:prstGeom prst="rect">
              <a:avLst/>
            </a:prstGeom>
            <a:noFill/>
          </p:spPr>
          <p:txBody>
            <a:bodyPr wrap="square" rtlCol="0">
              <a:spAutoFit/>
            </a:bodyPr>
            <a:lstStyle/>
            <a:p>
              <a:pPr algn="ctr"/>
              <a:r>
                <a:rPr lang="en-US" sz="4800" b="1" dirty="0">
                  <a:solidFill>
                    <a:schemeClr val="bg1"/>
                  </a:solidFill>
                  <a:latin typeface="NikoshBAN" panose="02000000000000000000" pitchFamily="2" charset="0"/>
                  <a:cs typeface="NikoshBAN" panose="02000000000000000000" pitchFamily="2" charset="0"/>
                </a:rPr>
                <a:t>প</a:t>
              </a:r>
              <a:r>
                <a:rPr lang="as-IN" sz="4800" b="1" dirty="0">
                  <a:solidFill>
                    <a:schemeClr val="bg1"/>
                  </a:solidFill>
                  <a:latin typeface="NikoshBAN" panose="02000000000000000000" pitchFamily="2" charset="0"/>
                  <a:cs typeface="NikoshBAN" panose="02000000000000000000" pitchFamily="2" charset="0"/>
                </a:rPr>
                <a:t>ূ</a:t>
              </a:r>
              <a:r>
                <a:rPr lang="en-US" sz="4800" b="1" dirty="0" err="1">
                  <a:solidFill>
                    <a:schemeClr val="bg1"/>
                  </a:solidFill>
                  <a:latin typeface="NikoshBAN" panose="02000000000000000000" pitchFamily="2" charset="0"/>
                  <a:cs typeface="NikoshBAN" panose="02000000000000000000" pitchFamily="2" charset="0"/>
                </a:rPr>
                <a:t>র্ব</a:t>
              </a:r>
              <a:r>
                <a:rPr lang="en-US" sz="4800" b="1" dirty="0">
                  <a:solidFill>
                    <a:schemeClr val="bg1"/>
                  </a:solidFill>
                  <a:latin typeface="NikoshBAN" panose="02000000000000000000" pitchFamily="2" charset="0"/>
                  <a:cs typeface="NikoshBAN" panose="02000000000000000000" pitchFamily="2" charset="0"/>
                </a:rPr>
                <a:t> </a:t>
              </a:r>
              <a:r>
                <a:rPr lang="en-US" sz="4800" b="1" dirty="0" err="1">
                  <a:solidFill>
                    <a:schemeClr val="bg1"/>
                  </a:solidFill>
                  <a:latin typeface="NikoshBAN" panose="02000000000000000000" pitchFamily="2" charset="0"/>
                  <a:cs typeface="NikoshBAN" panose="02000000000000000000" pitchFamily="2" charset="0"/>
                </a:rPr>
                <a:t>স্ম</a:t>
              </a:r>
              <a:r>
                <a:rPr lang="as-IN" sz="4800" b="1" dirty="0">
                  <a:solidFill>
                    <a:schemeClr val="bg1"/>
                  </a:solidFill>
                  <a:latin typeface="NikoshBAN" panose="02000000000000000000" pitchFamily="2" charset="0"/>
                  <a:cs typeface="NikoshBAN" panose="02000000000000000000" pitchFamily="2" charset="0"/>
                </a:rPr>
                <a:t>ৃ</a:t>
              </a:r>
              <a:r>
                <a:rPr lang="en-US" sz="4800" b="1" dirty="0">
                  <a:solidFill>
                    <a:schemeClr val="bg1"/>
                  </a:solidFill>
                  <a:latin typeface="NikoshBAN" panose="02000000000000000000" pitchFamily="2" charset="0"/>
                  <a:cs typeface="NikoshBAN" panose="02000000000000000000" pitchFamily="2" charset="0"/>
                </a:rPr>
                <a:t>ত</a:t>
              </a:r>
              <a:r>
                <a:rPr lang="as-IN" sz="4800" b="1" dirty="0">
                  <a:solidFill>
                    <a:schemeClr val="bg1"/>
                  </a:solidFill>
                  <a:latin typeface="NikoshBAN" panose="02000000000000000000" pitchFamily="2" charset="0"/>
                  <a:cs typeface="NikoshBAN" panose="02000000000000000000" pitchFamily="2" charset="0"/>
                </a:rPr>
                <a:t>ি</a:t>
              </a:r>
              <a:r>
                <a:rPr lang="en-US" sz="4800" b="1" dirty="0">
                  <a:solidFill>
                    <a:schemeClr val="bg1"/>
                  </a:solidFill>
                  <a:latin typeface="NikoshBAN" panose="02000000000000000000" pitchFamily="2" charset="0"/>
                  <a:cs typeface="NikoshBAN" panose="02000000000000000000" pitchFamily="2" charset="0"/>
                </a:rPr>
                <a:t> </a:t>
              </a:r>
            </a:p>
          </p:txBody>
        </p:sp>
      </p:grpSp>
    </p:spTree>
    <p:extLst>
      <p:ext uri="{BB962C8B-B14F-4D97-AF65-F5344CB8AC3E}">
        <p14:creationId xmlns="" xmlns:p14="http://schemas.microsoft.com/office/powerpoint/2010/main" val="344353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কাবুলিওয়ালা এর ছবির ফলাফল">
            <a:extLst>
              <a:ext uri="{FF2B5EF4-FFF2-40B4-BE49-F238E27FC236}">
                <a16:creationId xmlns="" xmlns:a16="http://schemas.microsoft.com/office/drawing/2014/main" id="{A707E57F-4FCD-43FE-964E-1C98E4F6C50A}"/>
              </a:ext>
            </a:extLst>
          </p:cNvPr>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008587" y="2014805"/>
            <a:ext cx="5178401" cy="3292845"/>
          </a:xfrm>
          <a:prstGeom prst="rect">
            <a:avLst/>
          </a:prstGeom>
          <a:solidFill>
            <a:srgbClr val="FFFFFF">
              <a:shade val="85000"/>
            </a:srgbClr>
          </a:solidFill>
          <a:ln w="53975" cap="rnd">
            <a:solidFill>
              <a:srgbClr val="FFFF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 name="Rectangle 1">
            <a:extLst>
              <a:ext uri="{FF2B5EF4-FFF2-40B4-BE49-F238E27FC236}">
                <a16:creationId xmlns="" xmlns:a16="http://schemas.microsoft.com/office/drawing/2014/main" id="{1BE7EA22-5C63-48BF-86AC-8BD7410DF84C}"/>
              </a:ext>
            </a:extLst>
          </p:cNvPr>
          <p:cNvSpPr/>
          <p:nvPr/>
        </p:nvSpPr>
        <p:spPr>
          <a:xfrm>
            <a:off x="278970" y="1033988"/>
            <a:ext cx="7222210" cy="5632311"/>
          </a:xfrm>
          <a:prstGeom prst="rect">
            <a:avLst/>
          </a:prstGeom>
          <a:ln w="63500" cmpd="dbl">
            <a:solidFill>
              <a:srgbClr val="00B0F0"/>
            </a:solidFill>
          </a:ln>
        </p:spPr>
        <p:txBody>
          <a:bodyPr wrap="square">
            <a:spAutoFit/>
          </a:bodyPr>
          <a:lstStyle/>
          <a:p>
            <a:r>
              <a:rPr lang="as-IN" sz="2400" b="1" dirty="0">
                <a:solidFill>
                  <a:srgbClr val="222222"/>
                </a:solidFill>
                <a:latin typeface="NikoshBAN" panose="02000000000000000000" pitchFamily="2" charset="0"/>
                <a:cs typeface="NikoshBAN" panose="02000000000000000000" pitchFamily="2" charset="0"/>
              </a:rPr>
              <a:t>ম</a:t>
            </a:r>
            <a:r>
              <a:rPr lang="en-US" sz="2400" b="1" dirty="0">
                <a:solidFill>
                  <a:srgbClr val="222222"/>
                </a:solidFill>
                <a:latin typeface="NikoshBAN" panose="02000000000000000000" pitchFamily="2" charset="0"/>
                <a:cs typeface="NikoshBAN" panose="02000000000000000000" pitchFamily="2" charset="0"/>
              </a:rPr>
              <a:t>য়</a:t>
            </a:r>
            <a:r>
              <a:rPr lang="as-IN" sz="2400" b="1" dirty="0">
                <a:solidFill>
                  <a:srgbClr val="222222"/>
                </a:solidFill>
                <a:latin typeface="NikoshBAN" panose="02000000000000000000" pitchFamily="2" charset="0"/>
                <a:cs typeface="NikoshBAN" panose="02000000000000000000" pitchFamily="2" charset="0"/>
              </a:rPr>
              <a:t>লা ঢিলা কাপড় পরা, পাগড়ি মাথা</a:t>
            </a:r>
            <a:r>
              <a:rPr lang="en-US" sz="2400" b="1" dirty="0">
                <a:solidFill>
                  <a:srgbClr val="222222"/>
                </a:solidFill>
                <a:latin typeface="NikoshBAN" panose="02000000000000000000" pitchFamily="2" charset="0"/>
                <a:cs typeface="NikoshBAN" panose="02000000000000000000" pitchFamily="2" charset="0"/>
              </a:rPr>
              <a:t>য়</a:t>
            </a:r>
            <a:r>
              <a:rPr lang="as-IN" sz="2400" b="1" dirty="0">
                <a:solidFill>
                  <a:srgbClr val="222222"/>
                </a:solidFill>
                <a:latin typeface="NikoshBAN" panose="02000000000000000000" pitchFamily="2" charset="0"/>
                <a:cs typeface="NikoshBAN" panose="02000000000000000000" pitchFamily="2" charset="0"/>
              </a:rPr>
              <a:t>, ঝুলি ঘা</a:t>
            </a:r>
            <a:r>
              <a:rPr lang="en-US" sz="2400" b="1" dirty="0">
                <a:solidFill>
                  <a:srgbClr val="222222"/>
                </a:solidFill>
                <a:latin typeface="NikoshBAN" panose="02000000000000000000" pitchFamily="2" charset="0"/>
                <a:cs typeface="NikoshBAN" panose="02000000000000000000" pitchFamily="2" charset="0"/>
              </a:rPr>
              <a:t>ড়</a:t>
            </a:r>
            <a:r>
              <a:rPr lang="as-IN" sz="2400" b="1" dirty="0">
                <a:solidFill>
                  <a:srgbClr val="222222"/>
                </a:solidFill>
                <a:latin typeface="NikoshBAN" panose="02000000000000000000" pitchFamily="2" charset="0"/>
                <a:cs typeface="NikoshBAN" panose="02000000000000000000" pitchFamily="2" charset="0"/>
              </a:rPr>
              <a:t>ে, হাতে </a:t>
            </a:r>
            <a:r>
              <a:rPr lang="en-US" sz="2400" b="1" dirty="0">
                <a:solidFill>
                  <a:srgbClr val="222222"/>
                </a:solidFill>
                <a:latin typeface="NikoshBAN" panose="02000000000000000000" pitchFamily="2" charset="0"/>
                <a:cs typeface="NikoshBAN" panose="02000000000000000000" pitchFamily="2" charset="0"/>
              </a:rPr>
              <a:t>গ</a:t>
            </a:r>
            <a:r>
              <a:rPr lang="as-IN" sz="2400" b="1" dirty="0">
                <a:solidFill>
                  <a:srgbClr val="222222"/>
                </a:solidFill>
                <a:latin typeface="NikoshBAN" panose="02000000000000000000" pitchFamily="2" charset="0"/>
                <a:cs typeface="NikoshBAN" panose="02000000000000000000" pitchFamily="2" charset="0"/>
              </a:rPr>
              <a:t>োটাদুই-চার আঙুরের বাক্স, এক লম্বা কাবুলি</a:t>
            </a:r>
            <a:r>
              <a:rPr lang="en-US" sz="2400" b="1" dirty="0" err="1">
                <a:solidFill>
                  <a:srgbClr val="222222"/>
                </a:solidFill>
                <a:latin typeface="NikoshBAN" panose="02000000000000000000" pitchFamily="2" charset="0"/>
                <a:cs typeface="NikoshBAN" panose="02000000000000000000" pitchFamily="2" charset="0"/>
              </a:rPr>
              <a:t>ওয়া</a:t>
            </a:r>
            <a:r>
              <a:rPr lang="as-IN" sz="2400" b="1" dirty="0">
                <a:solidFill>
                  <a:srgbClr val="222222"/>
                </a:solidFill>
                <a:latin typeface="NikoshBAN" panose="02000000000000000000" pitchFamily="2" charset="0"/>
                <a:cs typeface="NikoshBAN" panose="02000000000000000000" pitchFamily="2" charset="0"/>
              </a:rPr>
              <a:t>লা মৃদুমন্দ গমনে পথ দি</a:t>
            </a:r>
            <a:r>
              <a:rPr lang="en-US" sz="2400" b="1" dirty="0" err="1">
                <a:solidFill>
                  <a:srgbClr val="222222"/>
                </a:solidFill>
                <a:latin typeface="NikoshBAN" panose="02000000000000000000" pitchFamily="2" charset="0"/>
                <a:cs typeface="NikoshBAN" panose="02000000000000000000" pitchFamily="2" charset="0"/>
              </a:rPr>
              <a:t>য়া</a:t>
            </a:r>
            <a:r>
              <a:rPr lang="as-IN" sz="2400" b="1" dirty="0">
                <a:solidFill>
                  <a:srgbClr val="222222"/>
                </a:solidFill>
                <a:latin typeface="NikoshBAN" panose="02000000000000000000" pitchFamily="2" charset="0"/>
                <a:cs typeface="NikoshBAN" panose="02000000000000000000" pitchFamily="2" charset="0"/>
              </a:rPr>
              <a:t> যাইতেছিল—তাহাকে দেখি</a:t>
            </a:r>
            <a:r>
              <a:rPr lang="en-US" sz="2400" b="1" dirty="0" err="1">
                <a:solidFill>
                  <a:srgbClr val="222222"/>
                </a:solidFill>
                <a:latin typeface="NikoshBAN" panose="02000000000000000000" pitchFamily="2" charset="0"/>
                <a:cs typeface="NikoshBAN" panose="02000000000000000000" pitchFamily="2" charset="0"/>
              </a:rPr>
              <a:t>য়া</a:t>
            </a:r>
            <a:r>
              <a:rPr lang="as-IN" sz="2400" b="1" dirty="0">
                <a:solidFill>
                  <a:srgbClr val="222222"/>
                </a:solidFill>
                <a:latin typeface="NikoshBAN" panose="02000000000000000000" pitchFamily="2" charset="0"/>
                <a:cs typeface="NikoshBAN" panose="02000000000000000000" pitchFamily="2" charset="0"/>
              </a:rPr>
              <a:t> আমার কন্যার</a:t>
            </a:r>
            <a:r>
              <a:rPr lang="en-US" sz="2400" b="1" dirty="0">
                <a:solidFill>
                  <a:srgbClr val="222222"/>
                </a:solidFill>
                <a:latin typeface="NikoshBAN" panose="02000000000000000000" pitchFamily="2" charset="0"/>
                <a:cs typeface="NikoshBAN" panose="02000000000000000000" pitchFamily="2" charset="0"/>
              </a:rPr>
              <a:t>ত</a:t>
            </a:r>
            <a:r>
              <a:rPr lang="as-IN" sz="2400" b="1" dirty="0">
                <a:solidFill>
                  <a:srgbClr val="222222"/>
                </a:solidFill>
                <a:latin typeface="NikoshBAN" panose="02000000000000000000" pitchFamily="2" charset="0"/>
                <a:cs typeface="NikoshBAN" panose="02000000000000000000" pitchFamily="2" charset="0"/>
              </a:rPr>
              <a:t>্</a:t>
            </a:r>
            <a:r>
              <a:rPr lang="en-US" sz="2400" b="1" dirty="0">
                <a:solidFill>
                  <a:srgbClr val="222222"/>
                </a:solidFill>
                <a:latin typeface="NikoshBAN" panose="02000000000000000000" pitchFamily="2" charset="0"/>
                <a:cs typeface="NikoshBAN" panose="02000000000000000000" pitchFamily="2" charset="0"/>
              </a:rPr>
              <a:t>ন</a:t>
            </a:r>
            <a:r>
              <a:rPr lang="as-IN" sz="2400" b="1" dirty="0">
                <a:solidFill>
                  <a:srgbClr val="222222"/>
                </a:solidFill>
                <a:latin typeface="NikoshBAN" panose="02000000000000000000" pitchFamily="2" charset="0"/>
                <a:cs typeface="NikoshBAN" panose="02000000000000000000" pitchFamily="2" charset="0"/>
              </a:rPr>
              <a:t>ের কিরূপ ভা</a:t>
            </a:r>
            <a:r>
              <a:rPr lang="en-US" sz="2400" b="1" dirty="0">
                <a:solidFill>
                  <a:srgbClr val="222222"/>
                </a:solidFill>
                <a:latin typeface="NikoshBAN" panose="02000000000000000000" pitchFamily="2" charset="0"/>
                <a:cs typeface="NikoshBAN" panose="02000000000000000000" pitchFamily="2" charset="0"/>
              </a:rPr>
              <a:t>ব</a:t>
            </a:r>
            <a:r>
              <a:rPr lang="as-IN" sz="2400" b="1" dirty="0">
                <a:solidFill>
                  <a:srgbClr val="222222"/>
                </a:solidFill>
                <a:latin typeface="NikoshBAN" panose="02000000000000000000" pitchFamily="2" charset="0"/>
                <a:cs typeface="NikoshBAN" panose="02000000000000000000" pitchFamily="2" charset="0"/>
              </a:rPr>
              <a:t>োদ</a:t>
            </a:r>
            <a:r>
              <a:rPr lang="en-US" sz="2400" b="1" dirty="0">
                <a:solidFill>
                  <a:srgbClr val="222222"/>
                </a:solidFill>
                <a:latin typeface="NikoshBAN" panose="02000000000000000000" pitchFamily="2" charset="0"/>
                <a:cs typeface="NikoshBAN" panose="02000000000000000000" pitchFamily="2" charset="0"/>
              </a:rPr>
              <a:t>য়</a:t>
            </a:r>
            <a:r>
              <a:rPr lang="as-IN" sz="2400" b="1" dirty="0">
                <a:solidFill>
                  <a:srgbClr val="222222"/>
                </a:solidFill>
                <a:latin typeface="NikoshBAN" panose="02000000000000000000" pitchFamily="2" charset="0"/>
                <a:cs typeface="NikoshBAN" panose="02000000000000000000" pitchFamily="2" charset="0"/>
              </a:rPr>
              <a:t> হইল বলা শক্ত, তাহাকে উর্ধ্বশ্বাসে ডাকাডাকি আরম্ভ করি</a:t>
            </a:r>
            <a:r>
              <a:rPr lang="en-US" sz="2400" b="1" dirty="0" err="1">
                <a:solidFill>
                  <a:srgbClr val="222222"/>
                </a:solidFill>
                <a:latin typeface="NikoshBAN" panose="02000000000000000000" pitchFamily="2" charset="0"/>
                <a:cs typeface="NikoshBAN" panose="02000000000000000000" pitchFamily="2" charset="0"/>
              </a:rPr>
              <a:t>য়া</a:t>
            </a:r>
            <a:r>
              <a:rPr lang="as-IN" sz="2400" b="1" dirty="0">
                <a:solidFill>
                  <a:srgbClr val="222222"/>
                </a:solidFill>
                <a:latin typeface="NikoshBAN" panose="02000000000000000000" pitchFamily="2" charset="0"/>
                <a:cs typeface="NikoshBAN" panose="02000000000000000000" pitchFamily="2" charset="0"/>
              </a:rPr>
              <a:t> দিল। আমি ভাবিলাম, এখনই ঝুলি ঘা</a:t>
            </a:r>
            <a:r>
              <a:rPr lang="en-US" sz="2400" b="1" dirty="0">
                <a:solidFill>
                  <a:srgbClr val="222222"/>
                </a:solidFill>
                <a:latin typeface="NikoshBAN" panose="02000000000000000000" pitchFamily="2" charset="0"/>
                <a:cs typeface="NikoshBAN" panose="02000000000000000000" pitchFamily="2" charset="0"/>
              </a:rPr>
              <a:t>ড়</a:t>
            </a:r>
            <a:r>
              <a:rPr lang="as-IN" sz="2400" b="1" dirty="0">
                <a:solidFill>
                  <a:srgbClr val="222222"/>
                </a:solidFill>
                <a:latin typeface="NikoshBAN" panose="02000000000000000000" pitchFamily="2" charset="0"/>
                <a:cs typeface="NikoshBAN" panose="02000000000000000000" pitchFamily="2" charset="0"/>
              </a:rPr>
              <a:t>ে</a:t>
            </a:r>
            <a:r>
              <a:rPr lang="en-US" sz="2400" b="1" dirty="0">
                <a:solidFill>
                  <a:srgbClr val="222222"/>
                </a:solidFill>
                <a:latin typeface="NikoshBAN" panose="02000000000000000000" pitchFamily="2" charset="0"/>
                <a:cs typeface="NikoshBAN" panose="02000000000000000000" pitchFamily="2" charset="0"/>
              </a:rPr>
              <a:t> </a:t>
            </a:r>
            <a:r>
              <a:rPr lang="as-IN" sz="2400" b="1" dirty="0">
                <a:solidFill>
                  <a:srgbClr val="222222"/>
                </a:solidFill>
                <a:latin typeface="NikoshBAN" panose="02000000000000000000" pitchFamily="2" charset="0"/>
                <a:cs typeface="NikoshBAN" panose="02000000000000000000" pitchFamily="2" charset="0"/>
              </a:rPr>
              <a:t> একটা আপদ আসি</a:t>
            </a:r>
            <a:r>
              <a:rPr lang="en-US" sz="2400" b="1" dirty="0" err="1">
                <a:solidFill>
                  <a:srgbClr val="222222"/>
                </a:solidFill>
                <a:latin typeface="NikoshBAN" panose="02000000000000000000" pitchFamily="2" charset="0"/>
                <a:cs typeface="NikoshBAN" panose="02000000000000000000" pitchFamily="2" charset="0"/>
              </a:rPr>
              <a:t>য়া</a:t>
            </a:r>
            <a:r>
              <a:rPr lang="as-IN" sz="2400" b="1" dirty="0">
                <a:solidFill>
                  <a:srgbClr val="222222"/>
                </a:solidFill>
                <a:latin typeface="NikoshBAN" panose="02000000000000000000" pitchFamily="2" charset="0"/>
                <a:cs typeface="NikoshBAN" panose="02000000000000000000" pitchFamily="2" charset="0"/>
              </a:rPr>
              <a:t> উপস্থিত হইবে, আমার সপ্তদশ পরিচ্ছেদ আর শেষ হইবে না।</a:t>
            </a:r>
            <a:r>
              <a:rPr lang="en-US" sz="2400" b="1" dirty="0">
                <a:solidFill>
                  <a:srgbClr val="222222"/>
                </a:solidFill>
                <a:latin typeface="NikoshBAN" panose="02000000000000000000" pitchFamily="2" charset="0"/>
                <a:cs typeface="NikoshBAN" panose="02000000000000000000" pitchFamily="2" charset="0"/>
              </a:rPr>
              <a:t> </a:t>
            </a:r>
          </a:p>
          <a:p>
            <a:r>
              <a:rPr lang="as-IN" sz="2400" b="1" dirty="0">
                <a:latin typeface="NikoshBAN" panose="02000000000000000000" pitchFamily="2" charset="0"/>
                <a:cs typeface="NikoshBAN" panose="02000000000000000000" pitchFamily="2" charset="0"/>
              </a:rPr>
              <a:t>কিন্তু, মিনির চীৎকারে যেমনি কাবুলিও</a:t>
            </a:r>
            <a:r>
              <a:rPr lang="en-US" sz="2400" b="1" dirty="0" err="1">
                <a:latin typeface="NikoshBAN" panose="02000000000000000000" pitchFamily="2" charset="0"/>
                <a:cs typeface="NikoshBAN" panose="02000000000000000000" pitchFamily="2" charset="0"/>
              </a:rPr>
              <a:t>য়া</a:t>
            </a:r>
            <a:r>
              <a:rPr lang="as-IN" sz="2400" b="1" dirty="0">
                <a:latin typeface="NikoshBAN" panose="02000000000000000000" pitchFamily="2" charset="0"/>
                <a:cs typeface="NikoshBAN" panose="02000000000000000000" pitchFamily="2" charset="0"/>
              </a:rPr>
              <a:t>লা হাসি</a:t>
            </a:r>
            <a:r>
              <a:rPr lang="en-US" sz="2400" b="1" dirty="0" err="1">
                <a:latin typeface="NikoshBAN" panose="02000000000000000000" pitchFamily="2" charset="0"/>
                <a:cs typeface="NikoshBAN" panose="02000000000000000000" pitchFamily="2" charset="0"/>
              </a:rPr>
              <a:t>য়া</a:t>
            </a:r>
            <a:r>
              <a:rPr lang="as-IN" sz="2400" b="1" dirty="0">
                <a:latin typeface="NikoshBAN" panose="02000000000000000000" pitchFamily="2" charset="0"/>
                <a:cs typeface="NikoshBAN" panose="02000000000000000000" pitchFamily="2" charset="0"/>
              </a:rPr>
              <a:t> মুখ ফিরাইল এবং আমাদের বা</a:t>
            </a:r>
            <a:r>
              <a:rPr lang="en-US" sz="2400" b="1" dirty="0">
                <a:latin typeface="NikoshBAN" panose="02000000000000000000" pitchFamily="2" charset="0"/>
                <a:cs typeface="NikoshBAN" panose="02000000000000000000" pitchFamily="2" charset="0"/>
              </a:rPr>
              <a:t>ড়</a:t>
            </a:r>
            <a:r>
              <a:rPr lang="as-IN" sz="2400" b="1" dirty="0">
                <a:latin typeface="NikoshBAN" panose="02000000000000000000" pitchFamily="2" charset="0"/>
                <a:cs typeface="NikoshBAN" panose="02000000000000000000" pitchFamily="2" charset="0"/>
              </a:rPr>
              <a:t>ির দিকে আসিতে লাগিল অমনি সে উর্ধ্বশ্বাসে অন্তঃপুরে দৌ</a:t>
            </a:r>
            <a:r>
              <a:rPr lang="en-US" sz="2400" b="1" dirty="0">
                <a:latin typeface="NikoshBAN" panose="02000000000000000000" pitchFamily="2" charset="0"/>
                <a:cs typeface="NikoshBAN" panose="02000000000000000000" pitchFamily="2" charset="0"/>
              </a:rPr>
              <a:t>ড় </a:t>
            </a:r>
            <a:r>
              <a:rPr lang="as-IN" sz="2400" b="1" dirty="0">
                <a:latin typeface="NikoshBAN" panose="02000000000000000000" pitchFamily="2" charset="0"/>
                <a:cs typeface="NikoshBAN" panose="02000000000000000000" pitchFamily="2" charset="0"/>
              </a:rPr>
              <a:t> দিল, তাহার আর চিহ্ন দেখিতে পাও</a:t>
            </a:r>
            <a:r>
              <a:rPr lang="en-US" sz="2400" b="1" dirty="0" err="1">
                <a:latin typeface="NikoshBAN" panose="02000000000000000000" pitchFamily="2" charset="0"/>
                <a:cs typeface="NikoshBAN" panose="02000000000000000000" pitchFamily="2" charset="0"/>
              </a:rPr>
              <a:t>য়া</a:t>
            </a:r>
            <a:r>
              <a:rPr lang="as-IN" sz="2400" b="1" dirty="0">
                <a:latin typeface="NikoshBAN" panose="02000000000000000000" pitchFamily="2" charset="0"/>
                <a:cs typeface="NikoshBAN" panose="02000000000000000000" pitchFamily="2" charset="0"/>
              </a:rPr>
              <a:t> গেল না। তাহার মনের মধ্যে একটা অন্ধ বিশ্বাসের ম</a:t>
            </a:r>
            <a:r>
              <a:rPr lang="en-US" sz="2400" b="1" dirty="0">
                <a:latin typeface="NikoshBAN" panose="02000000000000000000" pitchFamily="2" charset="0"/>
                <a:cs typeface="NikoshBAN" panose="02000000000000000000" pitchFamily="2" charset="0"/>
              </a:rPr>
              <a:t>ত</a:t>
            </a:r>
            <a:r>
              <a:rPr lang="as-IN" sz="2400" b="1" dirty="0">
                <a:latin typeface="NikoshBAN" panose="02000000000000000000" pitchFamily="2" charset="0"/>
                <a:cs typeface="NikoshBAN" panose="02000000000000000000" pitchFamily="2" charset="0"/>
              </a:rPr>
              <a:t>োছিল যে, ওই ঝুলিটার ভিতর সন্ধান করিলে তাহার মতো দুটো-চারটে জীবিত মানবসন্তান পাও</a:t>
            </a:r>
            <a:r>
              <a:rPr lang="en-US" sz="2400" b="1" dirty="0" err="1">
                <a:latin typeface="NikoshBAN" panose="02000000000000000000" pitchFamily="2" charset="0"/>
                <a:cs typeface="NikoshBAN" panose="02000000000000000000" pitchFamily="2" charset="0"/>
              </a:rPr>
              <a:t>য়া</a:t>
            </a:r>
            <a:r>
              <a:rPr lang="as-IN" sz="2400" b="1" dirty="0">
                <a:latin typeface="NikoshBAN" panose="02000000000000000000" pitchFamily="2" charset="0"/>
                <a:cs typeface="NikoshBAN" panose="02000000000000000000" pitchFamily="2" charset="0"/>
              </a:rPr>
              <a:t> যাইতে পারে।</a:t>
            </a:r>
            <a:endParaRPr lang="en-US" sz="2400" b="1" dirty="0">
              <a:latin typeface="NikoshBAN" panose="02000000000000000000" pitchFamily="2" charset="0"/>
              <a:cs typeface="NikoshBAN" panose="02000000000000000000" pitchFamily="2" charset="0"/>
            </a:endParaRPr>
          </a:p>
          <a:p>
            <a:pPr algn="just"/>
            <a:r>
              <a:rPr lang="as-IN" sz="2400" b="1" dirty="0">
                <a:latin typeface="NikoshBAN" panose="02000000000000000000" pitchFamily="2" charset="0"/>
                <a:cs typeface="NikoshBAN" panose="02000000000000000000" pitchFamily="2" charset="0"/>
              </a:rPr>
              <a:t>এ দিকে কাবুলিও</a:t>
            </a:r>
            <a:r>
              <a:rPr lang="en-US" sz="2400" b="1" dirty="0" err="1">
                <a:latin typeface="NikoshBAN" panose="02000000000000000000" pitchFamily="2" charset="0"/>
                <a:cs typeface="NikoshBAN" panose="02000000000000000000" pitchFamily="2" charset="0"/>
              </a:rPr>
              <a:t>য়া</a:t>
            </a:r>
            <a:r>
              <a:rPr lang="as-IN" sz="2400" b="1" dirty="0">
                <a:latin typeface="NikoshBAN" panose="02000000000000000000" pitchFamily="2" charset="0"/>
                <a:cs typeface="NikoshBAN" panose="02000000000000000000" pitchFamily="2" charset="0"/>
              </a:rPr>
              <a:t>লা আসি</a:t>
            </a:r>
            <a:r>
              <a:rPr lang="en-US" sz="2400" b="1" dirty="0" err="1">
                <a:latin typeface="NikoshBAN" panose="02000000000000000000" pitchFamily="2" charset="0"/>
                <a:cs typeface="NikoshBAN" panose="02000000000000000000" pitchFamily="2" charset="0"/>
              </a:rPr>
              <a:t>ইয়া</a:t>
            </a:r>
            <a:r>
              <a:rPr lang="as-IN" sz="2400" b="1" dirty="0">
                <a:latin typeface="NikoshBAN" panose="02000000000000000000" pitchFamily="2" charset="0"/>
                <a:cs typeface="NikoshBAN" panose="02000000000000000000" pitchFamily="2" charset="0"/>
              </a:rPr>
              <a:t> সহাস্যে আমাকে সেলাম কর</a:t>
            </a:r>
            <a:r>
              <a:rPr lang="en-US" sz="2400" b="1" dirty="0" err="1">
                <a:latin typeface="NikoshBAN" panose="02000000000000000000" pitchFamily="2" charset="0"/>
                <a:cs typeface="NikoshBAN" panose="02000000000000000000" pitchFamily="2" charset="0"/>
              </a:rPr>
              <a:t>িয়া</a:t>
            </a:r>
            <a:r>
              <a:rPr lang="as-IN" sz="2400" b="1" dirty="0">
                <a:latin typeface="NikoshBAN" panose="02000000000000000000" pitchFamily="2" charset="0"/>
                <a:cs typeface="NikoshBAN" panose="02000000000000000000" pitchFamily="2" charset="0"/>
              </a:rPr>
              <a:t> দাঁড়াইল</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আমি ভাবিলাম, যদিচ' প্রতাপসিংহ এবং কাঞ্চনমালার অবস্থা অত্যন্ত সংকটাপন্ন তথাপি </a:t>
            </a:r>
            <a:r>
              <a:rPr lang="en-US" sz="2400" b="1" dirty="0" err="1">
                <a:latin typeface="NikoshBAN" panose="02000000000000000000" pitchFamily="2" charset="0"/>
                <a:cs typeface="NikoshBAN" panose="02000000000000000000" pitchFamily="2" charset="0"/>
              </a:rPr>
              <a:t>লোক</a:t>
            </a:r>
            <a:r>
              <a:rPr lang="as-IN" sz="2400" b="1" dirty="0">
                <a:latin typeface="NikoshBAN" panose="02000000000000000000" pitchFamily="2" charset="0"/>
                <a:cs typeface="NikoshBAN" panose="02000000000000000000" pitchFamily="2" charset="0"/>
              </a:rPr>
              <a:t>টাকে ঘরে ডাকি</a:t>
            </a:r>
            <a:r>
              <a:rPr lang="en-US" sz="2400" b="1" dirty="0" err="1">
                <a:latin typeface="NikoshBAN" panose="02000000000000000000" pitchFamily="2" charset="0"/>
                <a:cs typeface="NikoshBAN" panose="02000000000000000000" pitchFamily="2" charset="0"/>
              </a:rPr>
              <a:t>য়া</a:t>
            </a:r>
            <a:r>
              <a:rPr lang="as-IN" sz="2400" b="1" dirty="0">
                <a:latin typeface="NikoshBAN" panose="02000000000000000000" pitchFamily="2" charset="0"/>
                <a:cs typeface="NikoshBAN" panose="02000000000000000000" pitchFamily="2" charset="0"/>
              </a:rPr>
              <a:t> আনি</a:t>
            </a:r>
            <a:r>
              <a:rPr lang="en-US" sz="2400" b="1" dirty="0" err="1">
                <a:latin typeface="NikoshBAN" panose="02000000000000000000" pitchFamily="2" charset="0"/>
                <a:cs typeface="NikoshBAN" panose="02000000000000000000" pitchFamily="2" charset="0"/>
              </a:rPr>
              <a:t>য়া</a:t>
            </a:r>
            <a:r>
              <a:rPr lang="as-IN" sz="2400" b="1" dirty="0">
                <a:latin typeface="NikoshBAN" panose="02000000000000000000" pitchFamily="2" charset="0"/>
                <a:cs typeface="NikoshBAN" panose="02000000000000000000" pitchFamily="2" charset="0"/>
              </a:rPr>
              <a:t> তাহার কাছ হইতে কিছু না কেনাটা </a:t>
            </a:r>
            <a:r>
              <a:rPr lang="en-US" sz="2400" b="1" dirty="0">
                <a:latin typeface="NikoshBAN" panose="02000000000000000000" pitchFamily="2" charset="0"/>
                <a:cs typeface="NikoshBAN" panose="02000000000000000000" pitchFamily="2" charset="0"/>
              </a:rPr>
              <a:t>ভ</a:t>
            </a:r>
            <a:r>
              <a:rPr lang="as-IN" sz="2400" b="1" dirty="0">
                <a:latin typeface="NikoshBAN" panose="02000000000000000000" pitchFamily="2" charset="0"/>
                <a:cs typeface="NikoshBAN" panose="02000000000000000000" pitchFamily="2" charset="0"/>
              </a:rPr>
              <a:t>া</a:t>
            </a:r>
            <a:r>
              <a:rPr lang="en-US" sz="2400" b="1" dirty="0">
                <a:latin typeface="NikoshBAN" panose="02000000000000000000" pitchFamily="2" charset="0"/>
                <a:cs typeface="NikoshBAN" panose="02000000000000000000" pitchFamily="2" charset="0"/>
              </a:rPr>
              <a:t>ল</a:t>
            </a:r>
            <a:r>
              <a:rPr lang="as-IN" sz="2400" b="1" dirty="0">
                <a:latin typeface="NikoshBAN" panose="02000000000000000000" pitchFamily="2" charset="0"/>
                <a:cs typeface="NikoshBAN" panose="02000000000000000000" pitchFamily="2" charset="0"/>
              </a:rPr>
              <a:t>ো</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হ</a:t>
            </a:r>
            <a:r>
              <a:rPr lang="en-US" sz="2400" b="1" dirty="0">
                <a:latin typeface="NikoshBAN" panose="02000000000000000000" pitchFamily="2" charset="0"/>
                <a:cs typeface="NikoshBAN" panose="02000000000000000000" pitchFamily="2" charset="0"/>
              </a:rPr>
              <a:t>য় </a:t>
            </a:r>
            <a:r>
              <a:rPr lang="as-IN" sz="2400" b="1" dirty="0">
                <a:latin typeface="NikoshBAN" panose="02000000000000000000" pitchFamily="2" charset="0"/>
                <a:cs typeface="NikoshBAN" panose="02000000000000000000" pitchFamily="2" charset="0"/>
              </a:rPr>
              <a:t>না।</a:t>
            </a:r>
            <a:r>
              <a:rPr lang="en-US" sz="2400" b="1" dirty="0">
                <a:latin typeface="NikoshBAN" panose="02000000000000000000" pitchFamily="2" charset="0"/>
                <a:cs typeface="NikoshBAN" panose="02000000000000000000" pitchFamily="2" charset="0"/>
              </a:rPr>
              <a:t> </a:t>
            </a:r>
          </a:p>
        </p:txBody>
      </p:sp>
      <p:grpSp>
        <p:nvGrpSpPr>
          <p:cNvPr id="4" name="Group 3">
            <a:extLst>
              <a:ext uri="{FF2B5EF4-FFF2-40B4-BE49-F238E27FC236}">
                <a16:creationId xmlns="" xmlns:a16="http://schemas.microsoft.com/office/drawing/2014/main" id="{7AC6B435-71C2-4909-9B5F-E4233F326295}"/>
              </a:ext>
            </a:extLst>
          </p:cNvPr>
          <p:cNvGrpSpPr/>
          <p:nvPr/>
        </p:nvGrpSpPr>
        <p:grpSpPr>
          <a:xfrm>
            <a:off x="4575020" y="113676"/>
            <a:ext cx="3298120" cy="785226"/>
            <a:chOff x="4528524" y="523877"/>
            <a:chExt cx="3704601" cy="960876"/>
          </a:xfrm>
        </p:grpSpPr>
        <p:grpSp>
          <p:nvGrpSpPr>
            <p:cNvPr id="5" name="Group 4">
              <a:extLst>
                <a:ext uri="{FF2B5EF4-FFF2-40B4-BE49-F238E27FC236}">
                  <a16:creationId xmlns="" xmlns:a16="http://schemas.microsoft.com/office/drawing/2014/main" id="{657F62A5-E3B7-4B51-B51D-AB53B064281B}"/>
                </a:ext>
              </a:extLst>
            </p:cNvPr>
            <p:cNvGrpSpPr/>
            <p:nvPr/>
          </p:nvGrpSpPr>
          <p:grpSpPr>
            <a:xfrm>
              <a:off x="4528524" y="523877"/>
              <a:ext cx="3704601" cy="960876"/>
              <a:chOff x="2685833" y="2438656"/>
              <a:chExt cx="1400175" cy="679194"/>
            </a:xfrm>
          </p:grpSpPr>
          <p:sp>
            <p:nvSpPr>
              <p:cNvPr id="7" name="Rectangle: Diagonal Corners Rounded 6">
                <a:extLst>
                  <a:ext uri="{FF2B5EF4-FFF2-40B4-BE49-F238E27FC236}">
                    <a16:creationId xmlns="" xmlns:a16="http://schemas.microsoft.com/office/drawing/2014/main" id="{0B6753D0-B3BE-48A7-A366-D9AA5027326C}"/>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Diagonal Corners Rounded 7">
                <a:extLst>
                  <a:ext uri="{FF2B5EF4-FFF2-40B4-BE49-F238E27FC236}">
                    <a16:creationId xmlns="" xmlns:a16="http://schemas.microsoft.com/office/drawing/2014/main" id="{3CA81968-70CA-4D09-9F2E-152A250CA6F5}"/>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 xmlns:a16="http://schemas.microsoft.com/office/drawing/2014/main" id="{FD2FFF01-D730-4E1D-BE71-01B93C7A1A83}"/>
                </a:ext>
              </a:extLst>
            </p:cNvPr>
            <p:cNvSpPr txBox="1"/>
            <p:nvPr/>
          </p:nvSpPr>
          <p:spPr>
            <a:xfrm>
              <a:off x="4624480" y="523877"/>
              <a:ext cx="3340486" cy="941560"/>
            </a:xfrm>
            <a:prstGeom prst="rect">
              <a:avLst/>
            </a:prstGeom>
            <a:noFill/>
          </p:spPr>
          <p:txBody>
            <a:bodyPr wrap="square" rtlCol="0">
              <a:spAutoFit/>
            </a:bodyPr>
            <a:lstStyle/>
            <a:p>
              <a:pPr algn="ctr"/>
              <a:r>
                <a:rPr lang="en-US" sz="4400" b="1" dirty="0">
                  <a:solidFill>
                    <a:schemeClr val="bg1"/>
                  </a:solidFill>
                  <a:latin typeface="NikoshBAN" panose="02000000000000000000" pitchFamily="2" charset="0"/>
                  <a:cs typeface="NikoshBAN" panose="02000000000000000000" pitchFamily="2" charset="0"/>
                </a:rPr>
                <a:t>প</a:t>
              </a:r>
              <a:r>
                <a:rPr lang="as-IN" sz="4400" b="1" dirty="0">
                  <a:solidFill>
                    <a:schemeClr val="bg1"/>
                  </a:solidFill>
                  <a:latin typeface="NikoshBAN" panose="02000000000000000000" pitchFamily="2" charset="0"/>
                  <a:cs typeface="NikoshBAN" panose="02000000000000000000" pitchFamily="2" charset="0"/>
                </a:rPr>
                <a:t>া</a:t>
              </a:r>
              <a:r>
                <a:rPr lang="en-US" sz="4400" b="1" dirty="0">
                  <a:solidFill>
                    <a:schemeClr val="bg1"/>
                  </a:solidFill>
                  <a:latin typeface="NikoshBAN" panose="02000000000000000000" pitchFamily="2" charset="0"/>
                  <a:cs typeface="NikoshBAN" panose="02000000000000000000" pitchFamily="2" charset="0"/>
                </a:rPr>
                <a:t>ঠ </a:t>
              </a:r>
              <a:r>
                <a:rPr lang="en-US" sz="4400" b="1" dirty="0" err="1">
                  <a:solidFill>
                    <a:schemeClr val="bg1"/>
                  </a:solidFill>
                  <a:latin typeface="NikoshBAN" panose="02000000000000000000" pitchFamily="2" charset="0"/>
                  <a:cs typeface="NikoshBAN" panose="02000000000000000000" pitchFamily="2" charset="0"/>
                </a:rPr>
                <a:t>পর্যালোচনা</a:t>
              </a:r>
              <a:r>
                <a:rPr lang="en-US" sz="4400" b="1" dirty="0">
                  <a:solidFill>
                    <a:schemeClr val="bg1"/>
                  </a:solidFill>
                  <a:latin typeface="NikoshBAN" panose="02000000000000000000" pitchFamily="2" charset="0"/>
                  <a:cs typeface="NikoshBAN" panose="02000000000000000000" pitchFamily="2" charset="0"/>
                </a:rPr>
                <a:t> </a:t>
              </a:r>
            </a:p>
          </p:txBody>
        </p:sp>
      </p:grpSp>
      <p:grpSp>
        <p:nvGrpSpPr>
          <p:cNvPr id="9" name="Group 8">
            <a:extLst>
              <a:ext uri="{FF2B5EF4-FFF2-40B4-BE49-F238E27FC236}">
                <a16:creationId xmlns="" xmlns:a16="http://schemas.microsoft.com/office/drawing/2014/main" id="{D3F45A1B-C008-449D-8835-050A63A34C7B}"/>
              </a:ext>
            </a:extLst>
          </p:cNvPr>
          <p:cNvGrpSpPr/>
          <p:nvPr/>
        </p:nvGrpSpPr>
        <p:grpSpPr>
          <a:xfrm>
            <a:off x="8153786" y="5745219"/>
            <a:ext cx="2659402" cy="785226"/>
            <a:chOff x="4528524" y="523877"/>
            <a:chExt cx="3704601" cy="960876"/>
          </a:xfrm>
        </p:grpSpPr>
        <p:grpSp>
          <p:nvGrpSpPr>
            <p:cNvPr id="10" name="Group 9">
              <a:extLst>
                <a:ext uri="{FF2B5EF4-FFF2-40B4-BE49-F238E27FC236}">
                  <a16:creationId xmlns="" xmlns:a16="http://schemas.microsoft.com/office/drawing/2014/main" id="{E0338F77-A9EF-488B-A62F-D061DF63848D}"/>
                </a:ext>
              </a:extLst>
            </p:cNvPr>
            <p:cNvGrpSpPr/>
            <p:nvPr/>
          </p:nvGrpSpPr>
          <p:grpSpPr>
            <a:xfrm>
              <a:off x="4528524" y="523877"/>
              <a:ext cx="3704601" cy="960876"/>
              <a:chOff x="2685833" y="2438656"/>
              <a:chExt cx="1400175" cy="679194"/>
            </a:xfrm>
          </p:grpSpPr>
          <p:sp>
            <p:nvSpPr>
              <p:cNvPr id="12" name="Rectangle: Diagonal Corners Rounded 11">
                <a:extLst>
                  <a:ext uri="{FF2B5EF4-FFF2-40B4-BE49-F238E27FC236}">
                    <a16:creationId xmlns="" xmlns:a16="http://schemas.microsoft.com/office/drawing/2014/main" id="{AFA03C7E-6DF6-4EFF-86F7-30BC844AADF6}"/>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Diagonal Corners Rounded 12">
                <a:extLst>
                  <a:ext uri="{FF2B5EF4-FFF2-40B4-BE49-F238E27FC236}">
                    <a16:creationId xmlns="" xmlns:a16="http://schemas.microsoft.com/office/drawing/2014/main" id="{BC7FD269-288E-4312-9E1F-2018EFE4D449}"/>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 xmlns:a16="http://schemas.microsoft.com/office/drawing/2014/main" id="{1C34026A-90D1-4678-BD9A-ED356E93F8F5}"/>
                </a:ext>
              </a:extLst>
            </p:cNvPr>
            <p:cNvSpPr txBox="1"/>
            <p:nvPr/>
          </p:nvSpPr>
          <p:spPr>
            <a:xfrm>
              <a:off x="4624480" y="523877"/>
              <a:ext cx="3340486" cy="941560"/>
            </a:xfrm>
            <a:prstGeom prst="rect">
              <a:avLst/>
            </a:prstGeom>
            <a:noFill/>
          </p:spPr>
          <p:txBody>
            <a:bodyPr wrap="square" rtlCol="0">
              <a:spAutoFit/>
            </a:bodyPr>
            <a:lstStyle/>
            <a:p>
              <a:pPr algn="ctr"/>
              <a:r>
                <a:rPr lang="en-US" sz="4400" b="1" dirty="0">
                  <a:solidFill>
                    <a:schemeClr val="bg1"/>
                  </a:solidFill>
                  <a:latin typeface="NikoshBAN" panose="02000000000000000000" pitchFamily="2" charset="0"/>
                  <a:cs typeface="NikoshBAN" panose="02000000000000000000" pitchFamily="2" charset="0"/>
                </a:rPr>
                <a:t>স</a:t>
              </a:r>
              <a:r>
                <a:rPr lang="as-IN" sz="4400" b="1" dirty="0">
                  <a:solidFill>
                    <a:schemeClr val="bg1"/>
                  </a:solidFill>
                  <a:latin typeface="NikoshBAN" panose="02000000000000000000" pitchFamily="2" charset="0"/>
                  <a:cs typeface="NikoshBAN" panose="02000000000000000000" pitchFamily="2" charset="0"/>
                </a:rPr>
                <a:t>হ</a:t>
              </a:r>
              <a:r>
                <a:rPr lang="en-US" sz="4400" b="1" dirty="0">
                  <a:solidFill>
                    <a:schemeClr val="bg1"/>
                  </a:solidFill>
                  <a:latin typeface="NikoshBAN" panose="02000000000000000000" pitchFamily="2" charset="0"/>
                  <a:cs typeface="NikoshBAN" panose="02000000000000000000" pitchFamily="2" charset="0"/>
                </a:rPr>
                <a:t>া</a:t>
              </a:r>
              <a:r>
                <a:rPr lang="as-IN" sz="4400" b="1" dirty="0">
                  <a:solidFill>
                    <a:schemeClr val="bg1"/>
                  </a:solidFill>
                  <a:latin typeface="NikoshBAN" panose="02000000000000000000" pitchFamily="2" charset="0"/>
                  <a:cs typeface="NikoshBAN" panose="02000000000000000000" pitchFamily="2" charset="0"/>
                </a:rPr>
                <a:t>ন</a:t>
              </a:r>
              <a:r>
                <a:rPr lang="en-US" sz="4400" b="1" dirty="0" err="1">
                  <a:solidFill>
                    <a:schemeClr val="bg1"/>
                  </a:solidFill>
                  <a:latin typeface="NikoshBAN" panose="02000000000000000000" pitchFamily="2" charset="0"/>
                  <a:cs typeface="NikoshBAN" panose="02000000000000000000" pitchFamily="2" charset="0"/>
                </a:rPr>
                <a:t>ুভুতি</a:t>
              </a:r>
              <a:r>
                <a:rPr lang="en-US" sz="4400" b="1" dirty="0">
                  <a:solidFill>
                    <a:schemeClr val="bg1"/>
                  </a:solidFill>
                  <a:latin typeface="NikoshBAN" panose="02000000000000000000" pitchFamily="2" charset="0"/>
                  <a:cs typeface="NikoshBAN" panose="02000000000000000000" pitchFamily="2" charset="0"/>
                </a:rPr>
                <a:t> </a:t>
              </a:r>
            </a:p>
          </p:txBody>
        </p:sp>
      </p:grpSp>
    </p:spTree>
    <p:extLst>
      <p:ext uri="{BB962C8B-B14F-4D97-AF65-F5344CB8AC3E}">
        <p14:creationId xmlns="" xmlns:p14="http://schemas.microsoft.com/office/powerpoint/2010/main" val="99133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কাবুলিওয়ালা গল্প এর ছবির ফলাফল">
            <a:extLst>
              <a:ext uri="{FF2B5EF4-FFF2-40B4-BE49-F238E27FC236}">
                <a16:creationId xmlns="" xmlns:a16="http://schemas.microsoft.com/office/drawing/2014/main" id="{9A4832CF-BF03-4BF5-A5A4-AAA2FA164EF6}"/>
              </a:ext>
            </a:extLst>
          </p:cNvPr>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8729568" y="2307773"/>
            <a:ext cx="3525932" cy="3728358"/>
          </a:xfrm>
          <a:prstGeom prst="rect">
            <a:avLst/>
          </a:prstGeom>
          <a:ln w="47625">
            <a:noFill/>
          </a:ln>
          <a:effectLst>
            <a:reflection blurRad="12700" stA="30000" endPos="30000" dist="5000" dir="5400000" sy="-100000" algn="bl" rotWithShape="0"/>
          </a:effectLst>
          <a:scene3d>
            <a:camera prst="orthographicFront"/>
            <a:lightRig rig="threePt" dir="t">
              <a:rot lat="0" lon="0" rev="2700000"/>
            </a:lightRig>
          </a:scene3d>
          <a:sp3d>
            <a:bevelT w="63500" h="50800"/>
          </a:sp3d>
          <a:extLst>
            <a:ext uri="{909E8E84-426E-40DD-AFC4-6F175D3DCCD1}">
              <a14:hiddenFill xmlns="" xmlns:a14="http://schemas.microsoft.com/office/drawing/2010/main">
                <a:solidFill>
                  <a:srgbClr val="FFFFFF"/>
                </a:solidFill>
              </a14:hiddenFill>
            </a:ext>
          </a:extLst>
        </p:spPr>
      </p:pic>
      <p:sp>
        <p:nvSpPr>
          <p:cNvPr id="2" name="Rectangle 1">
            <a:extLst>
              <a:ext uri="{FF2B5EF4-FFF2-40B4-BE49-F238E27FC236}">
                <a16:creationId xmlns="" xmlns:a16="http://schemas.microsoft.com/office/drawing/2014/main" id="{48668DFB-E0D8-4C2F-A166-4BDFB8FC5479}"/>
              </a:ext>
            </a:extLst>
          </p:cNvPr>
          <p:cNvSpPr/>
          <p:nvPr/>
        </p:nvSpPr>
        <p:spPr>
          <a:xfrm>
            <a:off x="156027" y="1066388"/>
            <a:ext cx="8665029" cy="5632311"/>
          </a:xfrm>
          <a:prstGeom prst="rect">
            <a:avLst/>
          </a:prstGeom>
          <a:ln w="63500" cmpd="dbl">
            <a:solidFill>
              <a:srgbClr val="00B0F0"/>
            </a:solidFill>
          </a:ln>
        </p:spPr>
        <p:txBody>
          <a:bodyPr wrap="square">
            <a:spAutoFit/>
          </a:bodyPr>
          <a:lstStyle/>
          <a:p>
            <a:pPr algn="just"/>
            <a:r>
              <a:rPr lang="as-IN" sz="2000" b="1" dirty="0">
                <a:solidFill>
                  <a:srgbClr val="222222"/>
                </a:solidFill>
                <a:latin typeface="NikoshBAN" panose="02000000000000000000" pitchFamily="2" charset="0"/>
                <a:cs typeface="NikoshBAN" panose="02000000000000000000" pitchFamily="2" charset="0"/>
              </a:rPr>
              <a:t>আমি মিনির অমূলক ভয় ভাঙাইয়া দিবার অভিপ্রায়ে তাঁহাকে অন্তঃপুর হইতে ডাকাইয়া আনিলাম-সে আমার গা ঘেঁষিয়া কাবুলির মুখ এবং ঝুলির দিকে সন্দিগ্ধ নেত্রক্ষেপ করিয়া দাঁড়াইয়া রহিল। কাবুলি ঝুলির মধ্য হইতে কিস্‌মিস </a:t>
            </a:r>
            <a:r>
              <a:rPr lang="en-US" sz="2000" b="1" dirty="0" err="1">
                <a:solidFill>
                  <a:srgbClr val="222222"/>
                </a:solidFill>
                <a:latin typeface="NikoshBAN" panose="02000000000000000000" pitchFamily="2" charset="0"/>
                <a:cs typeface="NikoshBAN" panose="02000000000000000000" pitchFamily="2" charset="0"/>
              </a:rPr>
              <a:t>খোবানি</a:t>
            </a:r>
            <a:r>
              <a:rPr lang="as-IN" sz="2000" b="1" dirty="0">
                <a:solidFill>
                  <a:srgbClr val="222222"/>
                </a:solidFill>
                <a:latin typeface="NikoshBAN" panose="02000000000000000000" pitchFamily="2" charset="0"/>
                <a:cs typeface="NikoshBAN" panose="02000000000000000000" pitchFamily="2" charset="0"/>
              </a:rPr>
              <a:t> বাহির করি</a:t>
            </a:r>
            <a:r>
              <a:rPr lang="en-US" sz="2000" b="1" dirty="0" err="1">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 তাহাকে দিতে গেল, সে কিছুতেই লইল না, দ্বিগুণ সন্দেহের সহিত আমার হাঁটুর কাছে সংলগ্ন হই</a:t>
            </a:r>
            <a:r>
              <a:rPr lang="en-US" sz="2000" b="1" dirty="0" err="1">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 রহিল। প্রথম পরিচ</a:t>
            </a:r>
            <a:r>
              <a:rPr lang="en-US" sz="2000" b="1" dirty="0">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টা এমনি ভাবে গেল।</a:t>
            </a:r>
          </a:p>
          <a:p>
            <a:pPr algn="just"/>
            <a:r>
              <a:rPr lang="as-IN" sz="2000" b="1" dirty="0">
                <a:solidFill>
                  <a:srgbClr val="222222"/>
                </a:solidFill>
                <a:latin typeface="NikoshBAN" panose="02000000000000000000" pitchFamily="2" charset="0"/>
                <a:cs typeface="NikoshBAN" panose="02000000000000000000" pitchFamily="2" charset="0"/>
              </a:rPr>
              <a:t>কিছুদিন পরে একদিন সকালবেলা</a:t>
            </a:r>
            <a:r>
              <a:rPr lang="en-US" sz="2000" b="1" dirty="0">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 আবশ্যকবশত বা</a:t>
            </a:r>
            <a:r>
              <a:rPr lang="en-US" sz="2000" b="1" dirty="0">
                <a:solidFill>
                  <a:srgbClr val="222222"/>
                </a:solidFill>
                <a:latin typeface="NikoshBAN" panose="02000000000000000000" pitchFamily="2" charset="0"/>
                <a:cs typeface="NikoshBAN" panose="02000000000000000000" pitchFamily="2" charset="0"/>
              </a:rPr>
              <a:t>ড়</a:t>
            </a:r>
            <a:r>
              <a:rPr lang="as-IN" sz="2000" b="1" dirty="0">
                <a:solidFill>
                  <a:srgbClr val="222222"/>
                </a:solidFill>
                <a:latin typeface="NikoshBAN" panose="02000000000000000000" pitchFamily="2" charset="0"/>
                <a:cs typeface="NikoshBAN" panose="02000000000000000000" pitchFamily="2" charset="0"/>
              </a:rPr>
              <a:t>ি হইতে বাহির হইবার সম</a:t>
            </a:r>
            <a:r>
              <a:rPr lang="en-US" sz="2000" b="1" dirty="0">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 দেখি, আমার দুহিতাটি দ্বারের সমীপস্থ বেঞ্চির উপর বসি</a:t>
            </a:r>
            <a:r>
              <a:rPr lang="en-US" sz="2000" b="1" dirty="0" err="1">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 অনর্গল কথা কহি</a:t>
            </a:r>
            <a:r>
              <a:rPr lang="en-US" sz="2000" b="1" dirty="0" err="1">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 যাইতেছে এবং কাবুলিওয়ালা তাহার পদতলে বসি</a:t>
            </a:r>
            <a:r>
              <a:rPr lang="en-US" sz="2000" b="1" dirty="0" err="1">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 সহাস্যমুখে শুনিতেছে এবং মধ্যে মধ্যে প্রসঙ্গক্রমে নিজের মতামতও দো-আঁশলা বাংলা</a:t>
            </a:r>
            <a:r>
              <a:rPr lang="en-US" sz="2000" b="1" dirty="0">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 ব্যক্ত করিতেছে। মিনির পঞ্চবর্ষী</a:t>
            </a:r>
            <a:r>
              <a:rPr lang="en-US" sz="2000" b="1" dirty="0">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 জীবনের অভিজ্ঞতা</a:t>
            </a:r>
            <a:r>
              <a:rPr lang="en-US" sz="2000" b="1" dirty="0">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 বাবা ছাড়া এমন ধৈর্যবান শ্রোতা সে কখ</a:t>
            </a:r>
            <a:r>
              <a:rPr lang="en-US" sz="2000" b="1" dirty="0">
                <a:solidFill>
                  <a:srgbClr val="222222"/>
                </a:solidFill>
                <a:latin typeface="NikoshBAN" panose="02000000000000000000" pitchFamily="2" charset="0"/>
                <a:cs typeface="NikoshBAN" panose="02000000000000000000" pitchFamily="2" charset="0"/>
              </a:rPr>
              <a:t>ন</a:t>
            </a:r>
            <a:r>
              <a:rPr lang="as-IN" sz="2000" b="1" dirty="0">
                <a:solidFill>
                  <a:srgbClr val="222222"/>
                </a:solidFill>
                <a:latin typeface="NikoshBAN" panose="02000000000000000000" pitchFamily="2" charset="0"/>
                <a:cs typeface="NikoshBAN" panose="02000000000000000000" pitchFamily="2" charset="0"/>
              </a:rPr>
              <a:t>ো পা</a:t>
            </a:r>
            <a:r>
              <a:rPr lang="en-US" sz="2000" b="1" dirty="0">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 নাই। আবার দেখি, তাহার ক্ষুদ্র আঁচল বাদাম-কিসমিসে পরিপূর্ণ। আমি কাবুলিওয়ালাকে কহিলাম, “উহাকে এ-সব কেন দি</a:t>
            </a:r>
            <a:r>
              <a:rPr lang="en-US" sz="2000" b="1" dirty="0" err="1">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ছ। অমন আর দি</a:t>
            </a:r>
            <a:r>
              <a:rPr lang="en-US" sz="2000" b="1" dirty="0" err="1">
                <a:solidFill>
                  <a:srgbClr val="222222"/>
                </a:solidFill>
                <a:latin typeface="NikoshBAN" panose="02000000000000000000" pitchFamily="2" charset="0"/>
                <a:cs typeface="NikoshBAN" panose="02000000000000000000" pitchFamily="2" charset="0"/>
              </a:rPr>
              <a:t>য়ো</a:t>
            </a:r>
            <a:r>
              <a:rPr lang="en-US" sz="2000" b="1" dirty="0">
                <a:solidFill>
                  <a:srgbClr val="222222"/>
                </a:solidFill>
                <a:latin typeface="NikoshBAN" panose="02000000000000000000" pitchFamily="2" charset="0"/>
                <a:cs typeface="NikoshBAN" panose="02000000000000000000" pitchFamily="2" charset="0"/>
              </a:rPr>
              <a:t> </a:t>
            </a:r>
            <a:r>
              <a:rPr lang="as-IN" sz="2000" b="1" dirty="0">
                <a:solidFill>
                  <a:srgbClr val="222222"/>
                </a:solidFill>
                <a:latin typeface="NikoshBAN" panose="02000000000000000000" pitchFamily="2" charset="0"/>
                <a:cs typeface="NikoshBAN" panose="02000000000000000000" pitchFamily="2" charset="0"/>
              </a:rPr>
              <a:t> না।” বলি</a:t>
            </a:r>
            <a:r>
              <a:rPr lang="en-US" sz="2000" b="1" dirty="0" err="1">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 পকেট হইতে একটা আধুলি লই</a:t>
            </a:r>
            <a:r>
              <a:rPr lang="en-US" sz="2000" b="1" dirty="0" err="1">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 তাঁহাকে দিলাম। সে অসংকোচে আধুলি গ্রহণ করি</a:t>
            </a:r>
            <a:r>
              <a:rPr lang="en-US" sz="2000" b="1" dirty="0" err="1">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 ঝুলিতে পুরিল।</a:t>
            </a:r>
          </a:p>
          <a:p>
            <a:pPr algn="just"/>
            <a:r>
              <a:rPr lang="as-IN" sz="2000" b="1" dirty="0">
                <a:solidFill>
                  <a:srgbClr val="222222"/>
                </a:solidFill>
                <a:latin typeface="NikoshBAN" panose="02000000000000000000" pitchFamily="2" charset="0"/>
                <a:cs typeface="NikoshBAN" panose="02000000000000000000" pitchFamily="2" charset="0"/>
              </a:rPr>
              <a:t> বাড়িতে ফিরি</a:t>
            </a:r>
            <a:r>
              <a:rPr lang="en-US" sz="2000" b="1" dirty="0" err="1">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 আসি</a:t>
            </a:r>
            <a:r>
              <a:rPr lang="en-US" sz="2000" b="1" dirty="0" err="1">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 দেখি, সেই আধুলিটি লই</a:t>
            </a:r>
            <a:r>
              <a:rPr lang="en-US" sz="2000" b="1" dirty="0" err="1">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 </a:t>
            </a:r>
            <a:r>
              <a:rPr lang="en-US" sz="2000" b="1" dirty="0" err="1">
                <a:solidFill>
                  <a:srgbClr val="222222"/>
                </a:solidFill>
                <a:latin typeface="NikoshBAN" panose="02000000000000000000" pitchFamily="2" charset="0"/>
                <a:cs typeface="NikoshBAN" panose="02000000000000000000" pitchFamily="2" charset="0"/>
              </a:rPr>
              <a:t>ষোলো</a:t>
            </a:r>
            <a:r>
              <a:rPr lang="en-US" sz="2000" b="1" dirty="0">
                <a:solidFill>
                  <a:srgbClr val="222222"/>
                </a:solidFill>
                <a:latin typeface="NikoshBAN" panose="02000000000000000000" pitchFamily="2" charset="0"/>
                <a:cs typeface="NikoshBAN" panose="02000000000000000000" pitchFamily="2" charset="0"/>
              </a:rPr>
              <a:t> </a:t>
            </a:r>
            <a:r>
              <a:rPr lang="as-IN" sz="2000" b="1" dirty="0">
                <a:solidFill>
                  <a:srgbClr val="222222"/>
                </a:solidFill>
                <a:latin typeface="NikoshBAN" panose="02000000000000000000" pitchFamily="2" charset="0"/>
                <a:cs typeface="NikoshBAN" panose="02000000000000000000" pitchFamily="2" charset="0"/>
              </a:rPr>
              <a:t>আনা </a:t>
            </a:r>
            <a:r>
              <a:rPr lang="en-US" sz="2000" b="1" dirty="0">
                <a:solidFill>
                  <a:srgbClr val="222222"/>
                </a:solidFill>
                <a:latin typeface="NikoshBAN" panose="02000000000000000000" pitchFamily="2" charset="0"/>
                <a:cs typeface="NikoshBAN" panose="02000000000000000000" pitchFamily="2" charset="0"/>
              </a:rPr>
              <a:t>গ</a:t>
            </a:r>
            <a:r>
              <a:rPr lang="as-IN" sz="2000" b="1" dirty="0">
                <a:solidFill>
                  <a:srgbClr val="222222"/>
                </a:solidFill>
                <a:latin typeface="NikoshBAN" panose="02000000000000000000" pitchFamily="2" charset="0"/>
                <a:cs typeface="NikoshBAN" panose="02000000000000000000" pitchFamily="2" charset="0"/>
              </a:rPr>
              <a:t>ো</a:t>
            </a:r>
            <a:r>
              <a:rPr lang="en-US" sz="2000" b="1" dirty="0" err="1">
                <a:solidFill>
                  <a:srgbClr val="222222"/>
                </a:solidFill>
                <a:latin typeface="NikoshBAN" panose="02000000000000000000" pitchFamily="2" charset="0"/>
                <a:cs typeface="NikoshBAN" panose="02000000000000000000" pitchFamily="2" charset="0"/>
              </a:rPr>
              <a:t>লযোগ</a:t>
            </a:r>
            <a:r>
              <a:rPr lang="as-IN" sz="2000" b="1" dirty="0">
                <a:solidFill>
                  <a:srgbClr val="222222"/>
                </a:solidFill>
                <a:latin typeface="NikoshBAN" panose="02000000000000000000" pitchFamily="2" charset="0"/>
                <a:cs typeface="NikoshBAN" panose="02000000000000000000" pitchFamily="2" charset="0"/>
              </a:rPr>
              <a:t> বাধি</a:t>
            </a:r>
            <a:r>
              <a:rPr lang="en-US" sz="2000" b="1" dirty="0" err="1">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 গেছে।</a:t>
            </a:r>
          </a:p>
          <a:p>
            <a:pPr algn="just"/>
            <a:r>
              <a:rPr lang="as-IN" sz="2000" b="1" dirty="0">
                <a:solidFill>
                  <a:srgbClr val="222222"/>
                </a:solidFill>
                <a:latin typeface="NikoshBAN" panose="02000000000000000000" pitchFamily="2" charset="0"/>
                <a:cs typeface="NikoshBAN" panose="02000000000000000000" pitchFamily="2" charset="0"/>
              </a:rPr>
              <a:t> মিনির মা একটা শ্বেত চক্‌চকে </a:t>
            </a:r>
            <a:r>
              <a:rPr lang="en-US" sz="2000" b="1" dirty="0">
                <a:solidFill>
                  <a:srgbClr val="222222"/>
                </a:solidFill>
                <a:latin typeface="NikoshBAN" panose="02000000000000000000" pitchFamily="2" charset="0"/>
                <a:cs typeface="NikoshBAN" panose="02000000000000000000" pitchFamily="2" charset="0"/>
              </a:rPr>
              <a:t>গ</a:t>
            </a:r>
            <a:r>
              <a:rPr lang="as-IN" sz="2000" b="1" dirty="0">
                <a:solidFill>
                  <a:srgbClr val="222222"/>
                </a:solidFill>
                <a:latin typeface="NikoshBAN" panose="02000000000000000000" pitchFamily="2" charset="0"/>
                <a:cs typeface="NikoshBAN" panose="02000000000000000000" pitchFamily="2" charset="0"/>
              </a:rPr>
              <a:t>ো</a:t>
            </a:r>
            <a:r>
              <a:rPr lang="en-US" sz="2000" b="1" dirty="0">
                <a:solidFill>
                  <a:srgbClr val="222222"/>
                </a:solidFill>
                <a:latin typeface="NikoshBAN" panose="02000000000000000000" pitchFamily="2" charset="0"/>
                <a:cs typeface="NikoshBAN" panose="02000000000000000000" pitchFamily="2" charset="0"/>
              </a:rPr>
              <a:t>ল</a:t>
            </a:r>
            <a:r>
              <a:rPr lang="as-IN" sz="2000" b="1" dirty="0">
                <a:solidFill>
                  <a:srgbClr val="222222"/>
                </a:solidFill>
                <a:latin typeface="NikoshBAN" panose="02000000000000000000" pitchFamily="2" charset="0"/>
                <a:cs typeface="NikoshBAN" panose="02000000000000000000" pitchFamily="2" charset="0"/>
              </a:rPr>
              <a:t>া</a:t>
            </a:r>
            <a:r>
              <a:rPr lang="en-US" sz="2000" b="1" dirty="0">
                <a:solidFill>
                  <a:srgbClr val="222222"/>
                </a:solidFill>
                <a:latin typeface="NikoshBAN" panose="02000000000000000000" pitchFamily="2" charset="0"/>
                <a:cs typeface="NikoshBAN" panose="02000000000000000000" pitchFamily="2" charset="0"/>
              </a:rPr>
              <a:t>ক</a:t>
            </a:r>
            <a:r>
              <a:rPr lang="as-IN" sz="2000" b="1" dirty="0">
                <a:solidFill>
                  <a:srgbClr val="222222"/>
                </a:solidFill>
                <a:latin typeface="NikoshBAN" panose="02000000000000000000" pitchFamily="2" charset="0"/>
                <a:cs typeface="NikoshBAN" panose="02000000000000000000" pitchFamily="2" charset="0"/>
              </a:rPr>
              <a:t>া</a:t>
            </a:r>
            <a:r>
              <a:rPr lang="en-US" sz="2000" b="1" dirty="0">
                <a:solidFill>
                  <a:srgbClr val="222222"/>
                </a:solidFill>
                <a:latin typeface="NikoshBAN" panose="02000000000000000000" pitchFamily="2" charset="0"/>
                <a:cs typeface="NikoshBAN" panose="02000000000000000000" pitchFamily="2" charset="0"/>
              </a:rPr>
              <a:t>র</a:t>
            </a:r>
            <a:r>
              <a:rPr lang="as-IN" sz="2000" b="1" dirty="0">
                <a:solidFill>
                  <a:srgbClr val="222222"/>
                </a:solidFill>
                <a:latin typeface="NikoshBAN" panose="02000000000000000000" pitchFamily="2" charset="0"/>
                <a:cs typeface="NikoshBAN" panose="02000000000000000000" pitchFamily="2" charset="0"/>
              </a:rPr>
              <a:t> পদার্থ লই</a:t>
            </a:r>
            <a:r>
              <a:rPr lang="en-US" sz="2000" b="1" dirty="0" err="1">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 ভর্ৎসনার স্বরে মিনিকে জিজ্ঞাসা করিতেছেন, “তুই এ আধুলি কোথা</a:t>
            </a:r>
            <a:r>
              <a:rPr lang="en-US" sz="2000" b="1" dirty="0">
                <a:solidFill>
                  <a:srgbClr val="222222"/>
                </a:solidFill>
                <a:latin typeface="NikoshBAN" panose="02000000000000000000" pitchFamily="2" charset="0"/>
                <a:cs typeface="NikoshBAN" panose="02000000000000000000" pitchFamily="2" charset="0"/>
              </a:rPr>
              <a:t>য়</a:t>
            </a:r>
            <a:r>
              <a:rPr lang="as-IN" sz="2000" b="1" dirty="0">
                <a:solidFill>
                  <a:srgbClr val="222222"/>
                </a:solidFill>
                <a:latin typeface="NikoshBAN" panose="02000000000000000000" pitchFamily="2" charset="0"/>
                <a:cs typeface="NikoshBAN" panose="02000000000000000000" pitchFamily="2" charset="0"/>
              </a:rPr>
              <a:t> পেলি।”</a:t>
            </a:r>
            <a:r>
              <a:rPr lang="en-US" sz="2000" b="1" dirty="0">
                <a:solidFill>
                  <a:srgbClr val="222222"/>
                </a:solidFill>
                <a:latin typeface="NikoshBAN" panose="02000000000000000000" pitchFamily="2" charset="0"/>
                <a:cs typeface="NikoshBAN" panose="02000000000000000000" pitchFamily="2" charset="0"/>
              </a:rPr>
              <a:t> </a:t>
            </a:r>
          </a:p>
          <a:p>
            <a:r>
              <a:rPr lang="as-IN" sz="2000" b="1" dirty="0">
                <a:latin typeface="NikoshBAN" panose="02000000000000000000" pitchFamily="2" charset="0"/>
                <a:cs typeface="NikoshBAN" panose="02000000000000000000" pitchFamily="2" charset="0"/>
              </a:rPr>
              <a:t>মিনি বলিতেছে, “কাবুলিওয়ালা দিয়েছে।”</a:t>
            </a:r>
          </a:p>
          <a:p>
            <a:r>
              <a:rPr lang="as-IN" sz="2000" b="1" dirty="0">
                <a:latin typeface="NikoshBAN" panose="02000000000000000000" pitchFamily="2" charset="0"/>
                <a:cs typeface="NikoshBAN" panose="02000000000000000000" pitchFamily="2" charset="0"/>
              </a:rPr>
              <a:t> তাহার মা বলিতেছেন, “কাবুলিওয়ালার কাছ হইতে আধুলি তুই কেন নিতে গেলি।”</a:t>
            </a:r>
          </a:p>
          <a:p>
            <a:r>
              <a:rPr lang="as-IN" sz="2000" b="1" dirty="0">
                <a:latin typeface="NikoshBAN" panose="02000000000000000000" pitchFamily="2" charset="0"/>
                <a:cs typeface="NikoshBAN" panose="02000000000000000000" pitchFamily="2" charset="0"/>
              </a:rPr>
              <a:t> মিনি ক্রন্দনের উপক্রম করি</a:t>
            </a:r>
            <a:r>
              <a:rPr lang="en-US" sz="2000" b="1" dirty="0" err="1">
                <a:latin typeface="NikoshBAN" panose="02000000000000000000" pitchFamily="2" charset="0"/>
                <a:cs typeface="NikoshBAN" panose="02000000000000000000" pitchFamily="2" charset="0"/>
              </a:rPr>
              <a:t>য়া</a:t>
            </a:r>
            <a:r>
              <a:rPr lang="as-IN" sz="2000" b="1" dirty="0">
                <a:latin typeface="NikoshBAN" panose="02000000000000000000" pitchFamily="2" charset="0"/>
                <a:cs typeface="NikoshBAN" panose="02000000000000000000" pitchFamily="2" charset="0"/>
              </a:rPr>
              <a:t> কহিল, “আমি চাই নি, সে আপনি দিলে।”</a:t>
            </a:r>
          </a:p>
          <a:p>
            <a:r>
              <a:rPr lang="as-IN" sz="2000" b="1" dirty="0">
                <a:latin typeface="NikoshBAN" panose="02000000000000000000" pitchFamily="2" charset="0"/>
                <a:cs typeface="NikoshBAN" panose="02000000000000000000" pitchFamily="2" charset="0"/>
              </a:rPr>
              <a:t> আমি আসি</a:t>
            </a:r>
            <a:r>
              <a:rPr lang="en-US" sz="2000" b="1" dirty="0" err="1">
                <a:latin typeface="NikoshBAN" panose="02000000000000000000" pitchFamily="2" charset="0"/>
                <a:cs typeface="NikoshBAN" panose="02000000000000000000" pitchFamily="2" charset="0"/>
              </a:rPr>
              <a:t>য়া</a:t>
            </a:r>
            <a:r>
              <a:rPr lang="as-IN" sz="2000" b="1" dirty="0">
                <a:latin typeface="NikoshBAN" panose="02000000000000000000" pitchFamily="2" charset="0"/>
                <a:cs typeface="NikoshBAN" panose="02000000000000000000" pitchFamily="2" charset="0"/>
              </a:rPr>
              <a:t> মিনিকে তাহার আসন্ন বিপদ হইতে উদ্ধার করি</a:t>
            </a:r>
            <a:r>
              <a:rPr lang="en-US" sz="2000" b="1" dirty="0" err="1">
                <a:latin typeface="NikoshBAN" panose="02000000000000000000" pitchFamily="2" charset="0"/>
                <a:cs typeface="NikoshBAN" panose="02000000000000000000" pitchFamily="2" charset="0"/>
              </a:rPr>
              <a:t>য়া</a:t>
            </a:r>
            <a:r>
              <a:rPr lang="as-IN" sz="2000" b="1" dirty="0">
                <a:latin typeface="NikoshBAN" panose="02000000000000000000" pitchFamily="2" charset="0"/>
                <a:cs typeface="NikoshBAN" panose="02000000000000000000" pitchFamily="2" charset="0"/>
              </a:rPr>
              <a:t> বাহিরে লই</a:t>
            </a:r>
            <a:r>
              <a:rPr lang="en-US" sz="2000" b="1" dirty="0" err="1">
                <a:latin typeface="NikoshBAN" panose="02000000000000000000" pitchFamily="2" charset="0"/>
                <a:cs typeface="NikoshBAN" panose="02000000000000000000" pitchFamily="2" charset="0"/>
              </a:rPr>
              <a:t>য়া</a:t>
            </a:r>
            <a:r>
              <a:rPr lang="as-IN" sz="2000" b="1" dirty="0">
                <a:latin typeface="NikoshBAN" panose="02000000000000000000" pitchFamily="2" charset="0"/>
                <a:cs typeface="NikoshBAN" panose="02000000000000000000" pitchFamily="2" charset="0"/>
              </a:rPr>
              <a:t> গেলাম।</a:t>
            </a:r>
          </a:p>
          <a:p>
            <a:pPr algn="just"/>
            <a:endParaRPr lang="as-IN" sz="2000" b="1" i="0" dirty="0">
              <a:solidFill>
                <a:srgbClr val="222222"/>
              </a:solidFill>
              <a:effectLst/>
              <a:latin typeface="NikoshBAN" panose="02000000000000000000" pitchFamily="2" charset="0"/>
              <a:cs typeface="NikoshBAN" panose="02000000000000000000" pitchFamily="2" charset="0"/>
            </a:endParaRPr>
          </a:p>
        </p:txBody>
      </p:sp>
      <p:grpSp>
        <p:nvGrpSpPr>
          <p:cNvPr id="4" name="Group 3">
            <a:extLst>
              <a:ext uri="{FF2B5EF4-FFF2-40B4-BE49-F238E27FC236}">
                <a16:creationId xmlns="" xmlns:a16="http://schemas.microsoft.com/office/drawing/2014/main" id="{CC85DD4B-37BA-42DA-A7CA-42E124AFB7DF}"/>
              </a:ext>
            </a:extLst>
          </p:cNvPr>
          <p:cNvGrpSpPr/>
          <p:nvPr/>
        </p:nvGrpSpPr>
        <p:grpSpPr>
          <a:xfrm>
            <a:off x="4564741" y="151918"/>
            <a:ext cx="3277401" cy="800170"/>
            <a:chOff x="4528524" y="523877"/>
            <a:chExt cx="3704601" cy="960876"/>
          </a:xfrm>
        </p:grpSpPr>
        <p:grpSp>
          <p:nvGrpSpPr>
            <p:cNvPr id="5" name="Group 4">
              <a:extLst>
                <a:ext uri="{FF2B5EF4-FFF2-40B4-BE49-F238E27FC236}">
                  <a16:creationId xmlns="" xmlns:a16="http://schemas.microsoft.com/office/drawing/2014/main" id="{979FC56F-3C6D-4A8E-AEA5-6912FA9F4EB5}"/>
                </a:ext>
              </a:extLst>
            </p:cNvPr>
            <p:cNvGrpSpPr/>
            <p:nvPr/>
          </p:nvGrpSpPr>
          <p:grpSpPr>
            <a:xfrm>
              <a:off x="4528524" y="523877"/>
              <a:ext cx="3704601" cy="960876"/>
              <a:chOff x="2685833" y="2438656"/>
              <a:chExt cx="1400175" cy="679194"/>
            </a:xfrm>
          </p:grpSpPr>
          <p:sp>
            <p:nvSpPr>
              <p:cNvPr id="7" name="Rectangle: Diagonal Corners Rounded 6">
                <a:extLst>
                  <a:ext uri="{FF2B5EF4-FFF2-40B4-BE49-F238E27FC236}">
                    <a16:creationId xmlns="" xmlns:a16="http://schemas.microsoft.com/office/drawing/2014/main" id="{501069A5-69DD-44D5-862F-B167A6E77BB2}"/>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Diagonal Corners Rounded 7">
                <a:extLst>
                  <a:ext uri="{FF2B5EF4-FFF2-40B4-BE49-F238E27FC236}">
                    <a16:creationId xmlns="" xmlns:a16="http://schemas.microsoft.com/office/drawing/2014/main" id="{DC0D5A3E-305E-4786-88B0-E2941A90D639}"/>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 xmlns:a16="http://schemas.microsoft.com/office/drawing/2014/main" id="{E3B5E7B0-78B7-4636-A12B-D427A60C6BC0}"/>
                </a:ext>
              </a:extLst>
            </p:cNvPr>
            <p:cNvSpPr txBox="1"/>
            <p:nvPr/>
          </p:nvSpPr>
          <p:spPr>
            <a:xfrm>
              <a:off x="4624479" y="523877"/>
              <a:ext cx="3340486" cy="923975"/>
            </a:xfrm>
            <a:prstGeom prst="rect">
              <a:avLst/>
            </a:prstGeom>
            <a:noFill/>
          </p:spPr>
          <p:txBody>
            <a:bodyPr wrap="square" rtlCol="0">
              <a:spAutoFit/>
            </a:bodyPr>
            <a:lstStyle/>
            <a:p>
              <a:pPr algn="ctr"/>
              <a:r>
                <a:rPr lang="en-US" sz="4400" b="1" dirty="0">
                  <a:solidFill>
                    <a:schemeClr val="bg1"/>
                  </a:solidFill>
                  <a:latin typeface="NikoshBAN" panose="02000000000000000000" pitchFamily="2" charset="0"/>
                  <a:cs typeface="NikoshBAN" panose="02000000000000000000" pitchFamily="2" charset="0"/>
                </a:rPr>
                <a:t>প</a:t>
              </a:r>
              <a:r>
                <a:rPr lang="as-IN" sz="4400" b="1" dirty="0">
                  <a:solidFill>
                    <a:schemeClr val="bg1"/>
                  </a:solidFill>
                  <a:latin typeface="NikoshBAN" panose="02000000000000000000" pitchFamily="2" charset="0"/>
                  <a:cs typeface="NikoshBAN" panose="02000000000000000000" pitchFamily="2" charset="0"/>
                </a:rPr>
                <a:t>া</a:t>
              </a:r>
              <a:r>
                <a:rPr lang="en-US" sz="4400" b="1" dirty="0">
                  <a:solidFill>
                    <a:schemeClr val="bg1"/>
                  </a:solidFill>
                  <a:latin typeface="NikoshBAN" panose="02000000000000000000" pitchFamily="2" charset="0"/>
                  <a:cs typeface="NikoshBAN" panose="02000000000000000000" pitchFamily="2" charset="0"/>
                </a:rPr>
                <a:t>ঠ </a:t>
              </a:r>
              <a:r>
                <a:rPr lang="en-US" sz="4400" b="1" dirty="0" err="1">
                  <a:solidFill>
                    <a:schemeClr val="bg1"/>
                  </a:solidFill>
                  <a:latin typeface="NikoshBAN" panose="02000000000000000000" pitchFamily="2" charset="0"/>
                  <a:cs typeface="NikoshBAN" panose="02000000000000000000" pitchFamily="2" charset="0"/>
                </a:rPr>
                <a:t>পর্যালোচনা</a:t>
              </a:r>
              <a:r>
                <a:rPr lang="en-US" sz="4400" b="1" dirty="0">
                  <a:solidFill>
                    <a:schemeClr val="bg1"/>
                  </a:solidFill>
                  <a:latin typeface="NikoshBAN" panose="02000000000000000000" pitchFamily="2" charset="0"/>
                  <a:cs typeface="NikoshBAN" panose="02000000000000000000" pitchFamily="2" charset="0"/>
                </a:rPr>
                <a:t> </a:t>
              </a:r>
            </a:p>
          </p:txBody>
        </p:sp>
      </p:grpSp>
      <p:grpSp>
        <p:nvGrpSpPr>
          <p:cNvPr id="9" name="Group 8">
            <a:extLst>
              <a:ext uri="{FF2B5EF4-FFF2-40B4-BE49-F238E27FC236}">
                <a16:creationId xmlns="" xmlns:a16="http://schemas.microsoft.com/office/drawing/2014/main" id="{75A66CBC-C3E9-40DC-9A3E-B7490030F172}"/>
              </a:ext>
            </a:extLst>
          </p:cNvPr>
          <p:cNvGrpSpPr/>
          <p:nvPr/>
        </p:nvGrpSpPr>
        <p:grpSpPr>
          <a:xfrm>
            <a:off x="8936503" y="5905912"/>
            <a:ext cx="2311681" cy="800170"/>
            <a:chOff x="4528524" y="523877"/>
            <a:chExt cx="3704601" cy="960876"/>
          </a:xfrm>
        </p:grpSpPr>
        <p:grpSp>
          <p:nvGrpSpPr>
            <p:cNvPr id="10" name="Group 9">
              <a:extLst>
                <a:ext uri="{FF2B5EF4-FFF2-40B4-BE49-F238E27FC236}">
                  <a16:creationId xmlns="" xmlns:a16="http://schemas.microsoft.com/office/drawing/2014/main" id="{D9E236E1-111C-4F18-B44D-E1AC968F1EC9}"/>
                </a:ext>
              </a:extLst>
            </p:cNvPr>
            <p:cNvGrpSpPr/>
            <p:nvPr/>
          </p:nvGrpSpPr>
          <p:grpSpPr>
            <a:xfrm>
              <a:off x="4528524" y="523877"/>
              <a:ext cx="3704601" cy="960876"/>
              <a:chOff x="2685833" y="2438656"/>
              <a:chExt cx="1400175" cy="679194"/>
            </a:xfrm>
          </p:grpSpPr>
          <p:sp>
            <p:nvSpPr>
              <p:cNvPr id="12" name="Rectangle: Diagonal Corners Rounded 11">
                <a:extLst>
                  <a:ext uri="{FF2B5EF4-FFF2-40B4-BE49-F238E27FC236}">
                    <a16:creationId xmlns="" xmlns:a16="http://schemas.microsoft.com/office/drawing/2014/main" id="{864489E7-FD5C-4CED-BB96-71BA2EECBFBA}"/>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Diagonal Corners Rounded 12">
                <a:extLst>
                  <a:ext uri="{FF2B5EF4-FFF2-40B4-BE49-F238E27FC236}">
                    <a16:creationId xmlns="" xmlns:a16="http://schemas.microsoft.com/office/drawing/2014/main" id="{D84B1F03-BC4D-42FC-BB5B-D53662FB6A5C}"/>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 xmlns:a16="http://schemas.microsoft.com/office/drawing/2014/main" id="{48A8AFA5-7215-4B79-85FE-E9CA27019014}"/>
                </a:ext>
              </a:extLst>
            </p:cNvPr>
            <p:cNvSpPr txBox="1"/>
            <p:nvPr/>
          </p:nvSpPr>
          <p:spPr>
            <a:xfrm>
              <a:off x="4624479" y="523877"/>
              <a:ext cx="3340486" cy="923975"/>
            </a:xfrm>
            <a:prstGeom prst="rect">
              <a:avLst/>
            </a:prstGeom>
            <a:noFill/>
          </p:spPr>
          <p:txBody>
            <a:bodyPr wrap="square" rtlCol="0">
              <a:spAutoFit/>
            </a:bodyPr>
            <a:lstStyle/>
            <a:p>
              <a:pPr algn="ctr"/>
              <a:r>
                <a:rPr lang="en-US" sz="4400" b="1" dirty="0">
                  <a:solidFill>
                    <a:schemeClr val="bg1"/>
                  </a:solidFill>
                  <a:latin typeface="NikoshBAN" panose="02000000000000000000" pitchFamily="2" charset="0"/>
                  <a:cs typeface="NikoshBAN" panose="02000000000000000000" pitchFamily="2" charset="0"/>
                </a:rPr>
                <a:t>স</a:t>
              </a:r>
              <a:r>
                <a:rPr lang="as-IN" sz="4400" b="1" dirty="0">
                  <a:solidFill>
                    <a:schemeClr val="bg1"/>
                  </a:solidFill>
                  <a:latin typeface="NikoshBAN" panose="02000000000000000000" pitchFamily="2" charset="0"/>
                  <a:cs typeface="NikoshBAN" panose="02000000000000000000" pitchFamily="2" charset="0"/>
                </a:rPr>
                <a:t>হ</a:t>
              </a:r>
              <a:r>
                <a:rPr lang="en-US" sz="4400" b="1" dirty="0">
                  <a:solidFill>
                    <a:schemeClr val="bg1"/>
                  </a:solidFill>
                  <a:latin typeface="NikoshBAN" panose="02000000000000000000" pitchFamily="2" charset="0"/>
                  <a:cs typeface="NikoshBAN" panose="02000000000000000000" pitchFamily="2" charset="0"/>
                </a:rPr>
                <a:t>ম</a:t>
              </a:r>
              <a:r>
                <a:rPr lang="as-IN" sz="4400" b="1" dirty="0">
                  <a:solidFill>
                    <a:schemeClr val="bg1"/>
                  </a:solidFill>
                  <a:latin typeface="NikoshBAN" panose="02000000000000000000" pitchFamily="2" charset="0"/>
                  <a:cs typeface="NikoshBAN" panose="02000000000000000000" pitchFamily="2" charset="0"/>
                </a:rPr>
                <a:t>র</a:t>
              </a:r>
              <a:r>
                <a:rPr lang="en-US" sz="4400" b="1" dirty="0" err="1">
                  <a:solidFill>
                    <a:schemeClr val="bg1"/>
                  </a:solidFill>
                  <a:latin typeface="NikoshBAN" panose="02000000000000000000" pitchFamily="2" charset="0"/>
                  <a:cs typeface="NikoshBAN" panose="02000000000000000000" pitchFamily="2" charset="0"/>
                </a:rPr>
                <a:t>্মিতা</a:t>
              </a:r>
              <a:r>
                <a:rPr lang="en-US" sz="4400" b="1" dirty="0">
                  <a:solidFill>
                    <a:schemeClr val="bg1"/>
                  </a:solidFill>
                  <a:latin typeface="NikoshBAN" panose="02000000000000000000" pitchFamily="2" charset="0"/>
                  <a:cs typeface="NikoshBAN" panose="02000000000000000000" pitchFamily="2" charset="0"/>
                </a:rPr>
                <a:t> </a:t>
              </a:r>
            </a:p>
          </p:txBody>
        </p:sp>
      </p:grpSp>
    </p:spTree>
    <p:extLst>
      <p:ext uri="{BB962C8B-B14F-4D97-AF65-F5344CB8AC3E}">
        <p14:creationId xmlns="" xmlns:p14="http://schemas.microsoft.com/office/powerpoint/2010/main" val="136100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8427" y="457200"/>
            <a:ext cx="3981850" cy="1107996"/>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6600" b="1" u="sng" dirty="0" smtClean="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দল</a:t>
            </a:r>
            <a:r>
              <a:rPr lang="en-US" sz="6600" b="1" u="sng" dirty="0" err="1" smtClean="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গত</a:t>
            </a:r>
            <a:r>
              <a:rPr lang="bn-IN" sz="6600" b="1" u="sng" dirty="0" smtClean="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bn-IN" sz="6600" b="1" u="sng"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কাজ</a:t>
            </a:r>
            <a:endParaRPr lang="en-US" sz="6600" b="1" u="sng"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11201" y="1828801"/>
            <a:ext cx="5027447" cy="3886199"/>
          </a:xfrm>
          <a:prstGeom prst="ellipse">
            <a:avLst/>
          </a:prstGeom>
          <a:ln>
            <a:noFill/>
          </a:ln>
          <a:effectLst>
            <a:softEdge rad="112500"/>
          </a:effectLst>
        </p:spPr>
      </p:pic>
      <p:sp>
        <p:nvSpPr>
          <p:cNvPr id="9" name="Down Arrow Callout 8"/>
          <p:cNvSpPr/>
          <p:nvPr/>
        </p:nvSpPr>
        <p:spPr>
          <a:xfrm>
            <a:off x="6127531" y="189188"/>
            <a:ext cx="5486400" cy="2207704"/>
          </a:xfrm>
          <a:prstGeom prst="downArrowCallout">
            <a:avLst/>
          </a:prstGeom>
          <a:solidFill>
            <a:schemeClr val="tx2">
              <a:lumMod val="75000"/>
              <a:lumOff val="2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FF00"/>
                </a:solidFill>
                <a:latin typeface="NikoshBAN" panose="02000000000000000000" pitchFamily="2" charset="0"/>
                <a:cs typeface="NikoshBAN" panose="02000000000000000000" pitchFamily="2" charset="0"/>
              </a:rPr>
              <a:t>সাধুরীতির অনুচ্ছেদটি চলিতরীতিতে  রূপান্তর কর।</a:t>
            </a:r>
            <a:endParaRPr lang="en-US" sz="3200" dirty="0">
              <a:solidFill>
                <a:srgbClr val="00FF00"/>
              </a:solidFill>
              <a:latin typeface="NikoshBAN" panose="02000000000000000000" pitchFamily="2" charset="0"/>
              <a:cs typeface="NikoshBAN" panose="02000000000000000000" pitchFamily="2" charset="0"/>
            </a:endParaRPr>
          </a:p>
        </p:txBody>
      </p:sp>
      <p:sp>
        <p:nvSpPr>
          <p:cNvPr id="10" name="Rectangle 9"/>
          <p:cNvSpPr/>
          <p:nvPr/>
        </p:nvSpPr>
        <p:spPr>
          <a:xfrm>
            <a:off x="6095999" y="2427890"/>
            <a:ext cx="5759669" cy="378372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3200" dirty="0">
                <a:solidFill>
                  <a:schemeClr val="tx1"/>
                </a:solidFill>
                <a:latin typeface="NikoshBAN" pitchFamily="2" charset="0"/>
                <a:cs typeface="NikoshBAN" pitchFamily="2" charset="0"/>
              </a:rPr>
              <a:t>দেখিলাম কাগজের উপর একটি ছোট্ট হাতের ছাপ।ফটো গ্রাফ নহে,তেলের ছবি নহ,হাতে খানিকটা ভুষা মাখাইয়া কাগজের উপরে তাহার চিহ্ন ধরিয়া লইয়াছে। কন্যার এই স্মরণ চিহ্নটুকু বুকের কাছে লইয়া  রহমত প্রতিবৎসর কলিকাতার রাস্তায় মেওয়া বেচিতে আসে।</a:t>
            </a:r>
            <a:endParaRPr lang="en-US" sz="3200" dirty="0">
              <a:solidFill>
                <a:schemeClr val="tx1"/>
              </a:solidFill>
              <a:latin typeface="NikoshBAN" pitchFamily="2" charset="0"/>
              <a:cs typeface="NikoshBAN" pitchFamily="2" charset="0"/>
            </a:endParaRPr>
          </a:p>
          <a:p>
            <a:pPr algn="ct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842649996"/>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rrow: Pentagon 25">
            <a:extLst>
              <a:ext uri="{FF2B5EF4-FFF2-40B4-BE49-F238E27FC236}">
                <a16:creationId xmlns="" xmlns:a16="http://schemas.microsoft.com/office/drawing/2014/main" id="{97F7485C-12DF-4A72-888D-5CB4CD86E6F5}"/>
              </a:ext>
            </a:extLst>
          </p:cNvPr>
          <p:cNvSpPr/>
          <p:nvPr/>
        </p:nvSpPr>
        <p:spPr>
          <a:xfrm>
            <a:off x="4449819" y="1371082"/>
            <a:ext cx="3178897" cy="568204"/>
          </a:xfrm>
          <a:prstGeom prst="homePlate">
            <a:avLst/>
          </a:prstGeom>
          <a:gradFill flip="none" rotWithShape="1">
            <a:gsLst>
              <a:gs pos="100000">
                <a:srgbClr val="FFFF00"/>
              </a:gs>
              <a:gs pos="0">
                <a:srgbClr val="92D050"/>
              </a:gs>
            </a:gsLst>
            <a:lin ang="10800000" scaled="0"/>
            <a:tileRect/>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err="1">
                <a:solidFill>
                  <a:srgbClr val="7030A0"/>
                </a:solidFill>
                <a:latin typeface="NikoshBAN" panose="02000000000000000000" pitchFamily="2" charset="0"/>
                <a:cs typeface="NikoshBAN" panose="02000000000000000000" pitchFamily="2" charset="0"/>
              </a:rPr>
              <a:t>গিতাঞ্জলী</a:t>
            </a:r>
            <a:r>
              <a:rPr lang="en-US" sz="2400" b="1" dirty="0">
                <a:solidFill>
                  <a:srgbClr val="7030A0"/>
                </a:solidFill>
                <a:latin typeface="NikoshBAN" panose="02000000000000000000" pitchFamily="2" charset="0"/>
                <a:cs typeface="NikoshBAN" panose="02000000000000000000" pitchFamily="2" charset="0"/>
              </a:rPr>
              <a:t> </a:t>
            </a:r>
          </a:p>
        </p:txBody>
      </p:sp>
      <p:sp>
        <p:nvSpPr>
          <p:cNvPr id="27" name="Arrow: Pentagon 26">
            <a:extLst>
              <a:ext uri="{FF2B5EF4-FFF2-40B4-BE49-F238E27FC236}">
                <a16:creationId xmlns="" xmlns:a16="http://schemas.microsoft.com/office/drawing/2014/main" id="{2FF64279-DE12-4916-90C4-EBFE93119B45}"/>
              </a:ext>
            </a:extLst>
          </p:cNvPr>
          <p:cNvSpPr/>
          <p:nvPr/>
        </p:nvSpPr>
        <p:spPr>
          <a:xfrm>
            <a:off x="4449819" y="2152881"/>
            <a:ext cx="3178897" cy="568204"/>
          </a:xfrm>
          <a:prstGeom prst="homePlate">
            <a:avLst/>
          </a:prstGeom>
          <a:gradFill flip="none" rotWithShape="1">
            <a:gsLst>
              <a:gs pos="100000">
                <a:srgbClr val="FFFF00"/>
              </a:gs>
              <a:gs pos="0">
                <a:srgbClr val="92D050"/>
              </a:gs>
            </a:gsLst>
            <a:lin ang="10800000" scaled="0"/>
            <a:tileRect/>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err="1">
                <a:solidFill>
                  <a:srgbClr val="7030A0"/>
                </a:solidFill>
                <a:latin typeface="NikoshBAN" panose="02000000000000000000" pitchFamily="2" charset="0"/>
                <a:cs typeface="NikoshBAN" panose="02000000000000000000" pitchFamily="2" charset="0"/>
              </a:rPr>
              <a:t>কলকাতা</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জোড়া</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সাঁকো</a:t>
            </a:r>
            <a:r>
              <a:rPr lang="en-US" sz="2400" b="1" dirty="0">
                <a:solidFill>
                  <a:srgbClr val="7030A0"/>
                </a:solidFill>
                <a:latin typeface="NikoshBAN" panose="02000000000000000000" pitchFamily="2" charset="0"/>
                <a:cs typeface="NikoshBAN" panose="02000000000000000000" pitchFamily="2" charset="0"/>
              </a:rPr>
              <a:t> </a:t>
            </a:r>
          </a:p>
        </p:txBody>
      </p:sp>
      <p:sp>
        <p:nvSpPr>
          <p:cNvPr id="28" name="Arrow: Pentagon 27">
            <a:extLst>
              <a:ext uri="{FF2B5EF4-FFF2-40B4-BE49-F238E27FC236}">
                <a16:creationId xmlns="" xmlns:a16="http://schemas.microsoft.com/office/drawing/2014/main" id="{5BD5A1BD-857F-47A5-B29F-F1438AB654A9}"/>
              </a:ext>
            </a:extLst>
          </p:cNvPr>
          <p:cNvSpPr/>
          <p:nvPr/>
        </p:nvSpPr>
        <p:spPr>
          <a:xfrm>
            <a:off x="4449819" y="2934680"/>
            <a:ext cx="3178897" cy="568204"/>
          </a:xfrm>
          <a:prstGeom prst="homePlate">
            <a:avLst/>
          </a:prstGeom>
          <a:gradFill flip="none" rotWithShape="1">
            <a:gsLst>
              <a:gs pos="100000">
                <a:srgbClr val="FFFF00"/>
              </a:gs>
              <a:gs pos="0">
                <a:srgbClr val="92D050"/>
              </a:gs>
            </a:gsLst>
            <a:lin ang="10800000" scaled="0"/>
            <a:tileRect/>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err="1">
                <a:solidFill>
                  <a:srgbClr val="7030A0"/>
                </a:solidFill>
                <a:latin typeface="NikoshBAN" panose="02000000000000000000" pitchFamily="2" charset="0"/>
                <a:cs typeface="NikoshBAN" panose="02000000000000000000" pitchFamily="2" charset="0"/>
              </a:rPr>
              <a:t>কুষ্টিয়া</a:t>
            </a:r>
            <a:r>
              <a:rPr lang="en-US" sz="2400" b="1" dirty="0">
                <a:solidFill>
                  <a:srgbClr val="7030A0"/>
                </a:solidFill>
                <a:latin typeface="NikoshBAN" panose="02000000000000000000" pitchFamily="2" charset="0"/>
                <a:cs typeface="NikoshBAN" panose="02000000000000000000" pitchFamily="2" charset="0"/>
              </a:rPr>
              <a:t> </a:t>
            </a:r>
          </a:p>
        </p:txBody>
      </p:sp>
      <p:sp>
        <p:nvSpPr>
          <p:cNvPr id="29" name="Arrow: Pentagon 28">
            <a:extLst>
              <a:ext uri="{FF2B5EF4-FFF2-40B4-BE49-F238E27FC236}">
                <a16:creationId xmlns="" xmlns:a16="http://schemas.microsoft.com/office/drawing/2014/main" id="{839B245F-E76D-4E72-8E6B-8D276B81C6C8}"/>
              </a:ext>
            </a:extLst>
          </p:cNvPr>
          <p:cNvSpPr/>
          <p:nvPr/>
        </p:nvSpPr>
        <p:spPr>
          <a:xfrm>
            <a:off x="4449819" y="3716479"/>
            <a:ext cx="3178897" cy="568204"/>
          </a:xfrm>
          <a:prstGeom prst="homePlate">
            <a:avLst/>
          </a:prstGeom>
          <a:gradFill flip="none" rotWithShape="1">
            <a:gsLst>
              <a:gs pos="100000">
                <a:srgbClr val="FFFF00"/>
              </a:gs>
              <a:gs pos="0">
                <a:srgbClr val="92D050"/>
              </a:gs>
            </a:gsLst>
            <a:lin ang="10800000" scaled="0"/>
            <a:tileRect/>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err="1">
                <a:solidFill>
                  <a:srgbClr val="7030A0"/>
                </a:solidFill>
                <a:latin typeface="NikoshBAN" panose="02000000000000000000" pitchFamily="2" charset="0"/>
                <a:cs typeface="NikoshBAN" panose="02000000000000000000" pitchFamily="2" charset="0"/>
              </a:rPr>
              <a:t>খোকি</a:t>
            </a:r>
            <a:r>
              <a:rPr lang="en-US" sz="2400" b="1" dirty="0">
                <a:solidFill>
                  <a:srgbClr val="7030A0"/>
                </a:solidFill>
                <a:latin typeface="NikoshBAN" panose="02000000000000000000" pitchFamily="2" charset="0"/>
                <a:cs typeface="NikoshBAN" panose="02000000000000000000" pitchFamily="2" charset="0"/>
              </a:rPr>
              <a:t> </a:t>
            </a:r>
          </a:p>
        </p:txBody>
      </p:sp>
      <p:sp>
        <p:nvSpPr>
          <p:cNvPr id="30" name="Arrow: Pentagon 29">
            <a:extLst>
              <a:ext uri="{FF2B5EF4-FFF2-40B4-BE49-F238E27FC236}">
                <a16:creationId xmlns="" xmlns:a16="http://schemas.microsoft.com/office/drawing/2014/main" id="{8A446A87-D7E0-4380-A1AC-6BDC9B46884F}"/>
              </a:ext>
            </a:extLst>
          </p:cNvPr>
          <p:cNvSpPr/>
          <p:nvPr/>
        </p:nvSpPr>
        <p:spPr>
          <a:xfrm>
            <a:off x="4449819" y="4498278"/>
            <a:ext cx="3178897" cy="568204"/>
          </a:xfrm>
          <a:prstGeom prst="homePlate">
            <a:avLst/>
          </a:prstGeom>
          <a:gradFill flip="none" rotWithShape="1">
            <a:gsLst>
              <a:gs pos="100000">
                <a:srgbClr val="FFFF00"/>
              </a:gs>
              <a:gs pos="0">
                <a:srgbClr val="92D050"/>
              </a:gs>
            </a:gsLst>
            <a:lin ang="10800000" scaled="0"/>
            <a:tileRect/>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err="1">
                <a:solidFill>
                  <a:srgbClr val="7030A0"/>
                </a:solidFill>
                <a:latin typeface="NikoshBAN" panose="02000000000000000000" pitchFamily="2" charset="0"/>
                <a:cs typeface="NikoshBAN" panose="02000000000000000000" pitchFamily="2" charset="0"/>
              </a:rPr>
              <a:t>নাটকের</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সংলাপে</a:t>
            </a:r>
            <a:r>
              <a:rPr lang="en-US" sz="2400" b="1" dirty="0">
                <a:solidFill>
                  <a:srgbClr val="7030A0"/>
                </a:solidFill>
                <a:latin typeface="NikoshBAN" panose="02000000000000000000" pitchFamily="2" charset="0"/>
                <a:cs typeface="NikoshBAN" panose="02000000000000000000" pitchFamily="2" charset="0"/>
              </a:rPr>
              <a:t> </a:t>
            </a:r>
          </a:p>
        </p:txBody>
      </p:sp>
      <p:sp>
        <p:nvSpPr>
          <p:cNvPr id="31" name="Arrow: Pentagon 30">
            <a:extLst>
              <a:ext uri="{FF2B5EF4-FFF2-40B4-BE49-F238E27FC236}">
                <a16:creationId xmlns="" xmlns:a16="http://schemas.microsoft.com/office/drawing/2014/main" id="{F3C3232E-46C1-46E2-A0EE-60946E6816A9}"/>
              </a:ext>
            </a:extLst>
          </p:cNvPr>
          <p:cNvSpPr/>
          <p:nvPr/>
        </p:nvSpPr>
        <p:spPr>
          <a:xfrm>
            <a:off x="4449819" y="5280077"/>
            <a:ext cx="3178897" cy="568204"/>
          </a:xfrm>
          <a:prstGeom prst="homePlate">
            <a:avLst/>
          </a:prstGeom>
          <a:gradFill flip="none" rotWithShape="1">
            <a:gsLst>
              <a:gs pos="100000">
                <a:srgbClr val="FFFF00"/>
              </a:gs>
              <a:gs pos="0">
                <a:srgbClr val="92D050"/>
              </a:gs>
            </a:gsLst>
            <a:lin ang="10800000" scaled="0"/>
            <a:tileRect/>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err="1">
                <a:solidFill>
                  <a:srgbClr val="7030A0"/>
                </a:solidFill>
                <a:latin typeface="NikoshBAN" panose="02000000000000000000" pitchFamily="2" charset="0"/>
                <a:cs typeface="NikoshBAN" panose="02000000000000000000" pitchFamily="2" charset="0"/>
              </a:rPr>
              <a:t>চলিত</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ভাষা</a:t>
            </a:r>
            <a:r>
              <a:rPr lang="en-US" sz="2400" b="1" dirty="0">
                <a:solidFill>
                  <a:srgbClr val="7030A0"/>
                </a:solidFill>
                <a:latin typeface="NikoshBAN" panose="02000000000000000000" pitchFamily="2" charset="0"/>
                <a:cs typeface="NikoshBAN" panose="02000000000000000000" pitchFamily="2" charset="0"/>
              </a:rPr>
              <a:t> </a:t>
            </a:r>
          </a:p>
        </p:txBody>
      </p:sp>
      <p:sp>
        <p:nvSpPr>
          <p:cNvPr id="14" name="Rectangle: Rounded Corners 13">
            <a:extLst>
              <a:ext uri="{FF2B5EF4-FFF2-40B4-BE49-F238E27FC236}">
                <a16:creationId xmlns="" xmlns:a16="http://schemas.microsoft.com/office/drawing/2014/main" id="{4F8F0763-93CC-45D4-9894-BCB644534BC6}"/>
              </a:ext>
            </a:extLst>
          </p:cNvPr>
          <p:cNvSpPr/>
          <p:nvPr/>
        </p:nvSpPr>
        <p:spPr>
          <a:xfrm>
            <a:off x="1098152" y="1289867"/>
            <a:ext cx="6544857" cy="731373"/>
          </a:xfrm>
          <a:prstGeom prst="roundRect">
            <a:avLst>
              <a:gd name="adj" fmla="val 18841"/>
            </a:avLst>
          </a:prstGeom>
          <a:gradFill flip="none" rotWithShape="1">
            <a:gsLst>
              <a:gs pos="100000">
                <a:srgbClr val="FFFF00"/>
              </a:gs>
              <a:gs pos="0">
                <a:srgbClr val="92D050"/>
              </a:gs>
            </a:gsLst>
            <a:lin ang="2700000" scaled="1"/>
            <a:tileRect/>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7030A0"/>
                </a:solidFill>
                <a:latin typeface="NikoshBAN" panose="02000000000000000000" pitchFamily="2" charset="0"/>
                <a:cs typeface="NikoshBAN" panose="02000000000000000000" pitchFamily="2" charset="0"/>
              </a:rPr>
              <a:t>র</a:t>
            </a:r>
            <a:r>
              <a:rPr lang="as-IN" sz="2400" b="1" dirty="0">
                <a:solidFill>
                  <a:srgbClr val="7030A0"/>
                </a:solidFill>
                <a:latin typeface="NikoshBAN" panose="02000000000000000000" pitchFamily="2" charset="0"/>
                <a:cs typeface="NikoshBAN" panose="02000000000000000000" pitchFamily="2" charset="0"/>
              </a:rPr>
              <a:t>ব</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ঠাকুর</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কোন</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কাব্যের</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জন্য</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নোবেল</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পুরষ্কা</a:t>
            </a:r>
            <a:r>
              <a:rPr lang="as-IN" sz="2400" b="1" dirty="0">
                <a:solidFill>
                  <a:srgbClr val="7030A0"/>
                </a:solidFill>
                <a:latin typeface="NikoshBAN" panose="02000000000000000000" pitchFamily="2" charset="0"/>
                <a:cs typeface="NikoshBAN" panose="02000000000000000000" pitchFamily="2" charset="0"/>
              </a:rPr>
              <a:t>র</a:t>
            </a:r>
            <a:r>
              <a:rPr lang="en-US" sz="2400" b="1" dirty="0">
                <a:solidFill>
                  <a:srgbClr val="7030A0"/>
                </a:solidFill>
                <a:latin typeface="NikoshBAN" panose="02000000000000000000" pitchFamily="2" charset="0"/>
                <a:cs typeface="NikoshBAN" panose="02000000000000000000" pitchFamily="2" charset="0"/>
              </a:rPr>
              <a:t> </a:t>
            </a:r>
            <a:r>
              <a:rPr lang="as-IN" sz="2400" b="1" dirty="0">
                <a:solidFill>
                  <a:srgbClr val="7030A0"/>
                </a:solidFill>
                <a:latin typeface="NikoshBAN" panose="02000000000000000000" pitchFamily="2" charset="0"/>
                <a:cs typeface="NikoshBAN" panose="02000000000000000000" pitchFamily="2" charset="0"/>
              </a:rPr>
              <a:t>প</a:t>
            </a:r>
            <a:r>
              <a:rPr lang="en-US" sz="2400" b="1" dirty="0">
                <a:solidFill>
                  <a:srgbClr val="7030A0"/>
                </a:solidFill>
                <a:latin typeface="NikoshBAN" panose="02000000000000000000" pitchFamily="2" charset="0"/>
                <a:cs typeface="NikoshBAN" panose="02000000000000000000" pitchFamily="2" charset="0"/>
              </a:rPr>
              <a:t>ে</a:t>
            </a:r>
            <a:r>
              <a:rPr lang="as-IN" sz="2400" b="1" dirty="0">
                <a:solidFill>
                  <a:srgbClr val="7030A0"/>
                </a:solidFill>
                <a:latin typeface="NikoshBAN" panose="02000000000000000000" pitchFamily="2" charset="0"/>
                <a:cs typeface="NikoshBAN" panose="02000000000000000000" pitchFamily="2" charset="0"/>
              </a:rPr>
              <a:t>য়</a:t>
            </a:r>
            <a:r>
              <a:rPr lang="en-US" sz="2400" b="1" dirty="0" err="1">
                <a:solidFill>
                  <a:srgbClr val="7030A0"/>
                </a:solidFill>
                <a:latin typeface="NikoshBAN" panose="02000000000000000000" pitchFamily="2" charset="0"/>
                <a:cs typeface="NikoshBAN" panose="02000000000000000000" pitchFamily="2" charset="0"/>
              </a:rPr>
              <a:t>েছিলেন</a:t>
            </a:r>
            <a:r>
              <a:rPr lang="en-US" sz="2400" b="1" dirty="0">
                <a:solidFill>
                  <a:srgbClr val="7030A0"/>
                </a:solidFill>
                <a:latin typeface="NikoshBAN" panose="02000000000000000000" pitchFamily="2" charset="0"/>
                <a:cs typeface="NikoshBAN" panose="02000000000000000000" pitchFamily="2" charset="0"/>
              </a:rPr>
              <a:t> ?</a:t>
            </a:r>
          </a:p>
        </p:txBody>
      </p:sp>
      <p:sp>
        <p:nvSpPr>
          <p:cNvPr id="17" name="Rectangle: Rounded Corners 16">
            <a:extLst>
              <a:ext uri="{FF2B5EF4-FFF2-40B4-BE49-F238E27FC236}">
                <a16:creationId xmlns="" xmlns:a16="http://schemas.microsoft.com/office/drawing/2014/main" id="{402F56B7-9E1A-435A-91A3-48793403E216}"/>
              </a:ext>
            </a:extLst>
          </p:cNvPr>
          <p:cNvSpPr/>
          <p:nvPr/>
        </p:nvSpPr>
        <p:spPr>
          <a:xfrm>
            <a:off x="1098152" y="2070148"/>
            <a:ext cx="6544857" cy="731373"/>
          </a:xfrm>
          <a:prstGeom prst="roundRect">
            <a:avLst>
              <a:gd name="adj" fmla="val 18841"/>
            </a:avLst>
          </a:prstGeom>
          <a:gradFill flip="none" rotWithShape="1">
            <a:gsLst>
              <a:gs pos="100000">
                <a:srgbClr val="FFFF00"/>
              </a:gs>
              <a:gs pos="0">
                <a:srgbClr val="92D050"/>
              </a:gs>
            </a:gsLst>
            <a:lin ang="2700000" scaled="1"/>
            <a:tileRect/>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7030A0"/>
                </a:solidFill>
                <a:latin typeface="NikoshBAN" panose="02000000000000000000" pitchFamily="2" charset="0"/>
                <a:cs typeface="NikoshBAN" panose="02000000000000000000" pitchFamily="2" charset="0"/>
              </a:rPr>
              <a:t>র</a:t>
            </a:r>
            <a:r>
              <a:rPr lang="as-IN" sz="2400" b="1" dirty="0">
                <a:solidFill>
                  <a:srgbClr val="7030A0"/>
                </a:solidFill>
                <a:latin typeface="NikoshBAN" panose="02000000000000000000" pitchFamily="2" charset="0"/>
                <a:cs typeface="NikoshBAN" panose="02000000000000000000" pitchFamily="2" charset="0"/>
              </a:rPr>
              <a:t>ব</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ঠা</a:t>
            </a:r>
            <a:r>
              <a:rPr lang="as-IN" sz="2400" b="1" dirty="0">
                <a:solidFill>
                  <a:srgbClr val="7030A0"/>
                </a:solidFill>
                <a:latin typeface="NikoshBAN" panose="02000000000000000000" pitchFamily="2" charset="0"/>
                <a:cs typeface="NikoshBAN" panose="02000000000000000000" pitchFamily="2" charset="0"/>
              </a:rPr>
              <a:t>ক</a:t>
            </a:r>
            <a:r>
              <a:rPr lang="en-US" sz="2400" b="1" dirty="0">
                <a:solidFill>
                  <a:srgbClr val="7030A0"/>
                </a:solidFill>
                <a:latin typeface="NikoshBAN" panose="02000000000000000000" pitchFamily="2" charset="0"/>
                <a:cs typeface="NikoshBAN" panose="02000000000000000000" pitchFamily="2" charset="0"/>
              </a:rPr>
              <a:t>ু</a:t>
            </a:r>
            <a:r>
              <a:rPr lang="as-IN" sz="2400" b="1" dirty="0">
                <a:solidFill>
                  <a:srgbClr val="7030A0"/>
                </a:solidFill>
                <a:latin typeface="NikoshBAN" panose="02000000000000000000" pitchFamily="2" charset="0"/>
                <a:cs typeface="NikoshBAN" panose="02000000000000000000" pitchFamily="2" charset="0"/>
              </a:rPr>
              <a:t>র</a:t>
            </a:r>
            <a:r>
              <a:rPr lang="en-US" sz="2400" b="1" dirty="0">
                <a:solidFill>
                  <a:srgbClr val="7030A0"/>
                </a:solidFill>
                <a:latin typeface="NikoshBAN" panose="02000000000000000000" pitchFamily="2" charset="0"/>
                <a:cs typeface="NikoshBAN" panose="02000000000000000000" pitchFamily="2" charset="0"/>
              </a:rPr>
              <a:t>ে</a:t>
            </a:r>
            <a:r>
              <a:rPr lang="as-IN" sz="2400" b="1" dirty="0">
                <a:solidFill>
                  <a:srgbClr val="7030A0"/>
                </a:solidFill>
                <a:latin typeface="NikoshBAN" panose="02000000000000000000" pitchFamily="2" charset="0"/>
                <a:cs typeface="NikoshBAN" panose="02000000000000000000" pitchFamily="2" charset="0"/>
              </a:rPr>
              <a:t>র</a:t>
            </a:r>
            <a:r>
              <a:rPr lang="en-US" sz="2400" b="1" dirty="0">
                <a:solidFill>
                  <a:srgbClr val="7030A0"/>
                </a:solidFill>
                <a:latin typeface="NikoshBAN" panose="02000000000000000000" pitchFamily="2" charset="0"/>
                <a:cs typeface="NikoshBAN" panose="02000000000000000000" pitchFamily="2" charset="0"/>
              </a:rPr>
              <a:t> </a:t>
            </a:r>
            <a:r>
              <a:rPr lang="as-IN" sz="2400" b="1" dirty="0">
                <a:solidFill>
                  <a:srgbClr val="7030A0"/>
                </a:solidFill>
                <a:latin typeface="NikoshBAN" panose="02000000000000000000" pitchFamily="2" charset="0"/>
                <a:cs typeface="NikoshBAN" panose="02000000000000000000" pitchFamily="2" charset="0"/>
              </a:rPr>
              <a:t>জ</a:t>
            </a:r>
            <a:r>
              <a:rPr lang="en-US" sz="2400" b="1" dirty="0">
                <a:solidFill>
                  <a:srgbClr val="7030A0"/>
                </a:solidFill>
                <a:latin typeface="NikoshBAN" panose="02000000000000000000" pitchFamily="2" charset="0"/>
                <a:cs typeface="NikoshBAN" panose="02000000000000000000" pitchFamily="2" charset="0"/>
              </a:rPr>
              <a:t>ম</a:t>
            </a:r>
            <a:r>
              <a:rPr lang="as-IN" sz="2400" b="1" dirty="0">
                <a:solidFill>
                  <a:srgbClr val="7030A0"/>
                </a:solidFill>
                <a:latin typeface="NikoshBAN" panose="02000000000000000000" pitchFamily="2" charset="0"/>
                <a:cs typeface="NikoshBAN" panose="02000000000000000000" pitchFamily="2" charset="0"/>
              </a:rPr>
              <a:t>্</a:t>
            </a:r>
            <a:r>
              <a:rPr lang="en-US" sz="2400" b="1" dirty="0">
                <a:solidFill>
                  <a:srgbClr val="7030A0"/>
                </a:solidFill>
                <a:latin typeface="NikoshBAN" panose="02000000000000000000" pitchFamily="2" charset="0"/>
                <a:cs typeface="NikoshBAN" panose="02000000000000000000" pitchFamily="2" charset="0"/>
              </a:rPr>
              <a:t>ম </a:t>
            </a:r>
            <a:r>
              <a:rPr lang="as-IN" sz="2400" b="1" dirty="0">
                <a:solidFill>
                  <a:srgbClr val="7030A0"/>
                </a:solidFill>
                <a:latin typeface="NikoshBAN" panose="02000000000000000000" pitchFamily="2" charset="0"/>
                <a:cs typeface="NikoshBAN" panose="02000000000000000000" pitchFamily="2" charset="0"/>
              </a:rPr>
              <a:t>স</a:t>
            </a:r>
            <a:r>
              <a:rPr lang="en-US" sz="2400" b="1" dirty="0" err="1">
                <a:solidFill>
                  <a:srgbClr val="7030A0"/>
                </a:solidFill>
                <a:latin typeface="NikoshBAN" panose="02000000000000000000" pitchFamily="2" charset="0"/>
                <a:cs typeface="NikoshBAN" panose="02000000000000000000" pitchFamily="2" charset="0"/>
              </a:rPr>
              <a:t>্থান</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কোথায়</a:t>
            </a:r>
            <a:r>
              <a:rPr lang="en-US" sz="2400" b="1" dirty="0">
                <a:solidFill>
                  <a:srgbClr val="7030A0"/>
                </a:solidFill>
                <a:latin typeface="NikoshBAN" panose="02000000000000000000" pitchFamily="2" charset="0"/>
                <a:cs typeface="NikoshBAN" panose="02000000000000000000" pitchFamily="2" charset="0"/>
              </a:rPr>
              <a:t> ?</a:t>
            </a:r>
          </a:p>
        </p:txBody>
      </p:sp>
      <p:sp>
        <p:nvSpPr>
          <p:cNvPr id="18" name="Rectangle: Rounded Corners 17">
            <a:extLst>
              <a:ext uri="{FF2B5EF4-FFF2-40B4-BE49-F238E27FC236}">
                <a16:creationId xmlns="" xmlns:a16="http://schemas.microsoft.com/office/drawing/2014/main" id="{B645D19F-6124-4E50-9FEC-6F6D6C5881B3}"/>
              </a:ext>
            </a:extLst>
          </p:cNvPr>
          <p:cNvSpPr/>
          <p:nvPr/>
        </p:nvSpPr>
        <p:spPr>
          <a:xfrm>
            <a:off x="1098152" y="2850429"/>
            <a:ext cx="6544857" cy="731373"/>
          </a:xfrm>
          <a:prstGeom prst="roundRect">
            <a:avLst>
              <a:gd name="adj" fmla="val 18841"/>
            </a:avLst>
          </a:prstGeom>
          <a:gradFill flip="none" rotWithShape="1">
            <a:gsLst>
              <a:gs pos="100000">
                <a:srgbClr val="FFFF00"/>
              </a:gs>
              <a:gs pos="0">
                <a:srgbClr val="92D050"/>
              </a:gs>
            </a:gsLst>
            <a:lin ang="2700000" scaled="1"/>
            <a:tileRect/>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7030A0"/>
                </a:solidFill>
                <a:latin typeface="NikoshBAN" panose="02000000000000000000" pitchFamily="2" charset="0"/>
                <a:cs typeface="NikoshBAN" panose="02000000000000000000" pitchFamily="2" charset="0"/>
              </a:rPr>
              <a:t>শিলাই</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দহ</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কোন</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জেলায়</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অবস্</a:t>
            </a:r>
            <a:r>
              <a:rPr lang="as-IN" sz="2400" b="1" dirty="0">
                <a:solidFill>
                  <a:srgbClr val="7030A0"/>
                </a:solidFill>
                <a:latin typeface="NikoshBAN" panose="02000000000000000000" pitchFamily="2" charset="0"/>
                <a:cs typeface="NikoshBAN" panose="02000000000000000000" pitchFamily="2" charset="0"/>
              </a:rPr>
              <a:t>থ</a:t>
            </a:r>
            <a:r>
              <a:rPr lang="en-US" sz="2400" b="1" dirty="0">
                <a:solidFill>
                  <a:srgbClr val="7030A0"/>
                </a:solidFill>
                <a:latin typeface="NikoshBAN" panose="02000000000000000000" pitchFamily="2" charset="0"/>
                <a:cs typeface="NikoshBAN" panose="02000000000000000000" pitchFamily="2" charset="0"/>
              </a:rPr>
              <a:t>ি</a:t>
            </a:r>
            <a:r>
              <a:rPr lang="as-IN" sz="2400" b="1" dirty="0">
                <a:solidFill>
                  <a:srgbClr val="7030A0"/>
                </a:solidFill>
                <a:latin typeface="NikoshBAN" panose="02000000000000000000" pitchFamily="2" charset="0"/>
                <a:cs typeface="NikoshBAN" panose="02000000000000000000" pitchFamily="2" charset="0"/>
              </a:rPr>
              <a:t>ত</a:t>
            </a:r>
            <a:r>
              <a:rPr lang="en-US" sz="2400" b="1" dirty="0">
                <a:solidFill>
                  <a:srgbClr val="7030A0"/>
                </a:solidFill>
                <a:latin typeface="NikoshBAN" panose="02000000000000000000" pitchFamily="2" charset="0"/>
                <a:cs typeface="NikoshBAN" panose="02000000000000000000" pitchFamily="2" charset="0"/>
              </a:rPr>
              <a:t> ?</a:t>
            </a:r>
          </a:p>
        </p:txBody>
      </p:sp>
      <p:sp>
        <p:nvSpPr>
          <p:cNvPr id="22" name="Rectangle: Rounded Corners 21">
            <a:extLst>
              <a:ext uri="{FF2B5EF4-FFF2-40B4-BE49-F238E27FC236}">
                <a16:creationId xmlns="" xmlns:a16="http://schemas.microsoft.com/office/drawing/2014/main" id="{065AD060-7A61-4EE7-9312-F38B19837346}"/>
              </a:ext>
            </a:extLst>
          </p:cNvPr>
          <p:cNvSpPr/>
          <p:nvPr/>
        </p:nvSpPr>
        <p:spPr>
          <a:xfrm>
            <a:off x="1098152" y="3630710"/>
            <a:ext cx="6544857" cy="731373"/>
          </a:xfrm>
          <a:prstGeom prst="roundRect">
            <a:avLst>
              <a:gd name="adj" fmla="val 18841"/>
            </a:avLst>
          </a:prstGeom>
          <a:gradFill flip="none" rotWithShape="1">
            <a:gsLst>
              <a:gs pos="100000">
                <a:srgbClr val="FFFF00"/>
              </a:gs>
              <a:gs pos="0">
                <a:srgbClr val="92D050"/>
              </a:gs>
            </a:gsLst>
            <a:lin ang="2700000" scaled="1"/>
            <a:tileRect/>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7030A0"/>
                </a:solidFill>
                <a:latin typeface="NikoshBAN" panose="02000000000000000000" pitchFamily="2" charset="0"/>
                <a:cs typeface="NikoshBAN" panose="02000000000000000000" pitchFamily="2" charset="0"/>
              </a:rPr>
              <a:t>কাবুলিওয়ালা</a:t>
            </a:r>
            <a:r>
              <a:rPr lang="en-US" sz="2400" b="1" dirty="0">
                <a:solidFill>
                  <a:srgbClr val="7030A0"/>
                </a:solidFill>
                <a:latin typeface="NikoshBAN" panose="02000000000000000000" pitchFamily="2" charset="0"/>
                <a:cs typeface="NikoshBAN" panose="02000000000000000000" pitchFamily="2" charset="0"/>
              </a:rPr>
              <a:t> </a:t>
            </a:r>
            <a:r>
              <a:rPr lang="as-IN" sz="2400" b="1" dirty="0">
                <a:solidFill>
                  <a:srgbClr val="7030A0"/>
                </a:solidFill>
                <a:latin typeface="NikoshBAN" panose="02000000000000000000" pitchFamily="2" charset="0"/>
                <a:cs typeface="NikoshBAN" panose="02000000000000000000" pitchFamily="2" charset="0"/>
              </a:rPr>
              <a:t>ম</a:t>
            </a:r>
            <a:r>
              <a:rPr lang="en-US" sz="2400" b="1" dirty="0">
                <a:solidFill>
                  <a:srgbClr val="7030A0"/>
                </a:solidFill>
                <a:latin typeface="NikoshBAN" panose="02000000000000000000" pitchFamily="2" charset="0"/>
                <a:cs typeface="NikoshBAN" panose="02000000000000000000" pitchFamily="2" charset="0"/>
              </a:rPr>
              <a:t>ি</a:t>
            </a:r>
            <a:r>
              <a:rPr lang="as-IN" sz="2400" b="1" dirty="0">
                <a:solidFill>
                  <a:srgbClr val="7030A0"/>
                </a:solidFill>
                <a:latin typeface="NikoshBAN" panose="02000000000000000000" pitchFamily="2" charset="0"/>
                <a:cs typeface="NikoshBAN" panose="02000000000000000000" pitchFamily="2" charset="0"/>
              </a:rPr>
              <a:t>ন</a:t>
            </a:r>
            <a:r>
              <a:rPr lang="en-US" sz="2400" b="1" dirty="0">
                <a:solidFill>
                  <a:srgbClr val="7030A0"/>
                </a:solidFill>
                <a:latin typeface="NikoshBAN" panose="02000000000000000000" pitchFamily="2" charset="0"/>
                <a:cs typeface="NikoshBAN" panose="02000000000000000000" pitchFamily="2" charset="0"/>
              </a:rPr>
              <a:t>ি</a:t>
            </a:r>
            <a:r>
              <a:rPr lang="as-IN" sz="2400" b="1" dirty="0">
                <a:solidFill>
                  <a:srgbClr val="7030A0"/>
                </a:solidFill>
                <a:latin typeface="NikoshBAN" panose="02000000000000000000" pitchFamily="2" charset="0"/>
                <a:cs typeface="NikoshBAN" panose="02000000000000000000" pitchFamily="2" charset="0"/>
              </a:rPr>
              <a:t>ক</a:t>
            </a:r>
            <a:r>
              <a:rPr lang="en-US" sz="2400" b="1" dirty="0">
                <a:solidFill>
                  <a:srgbClr val="7030A0"/>
                </a:solidFill>
                <a:latin typeface="NikoshBAN" panose="02000000000000000000" pitchFamily="2" charset="0"/>
                <a:cs typeface="NikoshBAN" panose="02000000000000000000" pitchFamily="2" charset="0"/>
              </a:rPr>
              <a:t>ে </a:t>
            </a:r>
            <a:r>
              <a:rPr lang="as-IN" sz="2400" b="1" dirty="0">
                <a:solidFill>
                  <a:srgbClr val="7030A0"/>
                </a:solidFill>
                <a:latin typeface="NikoshBAN" panose="02000000000000000000" pitchFamily="2" charset="0"/>
                <a:cs typeface="NikoshBAN" panose="02000000000000000000" pitchFamily="2" charset="0"/>
              </a:rPr>
              <a:t>ক</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বলে</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ডাকতো</a:t>
            </a:r>
            <a:r>
              <a:rPr lang="en-US" sz="2400" b="1" dirty="0">
                <a:solidFill>
                  <a:srgbClr val="7030A0"/>
                </a:solidFill>
                <a:latin typeface="NikoshBAN" panose="02000000000000000000" pitchFamily="2" charset="0"/>
                <a:cs typeface="NikoshBAN" panose="02000000000000000000" pitchFamily="2" charset="0"/>
              </a:rPr>
              <a:t> ?</a:t>
            </a:r>
          </a:p>
        </p:txBody>
      </p:sp>
      <p:sp>
        <p:nvSpPr>
          <p:cNvPr id="23" name="Rectangle: Rounded Corners 22">
            <a:extLst>
              <a:ext uri="{FF2B5EF4-FFF2-40B4-BE49-F238E27FC236}">
                <a16:creationId xmlns="" xmlns:a16="http://schemas.microsoft.com/office/drawing/2014/main" id="{AF32F2C2-DD36-4C5D-BBDA-3EB2C46F2D12}"/>
              </a:ext>
            </a:extLst>
          </p:cNvPr>
          <p:cNvSpPr/>
          <p:nvPr/>
        </p:nvSpPr>
        <p:spPr>
          <a:xfrm>
            <a:off x="1098152" y="4410991"/>
            <a:ext cx="6544857" cy="731373"/>
          </a:xfrm>
          <a:prstGeom prst="roundRect">
            <a:avLst>
              <a:gd name="adj" fmla="val 18841"/>
            </a:avLst>
          </a:prstGeom>
          <a:gradFill flip="none" rotWithShape="1">
            <a:gsLst>
              <a:gs pos="100000">
                <a:srgbClr val="FFFF00"/>
              </a:gs>
              <a:gs pos="0">
                <a:srgbClr val="92D050"/>
              </a:gs>
            </a:gsLst>
            <a:lin ang="2700000" scaled="1"/>
            <a:tileRect/>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7030A0"/>
                </a:solidFill>
                <a:latin typeface="NikoshBAN" panose="02000000000000000000" pitchFamily="2" charset="0"/>
                <a:cs typeface="NikoshBAN" panose="02000000000000000000" pitchFamily="2" charset="0"/>
              </a:rPr>
              <a:t>সাধু</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ভা</a:t>
            </a:r>
            <a:r>
              <a:rPr lang="as-IN" sz="2400" b="1" dirty="0">
                <a:solidFill>
                  <a:srgbClr val="7030A0"/>
                </a:solidFill>
                <a:latin typeface="NikoshBAN" panose="02000000000000000000" pitchFamily="2" charset="0"/>
                <a:cs typeface="NikoshBAN" panose="02000000000000000000" pitchFamily="2" charset="0"/>
              </a:rPr>
              <a:t>ষ</a:t>
            </a:r>
            <a:r>
              <a:rPr lang="en-US" sz="2400" b="1" dirty="0">
                <a:solidFill>
                  <a:srgbClr val="7030A0"/>
                </a:solidFill>
                <a:latin typeface="NikoshBAN" panose="02000000000000000000" pitchFamily="2" charset="0"/>
                <a:cs typeface="NikoshBAN" panose="02000000000000000000" pitchFamily="2" charset="0"/>
              </a:rPr>
              <a:t>া </a:t>
            </a:r>
            <a:r>
              <a:rPr lang="as-IN" sz="2400" b="1" dirty="0">
                <a:solidFill>
                  <a:srgbClr val="7030A0"/>
                </a:solidFill>
                <a:latin typeface="NikoshBAN" panose="02000000000000000000" pitchFamily="2" charset="0"/>
                <a:cs typeface="NikoshBAN" panose="02000000000000000000" pitchFamily="2" charset="0"/>
              </a:rPr>
              <a:t>ক</a:t>
            </a:r>
            <a:r>
              <a:rPr lang="en-US" sz="2400" b="1" dirty="0" err="1">
                <a:solidFill>
                  <a:srgbClr val="7030A0"/>
                </a:solidFill>
                <a:latin typeface="NikoshBAN" panose="02000000000000000000" pitchFamily="2" charset="0"/>
                <a:cs typeface="NikoshBAN" panose="02000000000000000000" pitchFamily="2" charset="0"/>
              </a:rPr>
              <a:t>োথায়</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ব্যাবহার</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অনুপ</a:t>
            </a:r>
            <a:r>
              <a:rPr lang="as-IN" sz="2400" b="1" dirty="0">
                <a:solidFill>
                  <a:srgbClr val="7030A0"/>
                </a:solidFill>
                <a:latin typeface="NikoshBAN" panose="02000000000000000000" pitchFamily="2" charset="0"/>
                <a:cs typeface="NikoshBAN" panose="02000000000000000000" pitchFamily="2" charset="0"/>
              </a:rPr>
              <a:t>য</a:t>
            </a:r>
            <a:r>
              <a:rPr lang="en-US" sz="2400" b="1" dirty="0">
                <a:solidFill>
                  <a:srgbClr val="7030A0"/>
                </a:solidFill>
                <a:latin typeface="NikoshBAN" panose="02000000000000000000" pitchFamily="2" charset="0"/>
                <a:cs typeface="NikoshBAN" panose="02000000000000000000" pitchFamily="2" charset="0"/>
              </a:rPr>
              <a:t>ো</a:t>
            </a:r>
            <a:r>
              <a:rPr lang="as-IN" sz="2400" b="1" dirty="0">
                <a:solidFill>
                  <a:srgbClr val="7030A0"/>
                </a:solidFill>
                <a:latin typeface="NikoshBAN" panose="02000000000000000000" pitchFamily="2" charset="0"/>
                <a:cs typeface="NikoshBAN" panose="02000000000000000000" pitchFamily="2" charset="0"/>
              </a:rPr>
              <a:t>গ</a:t>
            </a:r>
            <a:r>
              <a:rPr lang="en-US" sz="2400" b="1" dirty="0">
                <a:solidFill>
                  <a:srgbClr val="7030A0"/>
                </a:solidFill>
                <a:latin typeface="NikoshBAN" panose="02000000000000000000" pitchFamily="2" charset="0"/>
                <a:cs typeface="NikoshBAN" panose="02000000000000000000" pitchFamily="2" charset="0"/>
              </a:rPr>
              <a:t>ী ? </a:t>
            </a:r>
          </a:p>
        </p:txBody>
      </p:sp>
      <p:sp>
        <p:nvSpPr>
          <p:cNvPr id="25" name="Rectangle: Rounded Corners 24">
            <a:extLst>
              <a:ext uri="{FF2B5EF4-FFF2-40B4-BE49-F238E27FC236}">
                <a16:creationId xmlns="" xmlns:a16="http://schemas.microsoft.com/office/drawing/2014/main" id="{E1CC7865-A567-4FC4-84C2-0712C0A00141}"/>
              </a:ext>
            </a:extLst>
          </p:cNvPr>
          <p:cNvSpPr/>
          <p:nvPr/>
        </p:nvSpPr>
        <p:spPr>
          <a:xfrm>
            <a:off x="1098152" y="5191272"/>
            <a:ext cx="6544857" cy="731373"/>
          </a:xfrm>
          <a:prstGeom prst="roundRect">
            <a:avLst>
              <a:gd name="adj" fmla="val 18841"/>
            </a:avLst>
          </a:prstGeom>
          <a:gradFill flip="none" rotWithShape="1">
            <a:gsLst>
              <a:gs pos="100000">
                <a:srgbClr val="FFFF00"/>
              </a:gs>
              <a:gs pos="0">
                <a:srgbClr val="92D050"/>
              </a:gs>
            </a:gsLst>
            <a:lin ang="2700000" scaled="1"/>
            <a:tileRect/>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b="1" err="1">
                <a:solidFill>
                  <a:srgbClr val="7030A0"/>
                </a:solidFill>
                <a:latin typeface="NikoshBAN" panose="02000000000000000000" pitchFamily="2" charset="0"/>
                <a:cs typeface="NikoshBAN" panose="02000000000000000000" pitchFamily="2" charset="0"/>
              </a:rPr>
              <a:t>ভাষার</a:t>
            </a:r>
            <a:r>
              <a:rPr lang="en-US" sz="2400" b="1">
                <a:solidFill>
                  <a:srgbClr val="7030A0"/>
                </a:solidFill>
                <a:latin typeface="NikoshBAN" panose="02000000000000000000" pitchFamily="2" charset="0"/>
                <a:cs typeface="NikoshBAN" panose="02000000000000000000" pitchFamily="2" charset="0"/>
              </a:rPr>
              <a:t> ক</a:t>
            </a:r>
            <a:r>
              <a:rPr lang="as-IN" sz="2400" b="1">
                <a:solidFill>
                  <a:srgbClr val="7030A0"/>
                </a:solidFill>
                <a:latin typeface="NikoshBAN" panose="02000000000000000000" pitchFamily="2" charset="0"/>
                <a:cs typeface="NikoshBAN" panose="02000000000000000000" pitchFamily="2" charset="0"/>
              </a:rPr>
              <a:t>থ</a:t>
            </a:r>
            <a:r>
              <a:rPr lang="en-US" sz="2400" b="1">
                <a:solidFill>
                  <a:srgbClr val="7030A0"/>
                </a:solidFill>
                <a:latin typeface="NikoshBAN" panose="02000000000000000000" pitchFamily="2" charset="0"/>
                <a:cs typeface="NikoshBAN" panose="02000000000000000000" pitchFamily="2" charset="0"/>
              </a:rPr>
              <a:t>্</a:t>
            </a:r>
            <a:r>
              <a:rPr lang="as-IN" sz="2400" b="1">
                <a:solidFill>
                  <a:srgbClr val="7030A0"/>
                </a:solidFill>
                <a:latin typeface="NikoshBAN" panose="02000000000000000000" pitchFamily="2" charset="0"/>
                <a:cs typeface="NikoshBAN" panose="02000000000000000000" pitchFamily="2" charset="0"/>
              </a:rPr>
              <a:t>য</a:t>
            </a:r>
            <a:r>
              <a:rPr lang="en-US" sz="2400" b="1">
                <a:solidFill>
                  <a:srgbClr val="7030A0"/>
                </a:solidFill>
                <a:latin typeface="NikoshBAN" panose="02000000000000000000" pitchFamily="2" charset="0"/>
                <a:cs typeface="NikoshBAN" panose="02000000000000000000" pitchFamily="2" charset="0"/>
              </a:rPr>
              <a:t> </a:t>
            </a:r>
            <a:r>
              <a:rPr lang="as-IN" sz="2400" b="1" dirty="0">
                <a:solidFill>
                  <a:srgbClr val="7030A0"/>
                </a:solidFill>
                <a:latin typeface="NikoshBAN" panose="02000000000000000000" pitchFamily="2" charset="0"/>
                <a:cs typeface="NikoshBAN" panose="02000000000000000000" pitchFamily="2" charset="0"/>
              </a:rPr>
              <a:t>র</a:t>
            </a:r>
            <a:r>
              <a:rPr lang="en-US" sz="2400" b="1" dirty="0" err="1">
                <a:solidFill>
                  <a:srgbClr val="7030A0"/>
                </a:solidFill>
                <a:latin typeface="NikoshBAN" panose="02000000000000000000" pitchFamily="2" charset="0"/>
                <a:cs typeface="NikoshBAN" panose="02000000000000000000" pitchFamily="2" charset="0"/>
              </a:rPr>
              <a:t>ুপের</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অপর</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নাম</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কি</a:t>
            </a:r>
            <a:r>
              <a:rPr lang="en-US" sz="2400" b="1" dirty="0">
                <a:solidFill>
                  <a:srgbClr val="7030A0"/>
                </a:solidFill>
                <a:latin typeface="NikoshBAN" panose="02000000000000000000" pitchFamily="2" charset="0"/>
                <a:cs typeface="NikoshBAN" panose="02000000000000000000" pitchFamily="2" charset="0"/>
              </a:rPr>
              <a:t> ? </a:t>
            </a:r>
          </a:p>
        </p:txBody>
      </p:sp>
      <p:sp>
        <p:nvSpPr>
          <p:cNvPr id="21" name="Double Wave 20"/>
          <p:cNvSpPr/>
          <p:nvPr/>
        </p:nvSpPr>
        <p:spPr>
          <a:xfrm>
            <a:off x="3681448" y="0"/>
            <a:ext cx="2388276" cy="1199202"/>
          </a:xfrm>
          <a:prstGeom prst="doubleWave">
            <a:avLst>
              <a:gd name="adj1" fmla="val 6250"/>
              <a:gd name="adj2" fmla="val 352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950" u="sng" dirty="0" smtClean="0">
                <a:solidFill>
                  <a:srgbClr val="FFFF00"/>
                </a:solidFill>
                <a:latin typeface="NikoshBAN" panose="02000000000000000000" pitchFamily="2" charset="0"/>
                <a:cs typeface="NikoshBAN" panose="02000000000000000000" pitchFamily="2" charset="0"/>
              </a:rPr>
              <a:t>মূল্যায়ন</a:t>
            </a:r>
            <a:endParaRPr lang="en-US" sz="495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806155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604B563-A5AB-4EE5-BA01-3CC9B719FE40}"/>
              </a:ext>
            </a:extLst>
          </p:cNvPr>
          <p:cNvGrpSpPr/>
          <p:nvPr/>
        </p:nvGrpSpPr>
        <p:grpSpPr>
          <a:xfrm>
            <a:off x="4735326" y="244908"/>
            <a:ext cx="2579977" cy="800170"/>
            <a:chOff x="4528524" y="523877"/>
            <a:chExt cx="3704601" cy="960876"/>
          </a:xfrm>
        </p:grpSpPr>
        <p:grpSp>
          <p:nvGrpSpPr>
            <p:cNvPr id="3" name="Group 2">
              <a:extLst>
                <a:ext uri="{FF2B5EF4-FFF2-40B4-BE49-F238E27FC236}">
                  <a16:creationId xmlns="" xmlns:a16="http://schemas.microsoft.com/office/drawing/2014/main" id="{539CF71E-59B1-44FC-BD6E-8FDC6B2CF27C}"/>
                </a:ext>
              </a:extLst>
            </p:cNvPr>
            <p:cNvGrpSpPr/>
            <p:nvPr/>
          </p:nvGrpSpPr>
          <p:grpSpPr>
            <a:xfrm>
              <a:off x="4528524" y="523877"/>
              <a:ext cx="3704601" cy="960876"/>
              <a:chOff x="2685833" y="2438656"/>
              <a:chExt cx="1400175" cy="679194"/>
            </a:xfrm>
          </p:grpSpPr>
          <p:sp>
            <p:nvSpPr>
              <p:cNvPr id="5" name="Rectangle: Diagonal Corners Rounded 4">
                <a:extLst>
                  <a:ext uri="{FF2B5EF4-FFF2-40B4-BE49-F238E27FC236}">
                    <a16:creationId xmlns="" xmlns:a16="http://schemas.microsoft.com/office/drawing/2014/main" id="{87ECC91D-7A7C-44E2-A9AE-4BC5CE080172}"/>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Diagonal Corners Rounded 5">
                <a:extLst>
                  <a:ext uri="{FF2B5EF4-FFF2-40B4-BE49-F238E27FC236}">
                    <a16:creationId xmlns="" xmlns:a16="http://schemas.microsoft.com/office/drawing/2014/main" id="{335141A6-3D9B-4FA5-8E87-C31323853DB8}"/>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 xmlns:a16="http://schemas.microsoft.com/office/drawing/2014/main" id="{86D06D4E-30B1-4D36-B62C-ED218A143F60}"/>
                </a:ext>
              </a:extLst>
            </p:cNvPr>
            <p:cNvSpPr txBox="1"/>
            <p:nvPr/>
          </p:nvSpPr>
          <p:spPr>
            <a:xfrm>
              <a:off x="4624479" y="523877"/>
              <a:ext cx="3340486" cy="923975"/>
            </a:xfrm>
            <a:prstGeom prst="rect">
              <a:avLst/>
            </a:prstGeom>
            <a:noFill/>
          </p:spPr>
          <p:txBody>
            <a:bodyPr wrap="square" rtlCol="0">
              <a:spAutoFit/>
            </a:bodyPr>
            <a:lstStyle/>
            <a:p>
              <a:pPr algn="ctr"/>
              <a:r>
                <a:rPr lang="en-US" sz="4400" b="1" dirty="0">
                  <a:latin typeface="NikoshBAN" panose="02000000000000000000" pitchFamily="2" charset="0"/>
                  <a:cs typeface="NikoshBAN" panose="02000000000000000000" pitchFamily="2" charset="0"/>
                </a:rPr>
                <a:t>ব</a:t>
              </a:r>
              <a:r>
                <a:rPr lang="as-IN" sz="4400" b="1" dirty="0">
                  <a:latin typeface="NikoshBAN" panose="02000000000000000000" pitchFamily="2" charset="0"/>
                  <a:cs typeface="NikoshBAN" panose="02000000000000000000" pitchFamily="2" charset="0"/>
                </a:rPr>
                <a:t>া</a:t>
              </a:r>
              <a:r>
                <a:rPr lang="en-US" sz="4400" b="1" dirty="0">
                  <a:latin typeface="NikoshBAN" panose="02000000000000000000" pitchFamily="2" charset="0"/>
                  <a:cs typeface="NikoshBAN" panose="02000000000000000000" pitchFamily="2" charset="0"/>
                </a:rPr>
                <a:t>ড়</a:t>
              </a:r>
              <a:r>
                <a:rPr lang="as-IN" sz="4400" b="1" dirty="0">
                  <a:latin typeface="NikoshBAN" panose="02000000000000000000" pitchFamily="2" charset="0"/>
                  <a:cs typeface="NikoshBAN" panose="02000000000000000000" pitchFamily="2" charset="0"/>
                </a:rPr>
                <a:t>ি</a:t>
              </a:r>
              <a:r>
                <a:rPr lang="en-US" sz="4400" b="1" dirty="0">
                  <a:latin typeface="NikoshBAN" panose="02000000000000000000" pitchFamily="2" charset="0"/>
                  <a:cs typeface="NikoshBAN" panose="02000000000000000000" pitchFamily="2" charset="0"/>
                </a:rPr>
                <a:t>র </a:t>
              </a:r>
              <a:r>
                <a:rPr lang="as-IN" sz="4400" b="1" dirty="0">
                  <a:latin typeface="NikoshBAN" panose="02000000000000000000" pitchFamily="2" charset="0"/>
                  <a:cs typeface="NikoshBAN" panose="02000000000000000000" pitchFamily="2" charset="0"/>
                </a:rPr>
                <a:t>ক</a:t>
              </a:r>
              <a:r>
                <a:rPr lang="en-US" sz="4400" b="1" dirty="0">
                  <a:latin typeface="NikoshBAN" panose="02000000000000000000" pitchFamily="2" charset="0"/>
                  <a:cs typeface="NikoshBAN" panose="02000000000000000000" pitchFamily="2" charset="0"/>
                </a:rPr>
                <a:t>া</a:t>
              </a:r>
              <a:r>
                <a:rPr lang="as-IN" sz="4400" b="1" dirty="0">
                  <a:latin typeface="NikoshBAN" panose="02000000000000000000" pitchFamily="2" charset="0"/>
                  <a:cs typeface="NikoshBAN" panose="02000000000000000000" pitchFamily="2" charset="0"/>
                </a:rPr>
                <a:t>জ</a:t>
              </a:r>
              <a:r>
                <a:rPr lang="en-US" sz="4400" b="1" dirty="0">
                  <a:latin typeface="NikoshBAN" panose="02000000000000000000" pitchFamily="2" charset="0"/>
                  <a:cs typeface="NikoshBAN" panose="02000000000000000000" pitchFamily="2" charset="0"/>
                </a:rPr>
                <a:t> </a:t>
              </a:r>
            </a:p>
          </p:txBody>
        </p:sp>
      </p:grpSp>
      <p:pic>
        <p:nvPicPr>
          <p:cNvPr id="8" name="Picture 7">
            <a:extLst>
              <a:ext uri="{FF2B5EF4-FFF2-40B4-BE49-F238E27FC236}">
                <a16:creationId xmlns="" xmlns:a16="http://schemas.microsoft.com/office/drawing/2014/main" id="{33C82F12-9641-43D8-B8AB-B854C1E3B142}"/>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931504" y="1287384"/>
            <a:ext cx="4187620" cy="3697021"/>
          </a:xfrm>
          <a:prstGeom prst="rect">
            <a:avLst/>
          </a:prstGeom>
        </p:spPr>
      </p:pic>
      <p:grpSp>
        <p:nvGrpSpPr>
          <p:cNvPr id="9" name="Group 8">
            <a:extLst>
              <a:ext uri="{FF2B5EF4-FFF2-40B4-BE49-F238E27FC236}">
                <a16:creationId xmlns="" xmlns:a16="http://schemas.microsoft.com/office/drawing/2014/main" id="{158BE160-D632-4438-AB0F-8F1FE7EBE990}"/>
              </a:ext>
            </a:extLst>
          </p:cNvPr>
          <p:cNvGrpSpPr/>
          <p:nvPr/>
        </p:nvGrpSpPr>
        <p:grpSpPr>
          <a:xfrm>
            <a:off x="1570319" y="5226710"/>
            <a:ext cx="8909990" cy="800170"/>
            <a:chOff x="4528524" y="523877"/>
            <a:chExt cx="3704601" cy="960876"/>
          </a:xfrm>
        </p:grpSpPr>
        <p:grpSp>
          <p:nvGrpSpPr>
            <p:cNvPr id="10" name="Group 9">
              <a:extLst>
                <a:ext uri="{FF2B5EF4-FFF2-40B4-BE49-F238E27FC236}">
                  <a16:creationId xmlns="" xmlns:a16="http://schemas.microsoft.com/office/drawing/2014/main" id="{6D76E719-ECB6-4BDB-9483-72D0A238EC73}"/>
                </a:ext>
              </a:extLst>
            </p:cNvPr>
            <p:cNvGrpSpPr/>
            <p:nvPr/>
          </p:nvGrpSpPr>
          <p:grpSpPr>
            <a:xfrm>
              <a:off x="4528524" y="523877"/>
              <a:ext cx="3704601" cy="960876"/>
              <a:chOff x="2685833" y="2438656"/>
              <a:chExt cx="1400175" cy="679194"/>
            </a:xfrm>
          </p:grpSpPr>
          <p:sp>
            <p:nvSpPr>
              <p:cNvPr id="12" name="Rectangle: Diagonal Corners Rounded 11">
                <a:extLst>
                  <a:ext uri="{FF2B5EF4-FFF2-40B4-BE49-F238E27FC236}">
                    <a16:creationId xmlns="" xmlns:a16="http://schemas.microsoft.com/office/drawing/2014/main" id="{EEA77FEF-7956-4E37-AD01-2BE9088D2013}"/>
                  </a:ext>
                </a:extLst>
              </p:cNvPr>
              <p:cNvSpPr/>
              <p:nvPr/>
            </p:nvSpPr>
            <p:spPr>
              <a:xfrm>
                <a:off x="2685833" y="2438656"/>
                <a:ext cx="1400175" cy="679194"/>
              </a:xfrm>
              <a:prstGeom prst="round2DiagRect">
                <a:avLst>
                  <a:gd name="adj1" fmla="val 0"/>
                  <a:gd name="adj2" fmla="val 50000"/>
                </a:avLst>
              </a:prstGeom>
              <a:gradFill>
                <a:gsLst>
                  <a:gs pos="0">
                    <a:srgbClr val="FFFF00"/>
                  </a:gs>
                  <a:gs pos="52000">
                    <a:schemeClr val="bg1"/>
                  </a:gs>
                  <a:gs pos="10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Diagonal Corners Rounded 12">
                <a:extLst>
                  <a:ext uri="{FF2B5EF4-FFF2-40B4-BE49-F238E27FC236}">
                    <a16:creationId xmlns="" xmlns:a16="http://schemas.microsoft.com/office/drawing/2014/main" id="{D5037B1B-F4A5-4445-8470-12C6394A15E8}"/>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chemeClr val="bg1"/>
                  </a:gs>
                  <a:gs pos="0">
                    <a:srgbClr val="FFFF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 xmlns:a16="http://schemas.microsoft.com/office/drawing/2014/main" id="{D27BD7F4-4362-4399-84F9-2E2C4A6D4168}"/>
                </a:ext>
              </a:extLst>
            </p:cNvPr>
            <p:cNvSpPr txBox="1"/>
            <p:nvPr/>
          </p:nvSpPr>
          <p:spPr>
            <a:xfrm>
              <a:off x="4528524" y="553546"/>
              <a:ext cx="3570123" cy="776140"/>
            </a:xfrm>
            <a:prstGeom prst="rect">
              <a:avLst/>
            </a:prstGeom>
            <a:noFill/>
            <a:ln>
              <a:noFill/>
            </a:ln>
          </p:spPr>
          <p:txBody>
            <a:bodyPr wrap="square" rtlCol="0">
              <a:spAutoFit/>
            </a:bodyPr>
            <a:lstStyle/>
            <a:p>
              <a:r>
                <a:rPr lang="en-US" sz="3600" b="1" dirty="0" err="1">
                  <a:solidFill>
                    <a:schemeClr val="bg1"/>
                  </a:solidFill>
                  <a:latin typeface="NikoshBAN" panose="02000000000000000000" pitchFamily="2" charset="0"/>
                  <a:cs typeface="NikoshBAN" panose="02000000000000000000" pitchFamily="2" charset="0"/>
                </a:rPr>
                <a:t>সাধু</a:t>
              </a:r>
              <a:r>
                <a:rPr lang="en-US" sz="3600" b="1" dirty="0">
                  <a:solidFill>
                    <a:schemeClr val="bg1"/>
                  </a:solidFill>
                  <a:latin typeface="NikoshBAN" panose="02000000000000000000" pitchFamily="2" charset="0"/>
                  <a:cs typeface="NikoshBAN" panose="02000000000000000000" pitchFamily="2" charset="0"/>
                </a:rPr>
                <a:t> </a:t>
              </a:r>
              <a:r>
                <a:rPr lang="en-US" sz="3600" b="1" dirty="0" err="1">
                  <a:solidFill>
                    <a:schemeClr val="bg1"/>
                  </a:solidFill>
                  <a:latin typeface="NikoshBAN" panose="02000000000000000000" pitchFamily="2" charset="0"/>
                  <a:cs typeface="NikoshBAN" panose="02000000000000000000" pitchFamily="2" charset="0"/>
                </a:rPr>
                <a:t>ভা</a:t>
              </a:r>
              <a:r>
                <a:rPr lang="as-IN" sz="3600" b="1" dirty="0">
                  <a:solidFill>
                    <a:schemeClr val="bg1"/>
                  </a:solidFill>
                  <a:latin typeface="NikoshBAN" panose="02000000000000000000" pitchFamily="2" charset="0"/>
                  <a:cs typeface="NikoshBAN" panose="02000000000000000000" pitchFamily="2" charset="0"/>
                </a:rPr>
                <a:t>ষ</a:t>
              </a:r>
              <a:r>
                <a:rPr lang="en-US" sz="3600" b="1" dirty="0">
                  <a:solidFill>
                    <a:schemeClr val="bg1"/>
                  </a:solidFill>
                  <a:latin typeface="NikoshBAN" panose="02000000000000000000" pitchFamily="2" charset="0"/>
                  <a:cs typeface="NikoshBAN" panose="02000000000000000000" pitchFamily="2" charset="0"/>
                </a:rPr>
                <a:t>া</a:t>
              </a:r>
              <a:r>
                <a:rPr lang="as-IN" sz="3600" b="1" dirty="0">
                  <a:solidFill>
                    <a:schemeClr val="bg1"/>
                  </a:solidFill>
                  <a:latin typeface="NikoshBAN" panose="02000000000000000000" pitchFamily="2" charset="0"/>
                  <a:cs typeface="NikoshBAN" panose="02000000000000000000" pitchFamily="2" charset="0"/>
                </a:rPr>
                <a:t>য়</a:t>
              </a:r>
              <a:r>
                <a:rPr lang="en-US" sz="3600" b="1" dirty="0">
                  <a:solidFill>
                    <a:schemeClr val="bg1"/>
                  </a:solidFill>
                  <a:latin typeface="NikoshBAN" panose="02000000000000000000" pitchFamily="2" charset="0"/>
                  <a:cs typeface="NikoshBAN" panose="02000000000000000000" pitchFamily="2" charset="0"/>
                </a:rPr>
                <a:t> </a:t>
              </a:r>
              <a:r>
                <a:rPr lang="as-IN" sz="3600" b="1" dirty="0">
                  <a:solidFill>
                    <a:schemeClr val="bg1"/>
                  </a:solidFill>
                  <a:latin typeface="NikoshBAN" panose="02000000000000000000" pitchFamily="2" charset="0"/>
                  <a:cs typeface="NikoshBAN" panose="02000000000000000000" pitchFamily="2" charset="0"/>
                </a:rPr>
                <a:t>র</a:t>
              </a:r>
              <a:r>
                <a:rPr lang="en-US" sz="3600" b="1" dirty="0">
                  <a:solidFill>
                    <a:schemeClr val="bg1"/>
                  </a:solidFill>
                  <a:latin typeface="NikoshBAN" panose="02000000000000000000" pitchFamily="2" charset="0"/>
                  <a:cs typeface="NikoshBAN" panose="02000000000000000000" pitchFamily="2" charset="0"/>
                </a:rPr>
                <a:t>চ</a:t>
              </a:r>
              <a:r>
                <a:rPr lang="as-IN" sz="3600" b="1" dirty="0">
                  <a:solidFill>
                    <a:schemeClr val="bg1"/>
                  </a:solidFill>
                  <a:latin typeface="NikoshBAN" panose="02000000000000000000" pitchFamily="2" charset="0"/>
                  <a:cs typeface="NikoshBAN" panose="02000000000000000000" pitchFamily="2" charset="0"/>
                </a:rPr>
                <a:t>ি</a:t>
              </a:r>
              <a:r>
                <a:rPr lang="en-US" sz="3600" b="1" dirty="0">
                  <a:solidFill>
                    <a:schemeClr val="bg1"/>
                  </a:solidFill>
                  <a:latin typeface="NikoshBAN" panose="02000000000000000000" pitchFamily="2" charset="0"/>
                  <a:cs typeface="NikoshBAN" panose="02000000000000000000" pitchFamily="2" charset="0"/>
                </a:rPr>
                <a:t>ত </a:t>
              </a:r>
              <a:r>
                <a:rPr lang="as-IN" sz="3600" b="1" dirty="0">
                  <a:solidFill>
                    <a:schemeClr val="bg1"/>
                  </a:solidFill>
                  <a:latin typeface="NikoshBAN" panose="02000000000000000000" pitchFamily="2" charset="0"/>
                  <a:cs typeface="NikoshBAN" panose="02000000000000000000" pitchFamily="2" charset="0"/>
                </a:rPr>
                <a:t>এ</a:t>
              </a:r>
              <a:r>
                <a:rPr lang="en-US" sz="3600" b="1" dirty="0">
                  <a:solidFill>
                    <a:schemeClr val="bg1"/>
                  </a:solidFill>
                  <a:latin typeface="NikoshBAN" panose="02000000000000000000" pitchFamily="2" charset="0"/>
                  <a:cs typeface="NikoshBAN" panose="02000000000000000000" pitchFamily="2" charset="0"/>
                </a:rPr>
                <a:t>ক</a:t>
              </a:r>
              <a:r>
                <a:rPr lang="as-IN" sz="3600" b="1" dirty="0">
                  <a:solidFill>
                    <a:schemeClr val="bg1"/>
                  </a:solidFill>
                  <a:latin typeface="NikoshBAN" panose="02000000000000000000" pitchFamily="2" charset="0"/>
                  <a:cs typeface="NikoshBAN" panose="02000000000000000000" pitchFamily="2" charset="0"/>
                </a:rPr>
                <a:t>ট</a:t>
              </a:r>
              <a:r>
                <a:rPr lang="en-US" sz="3600" b="1" dirty="0">
                  <a:solidFill>
                    <a:schemeClr val="bg1"/>
                  </a:solidFill>
                  <a:latin typeface="NikoshBAN" panose="02000000000000000000" pitchFamily="2" charset="0"/>
                  <a:cs typeface="NikoshBAN" panose="02000000000000000000" pitchFamily="2" charset="0"/>
                </a:rPr>
                <a:t>ি </a:t>
              </a:r>
              <a:r>
                <a:rPr lang="as-IN" sz="3600" b="1" dirty="0">
                  <a:solidFill>
                    <a:schemeClr val="bg1"/>
                  </a:solidFill>
                  <a:latin typeface="NikoshBAN" panose="02000000000000000000" pitchFamily="2" charset="0"/>
                  <a:cs typeface="NikoshBAN" panose="02000000000000000000" pitchFamily="2" charset="0"/>
                </a:rPr>
                <a:t>অ</a:t>
              </a:r>
              <a:r>
                <a:rPr lang="en-US" sz="3600" b="1" dirty="0">
                  <a:solidFill>
                    <a:schemeClr val="bg1"/>
                  </a:solidFill>
                  <a:latin typeface="NikoshBAN" panose="02000000000000000000" pitchFamily="2" charset="0"/>
                  <a:cs typeface="NikoshBAN" panose="02000000000000000000" pitchFamily="2" charset="0"/>
                </a:rPr>
                <a:t>ন</a:t>
              </a:r>
              <a:r>
                <a:rPr lang="as-IN" sz="3600" b="1" dirty="0">
                  <a:solidFill>
                    <a:schemeClr val="bg1"/>
                  </a:solidFill>
                  <a:latin typeface="NikoshBAN" panose="02000000000000000000" pitchFamily="2" charset="0"/>
                  <a:cs typeface="NikoshBAN" panose="02000000000000000000" pitchFamily="2" charset="0"/>
                </a:rPr>
                <a:t>ু</a:t>
              </a:r>
              <a:r>
                <a:rPr lang="en-US" sz="3600" b="1" dirty="0">
                  <a:solidFill>
                    <a:schemeClr val="bg1"/>
                  </a:solidFill>
                  <a:latin typeface="NikoshBAN" panose="02000000000000000000" pitchFamily="2" charset="0"/>
                  <a:cs typeface="NikoshBAN" panose="02000000000000000000" pitchFamily="2" charset="0"/>
                </a:rPr>
                <a:t>চ</a:t>
              </a:r>
              <a:r>
                <a:rPr lang="as-IN" sz="3600" b="1" dirty="0">
                  <a:solidFill>
                    <a:schemeClr val="bg1"/>
                  </a:solidFill>
                  <a:latin typeface="NikoshBAN" panose="02000000000000000000" pitchFamily="2" charset="0"/>
                  <a:cs typeface="NikoshBAN" panose="02000000000000000000" pitchFamily="2" charset="0"/>
                </a:rPr>
                <a:t>্</a:t>
              </a:r>
              <a:r>
                <a:rPr lang="en-US" sz="3600" b="1" dirty="0" err="1">
                  <a:solidFill>
                    <a:schemeClr val="bg1"/>
                  </a:solidFill>
                  <a:latin typeface="NikoshBAN" panose="02000000000000000000" pitchFamily="2" charset="0"/>
                  <a:cs typeface="NikoshBAN" panose="02000000000000000000" pitchFamily="2" charset="0"/>
                </a:rPr>
                <a:t>ছেদ</a:t>
              </a:r>
              <a:r>
                <a:rPr lang="en-US" sz="3600" b="1" dirty="0">
                  <a:solidFill>
                    <a:schemeClr val="bg1"/>
                  </a:solidFill>
                  <a:latin typeface="NikoshBAN" panose="02000000000000000000" pitchFamily="2" charset="0"/>
                  <a:cs typeface="NikoshBAN" panose="02000000000000000000" pitchFamily="2" charset="0"/>
                </a:rPr>
                <a:t> </a:t>
              </a:r>
              <a:r>
                <a:rPr lang="en-US" sz="3600" b="1" dirty="0" err="1">
                  <a:solidFill>
                    <a:schemeClr val="bg1"/>
                  </a:solidFill>
                  <a:latin typeface="NikoshBAN" panose="02000000000000000000" pitchFamily="2" charset="0"/>
                  <a:cs typeface="NikoshBAN" panose="02000000000000000000" pitchFamily="2" charset="0"/>
                </a:rPr>
                <a:t>চলিত</a:t>
              </a:r>
              <a:r>
                <a:rPr lang="en-US" sz="3600" b="1" dirty="0">
                  <a:solidFill>
                    <a:schemeClr val="bg1"/>
                  </a:solidFill>
                  <a:latin typeface="NikoshBAN" panose="02000000000000000000" pitchFamily="2" charset="0"/>
                  <a:cs typeface="NikoshBAN" panose="02000000000000000000" pitchFamily="2" charset="0"/>
                </a:rPr>
                <a:t> </a:t>
              </a:r>
              <a:r>
                <a:rPr lang="en-US" sz="3600" b="1" dirty="0" err="1">
                  <a:solidFill>
                    <a:schemeClr val="bg1"/>
                  </a:solidFill>
                  <a:latin typeface="NikoshBAN" panose="02000000000000000000" pitchFamily="2" charset="0"/>
                  <a:cs typeface="NikoshBAN" panose="02000000000000000000" pitchFamily="2" charset="0"/>
                </a:rPr>
                <a:t>ভাষায়</a:t>
              </a:r>
              <a:r>
                <a:rPr lang="en-US" sz="3600" b="1" dirty="0">
                  <a:solidFill>
                    <a:schemeClr val="bg1"/>
                  </a:solidFill>
                  <a:latin typeface="NikoshBAN" panose="02000000000000000000" pitchFamily="2" charset="0"/>
                  <a:cs typeface="NikoshBAN" panose="02000000000000000000" pitchFamily="2" charset="0"/>
                </a:rPr>
                <a:t> </a:t>
              </a:r>
              <a:r>
                <a:rPr lang="as-IN" sz="3600" b="1" dirty="0">
                  <a:solidFill>
                    <a:schemeClr val="bg1"/>
                  </a:solidFill>
                  <a:latin typeface="NikoshBAN" panose="02000000000000000000" pitchFamily="2" charset="0"/>
                  <a:cs typeface="NikoshBAN" panose="02000000000000000000" pitchFamily="2" charset="0"/>
                </a:rPr>
                <a:t>র</a:t>
              </a:r>
              <a:r>
                <a:rPr lang="en-US" sz="3600" b="1" dirty="0">
                  <a:solidFill>
                    <a:schemeClr val="bg1"/>
                  </a:solidFill>
                  <a:latin typeface="NikoshBAN" panose="02000000000000000000" pitchFamily="2" charset="0"/>
                  <a:cs typeface="NikoshBAN" panose="02000000000000000000" pitchFamily="2" charset="0"/>
                </a:rPr>
                <a:t>ু</a:t>
              </a:r>
              <a:r>
                <a:rPr lang="as-IN" sz="3600" b="1" dirty="0">
                  <a:solidFill>
                    <a:schemeClr val="bg1"/>
                  </a:solidFill>
                  <a:latin typeface="NikoshBAN" panose="02000000000000000000" pitchFamily="2" charset="0"/>
                  <a:cs typeface="NikoshBAN" panose="02000000000000000000" pitchFamily="2" charset="0"/>
                </a:rPr>
                <a:t>প</a:t>
              </a:r>
              <a:r>
                <a:rPr lang="en-US" sz="3600" b="1" dirty="0">
                  <a:solidFill>
                    <a:schemeClr val="bg1"/>
                  </a:solidFill>
                  <a:latin typeface="NikoshBAN" panose="02000000000000000000" pitchFamily="2" charset="0"/>
                  <a:cs typeface="NikoshBAN" panose="02000000000000000000" pitchFamily="2" charset="0"/>
                </a:rPr>
                <a:t>া</a:t>
              </a:r>
              <a:r>
                <a:rPr lang="as-IN" sz="3600" b="1" dirty="0">
                  <a:solidFill>
                    <a:schemeClr val="bg1"/>
                  </a:solidFill>
                  <a:latin typeface="NikoshBAN" panose="02000000000000000000" pitchFamily="2" charset="0"/>
                  <a:cs typeface="NikoshBAN" panose="02000000000000000000" pitchFamily="2" charset="0"/>
                </a:rPr>
                <a:t>ন</a:t>
              </a:r>
              <a:r>
                <a:rPr lang="en-US" sz="3600" b="1" dirty="0">
                  <a:solidFill>
                    <a:schemeClr val="bg1"/>
                  </a:solidFill>
                  <a:latin typeface="NikoshBAN" panose="02000000000000000000" pitchFamily="2" charset="0"/>
                  <a:cs typeface="NikoshBAN" panose="02000000000000000000" pitchFamily="2" charset="0"/>
                </a:rPr>
                <a:t>্</a:t>
              </a:r>
              <a:r>
                <a:rPr lang="as-IN" sz="3600" b="1" dirty="0">
                  <a:solidFill>
                    <a:schemeClr val="bg1"/>
                  </a:solidFill>
                  <a:latin typeface="NikoshBAN" panose="02000000000000000000" pitchFamily="2" charset="0"/>
                  <a:cs typeface="NikoshBAN" panose="02000000000000000000" pitchFamily="2" charset="0"/>
                </a:rPr>
                <a:t>ত</a:t>
              </a:r>
              <a:r>
                <a:rPr lang="en-US" sz="3600" b="1" dirty="0">
                  <a:solidFill>
                    <a:schemeClr val="bg1"/>
                  </a:solidFill>
                  <a:latin typeface="NikoshBAN" panose="02000000000000000000" pitchFamily="2" charset="0"/>
                  <a:cs typeface="NikoshBAN" panose="02000000000000000000" pitchFamily="2" charset="0"/>
                </a:rPr>
                <a:t>র </a:t>
              </a:r>
              <a:r>
                <a:rPr lang="as-IN" sz="3600" b="1" dirty="0">
                  <a:solidFill>
                    <a:schemeClr val="bg1"/>
                  </a:solidFill>
                  <a:latin typeface="NikoshBAN" panose="02000000000000000000" pitchFamily="2" charset="0"/>
                  <a:cs typeface="NikoshBAN" panose="02000000000000000000" pitchFamily="2" charset="0"/>
                </a:rPr>
                <a:t>ক</a:t>
              </a:r>
              <a:r>
                <a:rPr lang="en-US" sz="3600" b="1" dirty="0">
                  <a:solidFill>
                    <a:schemeClr val="bg1"/>
                  </a:solidFill>
                  <a:latin typeface="NikoshBAN" panose="02000000000000000000" pitchFamily="2" charset="0"/>
                  <a:cs typeface="NikoshBAN" panose="02000000000000000000" pitchFamily="2" charset="0"/>
                </a:rPr>
                <a:t>র। </a:t>
              </a:r>
            </a:p>
          </p:txBody>
        </p:sp>
      </p:grpSp>
    </p:spTree>
    <p:extLst>
      <p:ext uri="{BB962C8B-B14F-4D97-AF65-F5344CB8AC3E}">
        <p14:creationId xmlns="" xmlns:p14="http://schemas.microsoft.com/office/powerpoint/2010/main" val="67967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9875" y="3146337"/>
            <a:ext cx="8403021" cy="3139321"/>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28575">
            <a:solidFill>
              <a:schemeClr val="tx1"/>
            </a:solidFill>
          </a:ln>
        </p:spPr>
        <p:txBody>
          <a:bodyPr wrap="square">
            <a:spAutoFit/>
          </a:bodyPr>
          <a:lstStyle/>
          <a:p>
            <a:pPr algn="ctr"/>
            <a:r>
              <a:rPr lang="bn-BD" sz="5400" dirty="0" smtClean="0">
                <a:solidFill>
                  <a:schemeClr val="tx2">
                    <a:lumMod val="50000"/>
                  </a:schemeClr>
                </a:solidFill>
                <a:latin typeface="NikoshBAN" panose="02000000000000000000" pitchFamily="2" charset="0"/>
                <a:cs typeface="NikoshBAN" panose="02000000000000000000" pitchFamily="2" charset="0"/>
              </a:rPr>
              <a:t>জেসমিন আক্তার </a:t>
            </a:r>
            <a:endParaRPr lang="en-AU" sz="5400" dirty="0" smtClean="0">
              <a:solidFill>
                <a:schemeClr val="tx2">
                  <a:lumMod val="50000"/>
                </a:schemeClr>
              </a:solidFill>
              <a:latin typeface="NikoshBAN" panose="02000000000000000000" pitchFamily="2" charset="0"/>
              <a:cs typeface="NikoshBAN" panose="02000000000000000000" pitchFamily="2" charset="0"/>
            </a:endParaRPr>
          </a:p>
          <a:p>
            <a:pPr algn="ctr"/>
            <a:r>
              <a:rPr lang="en-AU" sz="4800" dirty="0" err="1" smtClean="0">
                <a:solidFill>
                  <a:schemeClr val="tx2">
                    <a:lumMod val="50000"/>
                  </a:schemeClr>
                </a:solidFill>
                <a:latin typeface="NikoshBAN" panose="02000000000000000000" pitchFamily="2" charset="0"/>
                <a:cs typeface="NikoshBAN" panose="02000000000000000000" pitchFamily="2" charset="0"/>
              </a:rPr>
              <a:t>সহকারী</a:t>
            </a:r>
            <a:r>
              <a:rPr lang="en-AU" sz="4800" dirty="0" smtClean="0">
                <a:solidFill>
                  <a:schemeClr val="tx2">
                    <a:lumMod val="50000"/>
                  </a:schemeClr>
                </a:solidFill>
                <a:latin typeface="NikoshBAN" panose="02000000000000000000" pitchFamily="2" charset="0"/>
                <a:cs typeface="NikoshBAN" panose="02000000000000000000" pitchFamily="2" charset="0"/>
              </a:rPr>
              <a:t> </a:t>
            </a:r>
            <a:r>
              <a:rPr lang="en-AU" sz="4800" dirty="0" err="1" smtClean="0">
                <a:solidFill>
                  <a:schemeClr val="tx2">
                    <a:lumMod val="50000"/>
                  </a:schemeClr>
                </a:solidFill>
                <a:latin typeface="NikoshBAN" panose="02000000000000000000" pitchFamily="2" charset="0"/>
                <a:cs typeface="NikoshBAN" panose="02000000000000000000" pitchFamily="2" charset="0"/>
              </a:rPr>
              <a:t>শিক্ষক</a:t>
            </a:r>
            <a:endParaRPr lang="en-AU" sz="4800" dirty="0" smtClean="0">
              <a:solidFill>
                <a:schemeClr val="tx2">
                  <a:lumMod val="50000"/>
                </a:schemeClr>
              </a:solidFill>
              <a:latin typeface="NikoshBAN" panose="02000000000000000000" pitchFamily="2" charset="0"/>
              <a:cs typeface="NikoshBAN" panose="02000000000000000000" pitchFamily="2" charset="0"/>
            </a:endParaRPr>
          </a:p>
          <a:p>
            <a:pPr algn="ctr"/>
            <a:r>
              <a:rPr lang="bn-BD" sz="4800" dirty="0" smtClean="0">
                <a:solidFill>
                  <a:schemeClr val="tx2">
                    <a:lumMod val="50000"/>
                  </a:schemeClr>
                </a:solidFill>
                <a:latin typeface="NikoshBAN" panose="02000000000000000000" pitchFamily="2" charset="0"/>
                <a:cs typeface="NikoshBAN" panose="02000000000000000000" pitchFamily="2" charset="0"/>
              </a:rPr>
              <a:t>আলী</a:t>
            </a:r>
            <a:r>
              <a:rPr lang="bn-BD" sz="4800" dirty="0">
                <a:solidFill>
                  <a:schemeClr val="tx2">
                    <a:lumMod val="50000"/>
                  </a:schemeClr>
                </a:solidFill>
                <a:latin typeface="NikoshBAN" panose="02000000000000000000" pitchFamily="2" charset="0"/>
                <a:cs typeface="NikoshBAN" panose="02000000000000000000" pitchFamily="2" charset="0"/>
              </a:rPr>
              <a:t> </a:t>
            </a:r>
            <a:r>
              <a:rPr lang="bn-BD" sz="4800" dirty="0" smtClean="0">
                <a:solidFill>
                  <a:schemeClr val="tx2">
                    <a:lumMod val="50000"/>
                  </a:schemeClr>
                </a:solidFill>
                <a:latin typeface="NikoshBAN" panose="02000000000000000000" pitchFamily="2" charset="0"/>
                <a:cs typeface="NikoshBAN" panose="02000000000000000000" pitchFamily="2" charset="0"/>
              </a:rPr>
              <a:t>আজম উচ্চ বিদ্যালয়</a:t>
            </a:r>
            <a:r>
              <a:rPr lang="en-US" sz="4800" dirty="0" smtClean="0">
                <a:solidFill>
                  <a:schemeClr val="tx2">
                    <a:lumMod val="50000"/>
                  </a:schemeClr>
                </a:solidFill>
                <a:latin typeface="NikoshBAN" panose="02000000000000000000" pitchFamily="2" charset="0"/>
                <a:cs typeface="NikoshBAN" panose="02000000000000000000" pitchFamily="2" charset="0"/>
              </a:rPr>
              <a:t> ও </a:t>
            </a:r>
            <a:r>
              <a:rPr lang="en-US" sz="4800" dirty="0" err="1" smtClean="0">
                <a:solidFill>
                  <a:schemeClr val="tx2">
                    <a:lumMod val="50000"/>
                  </a:schemeClr>
                </a:solidFill>
                <a:latin typeface="NikoshBAN" panose="02000000000000000000" pitchFamily="2" charset="0"/>
                <a:cs typeface="NikoshBAN" panose="02000000000000000000" pitchFamily="2" charset="0"/>
              </a:rPr>
              <a:t>কলেজ</a:t>
            </a:r>
            <a:endParaRPr lang="en-AU" sz="4800" dirty="0" smtClean="0">
              <a:solidFill>
                <a:schemeClr val="tx2">
                  <a:lumMod val="50000"/>
                </a:schemeClr>
              </a:solidFill>
              <a:latin typeface="NikoshBAN" panose="02000000000000000000" pitchFamily="2" charset="0"/>
              <a:cs typeface="NikoshBAN" panose="02000000000000000000" pitchFamily="2" charset="0"/>
            </a:endParaRPr>
          </a:p>
          <a:p>
            <a:pPr algn="ctr"/>
            <a:r>
              <a:rPr lang="bn-BD" sz="4800" dirty="0" smtClean="0">
                <a:solidFill>
                  <a:schemeClr val="tx2">
                    <a:lumMod val="50000"/>
                  </a:schemeClr>
                </a:solidFill>
                <a:latin typeface="NikoshBAN" panose="02000000000000000000" pitchFamily="2" charset="0"/>
                <a:cs typeface="NikoshBAN" panose="02000000000000000000" pitchFamily="2" charset="0"/>
              </a:rPr>
              <a:t>ফুলগাজী</a:t>
            </a:r>
            <a:r>
              <a:rPr lang="en-AU" sz="4800" dirty="0" smtClean="0">
                <a:solidFill>
                  <a:schemeClr val="tx2">
                    <a:lumMod val="50000"/>
                  </a:schemeClr>
                </a:solidFill>
                <a:latin typeface="NikoshBAN" panose="02000000000000000000" pitchFamily="2" charset="0"/>
                <a:cs typeface="NikoshBAN" panose="02000000000000000000" pitchFamily="2" charset="0"/>
              </a:rPr>
              <a:t>, </a:t>
            </a:r>
            <a:r>
              <a:rPr lang="en-AU" sz="4800" dirty="0" err="1" smtClean="0">
                <a:solidFill>
                  <a:schemeClr val="tx2">
                    <a:lumMod val="50000"/>
                  </a:schemeClr>
                </a:solidFill>
                <a:latin typeface="NikoshBAN" panose="02000000000000000000" pitchFamily="2" charset="0"/>
                <a:cs typeface="NikoshBAN" panose="02000000000000000000" pitchFamily="2" charset="0"/>
              </a:rPr>
              <a:t>ফেনী</a:t>
            </a:r>
            <a:r>
              <a:rPr lang="bn-BD" sz="4800" dirty="0" smtClean="0">
                <a:solidFill>
                  <a:schemeClr val="tx2">
                    <a:lumMod val="50000"/>
                  </a:schemeClr>
                </a:solidFill>
                <a:latin typeface="NikoshBAN" panose="02000000000000000000" pitchFamily="2" charset="0"/>
                <a:cs typeface="NikoshBAN" panose="02000000000000000000" pitchFamily="2" charset="0"/>
              </a:rPr>
              <a:t>।</a:t>
            </a:r>
            <a:endParaRPr lang="en-AU" sz="4800" dirty="0" smtClean="0">
              <a:solidFill>
                <a:schemeClr val="tx2">
                  <a:lumMod val="5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3832809" y="882815"/>
            <a:ext cx="5153536" cy="144655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w="28575">
            <a:solidFill>
              <a:schemeClr val="tx1"/>
            </a:solidFill>
          </a:ln>
        </p:spPr>
        <p:txBody>
          <a:bodyPr wrap="square" rtlCol="0">
            <a:spAutoFit/>
          </a:bodyPr>
          <a:lstStyle/>
          <a:p>
            <a:r>
              <a:rPr lang="en-AU" sz="7200" dirty="0" err="1" smtClean="0">
                <a:latin typeface="NikoshBAN" panose="02000000000000000000" pitchFamily="2" charset="0"/>
                <a:cs typeface="NikoshBAN" panose="02000000000000000000" pitchFamily="2" charset="0"/>
              </a:rPr>
              <a:t>শিক্ষক</a:t>
            </a:r>
            <a:r>
              <a:rPr lang="bn-BD" sz="7200" dirty="0" smtClean="0">
                <a:latin typeface="NikoshBAN" panose="02000000000000000000" pitchFamily="2" charset="0"/>
                <a:cs typeface="NikoshBAN" panose="02000000000000000000" pitchFamily="2" charset="0"/>
              </a:rPr>
              <a:t> পরিচিতি </a:t>
            </a:r>
            <a:endParaRPr lang="en-AU" sz="7200" dirty="0" smtClean="0">
              <a:latin typeface="NikoshBAN" panose="02000000000000000000" pitchFamily="2" charset="0"/>
              <a:cs typeface="NikoshBAN" panose="02000000000000000000" pitchFamily="2" charset="0"/>
            </a:endParaRPr>
          </a:p>
          <a:p>
            <a:endParaRPr lang="en-AU" sz="16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lc="http://schemas.openxmlformats.org/drawingml/2006/lockedCanvas" xmlns:a16="http://schemas.microsoft.com/office/drawing/2014/main" xmlns="" id="{BB80F31A-9693-4B47-B99F-D568BE93DC7D}"/>
              </a:ext>
            </a:extLst>
          </p:cNvPr>
          <p:cNvPicPr>
            <a:picLocks noChangeAspect="1"/>
          </p:cNvPicPr>
          <p:nvPr/>
        </p:nvPicPr>
        <p:blipFill>
          <a:blip r:embed="rId2" cstate="email">
            <a:extLst>
              <a:ext uri="{28A0092B-C50C-407E-A947-70E740481C1C}">
                <a14:useLocalDpi xmlns:lc="http://schemas.openxmlformats.org/drawingml/2006/lockedCanvas" xmlns:a14="http://schemas.microsoft.com/office/drawing/2010/main" xmlns=""/>
              </a:ext>
            </a:extLst>
          </a:blip>
          <a:stretch>
            <a:fillRect/>
          </a:stretch>
        </p:blipFill>
        <p:spPr>
          <a:xfrm>
            <a:off x="432180" y="340057"/>
            <a:ext cx="2743200" cy="245044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8197" y="381000"/>
            <a:ext cx="6314823" cy="1862048"/>
          </a:xfrm>
          <a:prstGeom prst="rect">
            <a:avLst/>
          </a:prstGeom>
          <a:gradFill flip="none" rotWithShape="1">
            <a:gsLst>
              <a:gs pos="0">
                <a:srgbClr val="00A4DE">
                  <a:tint val="66000"/>
                  <a:satMod val="160000"/>
                </a:srgbClr>
              </a:gs>
              <a:gs pos="50000">
                <a:srgbClr val="00A4DE">
                  <a:tint val="44500"/>
                  <a:satMod val="160000"/>
                </a:srgbClr>
              </a:gs>
              <a:gs pos="100000">
                <a:srgbClr val="00A4DE">
                  <a:tint val="23500"/>
                  <a:satMod val="160000"/>
                </a:srgbClr>
              </a:gs>
            </a:gsLst>
            <a:lin ang="2700000" scaled="1"/>
            <a:tileRect/>
          </a:gradFill>
          <a:scene3d>
            <a:camera prst="orthographicFront"/>
            <a:lightRig rig="threePt" dir="t"/>
          </a:scene3d>
          <a:sp3d>
            <a:bevelT w="152400" h="50800" prst="softRound"/>
          </a:sp3d>
        </p:spPr>
        <p:txBody>
          <a:bodyPr wrap="square" rtlCol="0">
            <a:spAutoFit/>
          </a:bodyPr>
          <a:lstStyle/>
          <a:p>
            <a:pPr algn="ctr"/>
            <a:r>
              <a:rPr lang="bn-BD" sz="11500" b="1" dirty="0" smtClean="0">
                <a:latin typeface="NikoshBAN" pitchFamily="2" charset="0"/>
                <a:cs typeface="NikoshBAN" pitchFamily="2" charset="0"/>
              </a:rPr>
              <a:t>ধন্যবাদ</a:t>
            </a:r>
            <a:endParaRPr lang="en-US" sz="11500" b="1" dirty="0">
              <a:latin typeface="NikoshBAN" pitchFamily="2" charset="0"/>
              <a:cs typeface="NikoshBAN" pitchFamily="2" charset="0"/>
            </a:endParaRPr>
          </a:p>
        </p:txBody>
      </p:sp>
      <p:pic>
        <p:nvPicPr>
          <p:cNvPr id="4" name="Picture 3" descr="afg3.gif"/>
          <p:cNvPicPr>
            <a:picLocks noChangeAspect="1"/>
          </p:cNvPicPr>
          <p:nvPr/>
        </p:nvPicPr>
        <p:blipFill>
          <a:blip r:embed="rId3"/>
          <a:stretch>
            <a:fillRect/>
          </a:stretch>
        </p:blipFill>
        <p:spPr>
          <a:xfrm>
            <a:off x="2915513" y="2362200"/>
            <a:ext cx="6225702" cy="3784600"/>
          </a:xfrm>
          <a:prstGeom prst="rect">
            <a:avLst/>
          </a:prstGeom>
        </p:spPr>
      </p:pic>
    </p:spTree>
    <p:extLst>
      <p:ext uri="{BB962C8B-B14F-4D97-AF65-F5344CB8AC3E}">
        <p14:creationId xmlns="" xmlns:p14="http://schemas.microsoft.com/office/powerpoint/2010/main" val="21100159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0" descr="flower png এর ছবির ফলাফল">
            <a:extLst>
              <a:ext uri="{FF2B5EF4-FFF2-40B4-BE49-F238E27FC236}">
                <a16:creationId xmlns="" xmlns:a16="http://schemas.microsoft.com/office/drawing/2014/main" id="{0A008C69-BF93-4DE2-8326-E6B9AC3D1501}"/>
              </a:ext>
            </a:extLst>
          </p:cNvPr>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a:stretch/>
        </p:blipFill>
        <p:spPr bwMode="auto">
          <a:xfrm rot="5400000" flipH="1">
            <a:off x="6821611" y="1487613"/>
            <a:ext cx="5586981" cy="5153796"/>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20"/>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323170" y="278445"/>
            <a:ext cx="1899573" cy="20231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3" name="Rectangle 22"/>
          <p:cNvSpPr/>
          <p:nvPr/>
        </p:nvSpPr>
        <p:spPr>
          <a:xfrm>
            <a:off x="2238703" y="3590108"/>
            <a:ext cx="5927835" cy="2308324"/>
          </a:xfrm>
          <a:prstGeom prst="rect">
            <a:avLst/>
          </a:prstGeom>
        </p:spPr>
        <p:txBody>
          <a:bodyPr wrap="square">
            <a:spAutoFit/>
          </a:bodyPr>
          <a:lstStyle/>
          <a:p>
            <a:pPr algn="ctr"/>
            <a:r>
              <a:rPr lang="bn-IN"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শ্রেণিঃসপ্তম </a:t>
            </a:r>
          </a:p>
          <a:p>
            <a:pPr algn="ctr"/>
            <a:r>
              <a:rPr lang="bn-IN"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বিষয়ঃবাংলা </a:t>
            </a:r>
            <a:r>
              <a:rPr lang="bn-IN"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১ম </a:t>
            </a:r>
            <a:r>
              <a:rPr lang="bn-IN"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পত্র</a:t>
            </a:r>
            <a:endParaRPr lang="en-US"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itle 1"/>
          <p:cNvSpPr txBox="1">
            <a:spLocks/>
          </p:cNvSpPr>
          <p:nvPr/>
        </p:nvSpPr>
        <p:spPr>
          <a:xfrm>
            <a:off x="2855405" y="929390"/>
            <a:ext cx="6048752" cy="1113020"/>
          </a:xfrm>
          <a:prstGeom prst="rect">
            <a:avLst/>
          </a:prstGeom>
          <a:blipFill>
            <a:blip r:embed="rId5"/>
            <a:tile tx="0" ty="0" sx="100000" sy="100000" flip="none" algn="tl"/>
          </a:blipFill>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bn-BD" sz="8000" b="0" i="0" u="none" strike="noStrike" kern="1200" cap="none" spc="0" normalizeH="0" baseline="0" noProof="0" smtClean="0">
                <a:ln>
                  <a:noFill/>
                </a:ln>
                <a:solidFill>
                  <a:schemeClr val="tx1"/>
                </a:solidFill>
                <a:effectLst/>
                <a:uLnTx/>
                <a:uFillTx/>
                <a:latin typeface="NikoshBAN" pitchFamily="2" charset="0"/>
                <a:ea typeface="+mj-ea"/>
                <a:cs typeface="NikoshBAN" pitchFamily="2" charset="0"/>
              </a:rPr>
              <a:t>পাঠ পরিচিতি</a:t>
            </a:r>
            <a:endParaRPr kumimoji="0" lang="en-US" sz="8000" b="0" i="0" u="none" strike="noStrike" kern="1200" cap="none" spc="0" normalizeH="0" baseline="0" noProof="0" dirty="0">
              <a:ln>
                <a:noFill/>
              </a:ln>
              <a:solidFill>
                <a:schemeClr val="tx1"/>
              </a:solidFill>
              <a:effectLst/>
              <a:uLnTx/>
              <a:uFillTx/>
              <a:latin typeface="NikoshBAN" pitchFamily="2" charset="0"/>
              <a:ea typeface="+mj-ea"/>
              <a:cs typeface="NikoshBAN" pitchFamily="2" charset="0"/>
            </a:endParaRPr>
          </a:p>
        </p:txBody>
      </p:sp>
    </p:spTree>
    <p:extLst>
      <p:ext uri="{BB962C8B-B14F-4D97-AF65-F5344CB8AC3E}">
        <p14:creationId xmlns="" xmlns:p14="http://schemas.microsoft.com/office/powerpoint/2010/main" val="295204199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wipe(down)">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wipe(down)">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wipe(down)">
                                      <p:cBhvr>
                                        <p:cTn id="22"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সম্পর্কিত ছবি">
            <a:extLst>
              <a:ext uri="{FF2B5EF4-FFF2-40B4-BE49-F238E27FC236}">
                <a16:creationId xmlns="" xmlns:a16="http://schemas.microsoft.com/office/drawing/2014/main" id="{F8A63A43-46A1-4758-9DFF-D677E6D44DBC}"/>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51176" y="2159876"/>
            <a:ext cx="6191250" cy="3330602"/>
          </a:xfrm>
          <a:prstGeom prst="snip2DiagRect">
            <a:avLst/>
          </a:prstGeom>
          <a:solidFill>
            <a:srgbClr val="FFFFFF">
              <a:shade val="85000"/>
            </a:srgbClr>
          </a:solidFill>
          <a:ln w="88900" cap="sq">
            <a:solidFill>
              <a:srgbClr val="FFFF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TextBox 1">
            <a:extLst>
              <a:ext uri="{FF2B5EF4-FFF2-40B4-BE49-F238E27FC236}">
                <a16:creationId xmlns="" xmlns:a16="http://schemas.microsoft.com/office/drawing/2014/main" id="{FB221B26-2D8F-43B6-BDC7-387F77D12B31}"/>
              </a:ext>
            </a:extLst>
          </p:cNvPr>
          <p:cNvSpPr txBox="1"/>
          <p:nvPr/>
        </p:nvSpPr>
        <p:spPr>
          <a:xfrm>
            <a:off x="856344" y="643117"/>
            <a:ext cx="10580914" cy="646331"/>
          </a:xfrm>
          <a:prstGeom prst="rect">
            <a:avLst/>
          </a:prstGeom>
          <a:scene3d>
            <a:camera prst="orthographicFront"/>
            <a:lightRig rig="threePt" dir="t"/>
          </a:scene3d>
          <a:sp3d>
            <a:bevelT prst="convex"/>
          </a:sp3d>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en-US"/>
            </a:defPPr>
            <a:lvl1pPr algn="ctr">
              <a:defRPr sz="3600" b="1">
                <a:solidFill>
                  <a:schemeClr val="lt1"/>
                </a:solidFill>
                <a:latin typeface="NikoshBAN" panose="02000000000000000000" pitchFamily="2" charset="0"/>
                <a:cs typeface="NikoshBAN" panose="020000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গ</a:t>
            </a:r>
            <a:r>
              <a:rPr lang="as-IN" dirty="0"/>
              <a:t>্</a:t>
            </a:r>
            <a:r>
              <a:rPr lang="en-US" dirty="0" err="1"/>
              <a:t>রামে</a:t>
            </a:r>
            <a:r>
              <a:rPr lang="en-US" dirty="0"/>
              <a:t> </a:t>
            </a:r>
            <a:r>
              <a:rPr lang="en-US" dirty="0" err="1"/>
              <a:t>আম</a:t>
            </a:r>
            <a:r>
              <a:rPr lang="as-IN" dirty="0"/>
              <a:t>র</a:t>
            </a:r>
            <a:r>
              <a:rPr lang="en-US" dirty="0"/>
              <a:t>া </a:t>
            </a:r>
            <a:r>
              <a:rPr lang="as-IN" dirty="0"/>
              <a:t>ম</a:t>
            </a:r>
            <a:r>
              <a:rPr lang="en-US" dirty="0" err="1"/>
              <a:t>াঝে</a:t>
            </a:r>
            <a:r>
              <a:rPr lang="en-US" dirty="0"/>
              <a:t> </a:t>
            </a:r>
            <a:r>
              <a:rPr lang="en-US" dirty="0" err="1"/>
              <a:t>মা</a:t>
            </a:r>
            <a:r>
              <a:rPr lang="as-IN" dirty="0"/>
              <a:t>ঝ</a:t>
            </a:r>
            <a:r>
              <a:rPr lang="en-US" dirty="0"/>
              <a:t>ে </a:t>
            </a:r>
            <a:r>
              <a:rPr lang="as-IN" dirty="0"/>
              <a:t>আ</a:t>
            </a:r>
            <a:r>
              <a:rPr lang="en-US" dirty="0" err="1"/>
              <a:t>মরা</a:t>
            </a:r>
            <a:r>
              <a:rPr lang="en-US" dirty="0"/>
              <a:t> </a:t>
            </a:r>
            <a:r>
              <a:rPr lang="en-US" dirty="0" err="1"/>
              <a:t>দু</a:t>
            </a:r>
            <a:r>
              <a:rPr lang="en-US" dirty="0"/>
              <a:t> </a:t>
            </a:r>
            <a:r>
              <a:rPr lang="en-US" dirty="0" err="1"/>
              <a:t>এক</a:t>
            </a:r>
            <a:r>
              <a:rPr lang="en-US" dirty="0"/>
              <a:t> </a:t>
            </a:r>
            <a:r>
              <a:rPr lang="en-US" dirty="0" err="1"/>
              <a:t>জনকে</a:t>
            </a:r>
            <a:r>
              <a:rPr lang="en-US" dirty="0"/>
              <a:t> </a:t>
            </a:r>
            <a:r>
              <a:rPr lang="en-US" dirty="0" err="1"/>
              <a:t>দে</a:t>
            </a:r>
            <a:r>
              <a:rPr lang="as-IN" dirty="0"/>
              <a:t>খ</a:t>
            </a:r>
            <a:r>
              <a:rPr lang="en-US" dirty="0"/>
              <a:t>ি </a:t>
            </a:r>
            <a:r>
              <a:rPr lang="as-IN" dirty="0"/>
              <a:t>য</a:t>
            </a:r>
            <a:r>
              <a:rPr lang="en-US" dirty="0"/>
              <a:t>া</a:t>
            </a:r>
            <a:r>
              <a:rPr lang="as-IN" dirty="0"/>
              <a:t>র</a:t>
            </a:r>
            <a:r>
              <a:rPr lang="en-US" dirty="0"/>
              <a:t>া </a:t>
            </a:r>
            <a:r>
              <a:rPr lang="as-IN" dirty="0"/>
              <a:t>ফ</a:t>
            </a:r>
            <a:r>
              <a:rPr lang="en-US" dirty="0"/>
              <a:t>ে</a:t>
            </a:r>
            <a:r>
              <a:rPr lang="as-IN" dirty="0"/>
              <a:t>র</a:t>
            </a:r>
            <a:r>
              <a:rPr lang="en-US" dirty="0"/>
              <a:t>ি </a:t>
            </a:r>
            <a:r>
              <a:rPr lang="as-IN" dirty="0"/>
              <a:t>ক</a:t>
            </a:r>
            <a:r>
              <a:rPr lang="en-US" dirty="0"/>
              <a:t>র</a:t>
            </a:r>
            <a:r>
              <a:rPr lang="as-IN" dirty="0"/>
              <a:t>ে</a:t>
            </a:r>
            <a:r>
              <a:rPr lang="en-US" dirty="0"/>
              <a:t> </a:t>
            </a:r>
            <a:r>
              <a:rPr lang="as-IN" dirty="0"/>
              <a:t>ব</a:t>
            </a:r>
            <a:r>
              <a:rPr lang="en-US" dirty="0"/>
              <a:t>ে</a:t>
            </a:r>
            <a:r>
              <a:rPr lang="as-IN" dirty="0"/>
              <a:t>ড়</a:t>
            </a:r>
            <a:r>
              <a:rPr lang="en-US" dirty="0"/>
              <a:t>া</a:t>
            </a:r>
            <a:r>
              <a:rPr lang="as-IN" dirty="0"/>
              <a:t>য়</a:t>
            </a:r>
            <a:r>
              <a:rPr lang="en-US" dirty="0"/>
              <a:t> </a:t>
            </a:r>
          </a:p>
        </p:txBody>
      </p:sp>
      <p:sp>
        <p:nvSpPr>
          <p:cNvPr id="4" name="TextBox 3">
            <a:extLst>
              <a:ext uri="{FF2B5EF4-FFF2-40B4-BE49-F238E27FC236}">
                <a16:creationId xmlns="" xmlns:a16="http://schemas.microsoft.com/office/drawing/2014/main" id="{6F0E488E-6277-4444-A58B-85EB6AADACA8}"/>
              </a:ext>
            </a:extLst>
          </p:cNvPr>
          <p:cNvSpPr txBox="1"/>
          <p:nvPr/>
        </p:nvSpPr>
        <p:spPr>
          <a:xfrm>
            <a:off x="4108494" y="1289448"/>
            <a:ext cx="3627620" cy="646331"/>
          </a:xfrm>
          <a:prstGeom prst="rect">
            <a:avLst/>
          </a:prstGeom>
          <a:scene3d>
            <a:camera prst="orthographicFront"/>
            <a:lightRig rig="threePt" dir="t"/>
          </a:scene3d>
          <a:sp3d>
            <a:bevelT prst="convex"/>
          </a:sp3d>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en-US"/>
            </a:defPPr>
            <a:lvl1pPr algn="ctr">
              <a:defRPr sz="3600" b="1">
                <a:solidFill>
                  <a:schemeClr val="lt1"/>
                </a:solidFill>
                <a:latin typeface="NikoshBAN" panose="02000000000000000000" pitchFamily="2" charset="0"/>
                <a:cs typeface="NikoshBAN" panose="020000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err="1"/>
              <a:t>তা</a:t>
            </a:r>
            <a:r>
              <a:rPr lang="as-IN" dirty="0"/>
              <a:t>দ</a:t>
            </a:r>
            <a:r>
              <a:rPr lang="en-US" dirty="0"/>
              <a:t>ে</a:t>
            </a:r>
            <a:r>
              <a:rPr lang="as-IN" dirty="0"/>
              <a:t>র</a:t>
            </a:r>
            <a:r>
              <a:rPr lang="en-US" dirty="0"/>
              <a:t> </a:t>
            </a:r>
            <a:r>
              <a:rPr lang="as-IN" dirty="0"/>
              <a:t>আ</a:t>
            </a:r>
            <a:r>
              <a:rPr lang="en-US" dirty="0"/>
              <a:t>ম</a:t>
            </a:r>
            <a:r>
              <a:rPr lang="as-IN" dirty="0"/>
              <a:t>র</a:t>
            </a:r>
            <a:r>
              <a:rPr lang="en-US" dirty="0"/>
              <a:t>া </a:t>
            </a:r>
            <a:r>
              <a:rPr lang="as-IN" dirty="0"/>
              <a:t>ক</a:t>
            </a:r>
            <a:r>
              <a:rPr lang="en-US" dirty="0"/>
              <a:t>ি </a:t>
            </a:r>
            <a:r>
              <a:rPr lang="as-IN" dirty="0"/>
              <a:t>ব</a:t>
            </a:r>
            <a:r>
              <a:rPr lang="en-US" dirty="0"/>
              <a:t>ল</a:t>
            </a:r>
            <a:r>
              <a:rPr lang="as-IN" dirty="0"/>
              <a:t>ি</a:t>
            </a:r>
            <a:r>
              <a:rPr lang="en-US" dirty="0"/>
              <a:t>?  </a:t>
            </a:r>
          </a:p>
        </p:txBody>
      </p:sp>
      <p:sp>
        <p:nvSpPr>
          <p:cNvPr id="5" name="TextBox 4">
            <a:extLst>
              <a:ext uri="{FF2B5EF4-FFF2-40B4-BE49-F238E27FC236}">
                <a16:creationId xmlns="" xmlns:a16="http://schemas.microsoft.com/office/drawing/2014/main" id="{FBC3292A-43BC-4164-9228-E0937111EF4B}"/>
              </a:ext>
            </a:extLst>
          </p:cNvPr>
          <p:cNvSpPr txBox="1"/>
          <p:nvPr/>
        </p:nvSpPr>
        <p:spPr>
          <a:xfrm>
            <a:off x="4108494" y="5891717"/>
            <a:ext cx="4317523" cy="646331"/>
          </a:xfrm>
          <a:prstGeom prst="rect">
            <a:avLst/>
          </a:prstGeom>
          <a:scene3d>
            <a:camera prst="orthographicFront"/>
            <a:lightRig rig="threePt" dir="t"/>
          </a:scene3d>
          <a:sp3d>
            <a:bevelT prst="convex"/>
          </a:sp3d>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3600" b="1" dirty="0" err="1">
                <a:latin typeface="NikoshBAN" panose="02000000000000000000" pitchFamily="2" charset="0"/>
                <a:cs typeface="NikoshBAN" panose="02000000000000000000" pitchFamily="2" charset="0"/>
              </a:rPr>
              <a:t>ফেরিওয়ালা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কাবুলিওয়ালা</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80965099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সম্পর্কিত ছবি">
            <a:extLst>
              <a:ext uri="{FF2B5EF4-FFF2-40B4-BE49-F238E27FC236}">
                <a16:creationId xmlns="" xmlns:a16="http://schemas.microsoft.com/office/drawing/2014/main" id="{2A0F96F2-A002-4BF5-8C4C-26D33AEDF300}"/>
              </a:ext>
            </a:extLst>
          </p:cNvPr>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545968" y="1633572"/>
            <a:ext cx="5608064" cy="3385869"/>
          </a:xfrm>
          <a:prstGeom prst="snip2DiagRect">
            <a:avLst>
              <a:gd name="adj1" fmla="val 20166"/>
              <a:gd name="adj2" fmla="val 0"/>
            </a:avLst>
          </a:prstGeom>
          <a:solidFill>
            <a:srgbClr val="FFFFFF">
              <a:shade val="85000"/>
            </a:srgbClr>
          </a:solidFill>
          <a:ln w="88900" cap="sq">
            <a:solidFill>
              <a:srgbClr val="FFFF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 name="TextBox 2">
            <a:extLst>
              <a:ext uri="{FF2B5EF4-FFF2-40B4-BE49-F238E27FC236}">
                <a16:creationId xmlns="" xmlns:a16="http://schemas.microsoft.com/office/drawing/2014/main" id="{7A7E9990-B6F1-484C-8307-54A2D9612D85}"/>
              </a:ext>
            </a:extLst>
          </p:cNvPr>
          <p:cNvSpPr txBox="1"/>
          <p:nvPr/>
        </p:nvSpPr>
        <p:spPr>
          <a:xfrm>
            <a:off x="1843314" y="600506"/>
            <a:ext cx="9013371" cy="646331"/>
          </a:xfrm>
          <a:prstGeom prst="rect">
            <a:avLst/>
          </a:prstGeom>
          <a:scene3d>
            <a:camera prst="orthographicFront"/>
            <a:lightRig rig="threePt" dir="t"/>
          </a:scene3d>
          <a:sp3d>
            <a:bevelT prst="convex"/>
          </a:sp3d>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en-US"/>
            </a:defPPr>
            <a:lvl1pPr algn="ctr">
              <a:defRPr sz="3600" b="1">
                <a:solidFill>
                  <a:schemeClr val="lt1"/>
                </a:solidFill>
                <a:latin typeface="NikoshBAN" panose="02000000000000000000" pitchFamily="2" charset="0"/>
                <a:cs typeface="NikoshBAN" panose="020000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জ</a:t>
            </a:r>
            <a:r>
              <a:rPr lang="as-IN" dirty="0"/>
              <a:t>ি</a:t>
            </a:r>
            <a:r>
              <a:rPr lang="en-US" dirty="0"/>
              <a:t>ন</a:t>
            </a:r>
            <a:r>
              <a:rPr lang="as-IN" dirty="0"/>
              <a:t>ি</a:t>
            </a:r>
            <a:r>
              <a:rPr lang="en-US" dirty="0"/>
              <a:t>স </a:t>
            </a:r>
            <a:r>
              <a:rPr lang="as-IN" dirty="0"/>
              <a:t>প</a:t>
            </a:r>
            <a:r>
              <a:rPr lang="en-US" dirty="0"/>
              <a:t>ত</a:t>
            </a:r>
            <a:r>
              <a:rPr lang="as-IN" dirty="0"/>
              <a:t>্</a:t>
            </a:r>
            <a:r>
              <a:rPr lang="en-US" dirty="0"/>
              <a:t>র </a:t>
            </a:r>
            <a:r>
              <a:rPr lang="as-IN" dirty="0"/>
              <a:t>ব</a:t>
            </a:r>
            <a:r>
              <a:rPr lang="en-US" dirty="0"/>
              <a:t>ি</a:t>
            </a:r>
            <a:r>
              <a:rPr lang="as-IN" dirty="0"/>
              <a:t>ক</a:t>
            </a:r>
            <a:r>
              <a:rPr lang="en-US" dirty="0"/>
              <a:t>্</a:t>
            </a:r>
            <a:r>
              <a:rPr lang="as-IN" dirty="0"/>
              <a:t>র</a:t>
            </a:r>
            <a:r>
              <a:rPr lang="en-US" dirty="0"/>
              <a:t>ি </a:t>
            </a:r>
            <a:r>
              <a:rPr lang="as-IN" dirty="0"/>
              <a:t>ক</a:t>
            </a:r>
            <a:r>
              <a:rPr lang="en-US" dirty="0"/>
              <a:t>র</a:t>
            </a:r>
            <a:r>
              <a:rPr lang="as-IN" dirty="0"/>
              <a:t>া</a:t>
            </a:r>
            <a:r>
              <a:rPr lang="en-US" dirty="0"/>
              <a:t>র </a:t>
            </a:r>
            <a:r>
              <a:rPr lang="as-IN" dirty="0"/>
              <a:t>স</a:t>
            </a:r>
            <a:r>
              <a:rPr lang="en-US" dirty="0" err="1"/>
              <a:t>াথে</a:t>
            </a:r>
            <a:r>
              <a:rPr lang="en-US" dirty="0"/>
              <a:t> </a:t>
            </a:r>
            <a:r>
              <a:rPr lang="en-US" dirty="0" err="1"/>
              <a:t>সাথে</a:t>
            </a:r>
            <a:r>
              <a:rPr lang="en-US" dirty="0"/>
              <a:t> </a:t>
            </a:r>
            <a:r>
              <a:rPr lang="en-US" dirty="0" err="1"/>
              <a:t>তা</a:t>
            </a:r>
            <a:r>
              <a:rPr lang="as-IN" dirty="0"/>
              <a:t>র</a:t>
            </a:r>
            <a:r>
              <a:rPr lang="en-US" dirty="0"/>
              <a:t>া আ</a:t>
            </a:r>
            <a:r>
              <a:rPr lang="as-IN" dirty="0"/>
              <a:t>র</a:t>
            </a:r>
            <a:r>
              <a:rPr lang="en-US" dirty="0"/>
              <a:t> </a:t>
            </a:r>
            <a:r>
              <a:rPr lang="as-IN" dirty="0"/>
              <a:t>ক</a:t>
            </a:r>
            <a:r>
              <a:rPr lang="en-US" dirty="0"/>
              <a:t>ি </a:t>
            </a:r>
            <a:r>
              <a:rPr lang="en-US" dirty="0" err="1"/>
              <a:t>কি</a:t>
            </a:r>
            <a:r>
              <a:rPr lang="en-US" dirty="0"/>
              <a:t> </a:t>
            </a:r>
            <a:r>
              <a:rPr lang="en-US" dirty="0" err="1"/>
              <a:t>করে</a:t>
            </a:r>
            <a:r>
              <a:rPr lang="en-US" dirty="0"/>
              <a:t> </a:t>
            </a:r>
            <a:r>
              <a:rPr lang="en-US" dirty="0" err="1"/>
              <a:t>থাকে</a:t>
            </a:r>
            <a:endParaRPr lang="en-US" dirty="0"/>
          </a:p>
        </p:txBody>
      </p:sp>
      <p:sp>
        <p:nvSpPr>
          <p:cNvPr id="4" name="TextBox 3">
            <a:extLst>
              <a:ext uri="{FF2B5EF4-FFF2-40B4-BE49-F238E27FC236}">
                <a16:creationId xmlns="" xmlns:a16="http://schemas.microsoft.com/office/drawing/2014/main" id="{9FE143C1-E63F-4D2A-9DE6-320A83D5A27D}"/>
              </a:ext>
            </a:extLst>
          </p:cNvPr>
          <p:cNvSpPr txBox="1"/>
          <p:nvPr/>
        </p:nvSpPr>
        <p:spPr>
          <a:xfrm>
            <a:off x="3270191" y="5611163"/>
            <a:ext cx="6159619" cy="646331"/>
          </a:xfrm>
          <a:prstGeom prst="rect">
            <a:avLst/>
          </a:prstGeom>
          <a:scene3d>
            <a:camera prst="orthographicFront"/>
            <a:lightRig rig="threePt" dir="t"/>
          </a:scene3d>
          <a:sp3d>
            <a:bevelT prst="convex"/>
          </a:sp3d>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en-US"/>
            </a:defPPr>
            <a:lvl1pPr algn="ctr">
              <a:defRPr sz="3600" b="1">
                <a:solidFill>
                  <a:schemeClr val="lt1"/>
                </a:solidFill>
                <a:latin typeface="NikoshBAN" panose="02000000000000000000" pitchFamily="2" charset="0"/>
                <a:cs typeface="NikoshBAN" panose="020000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গ</a:t>
            </a:r>
            <a:r>
              <a:rPr lang="as-IN" dirty="0"/>
              <a:t>্</a:t>
            </a:r>
            <a:r>
              <a:rPr lang="en-US" dirty="0"/>
              <a:t>র</a:t>
            </a:r>
            <a:r>
              <a:rPr lang="as-IN" dirty="0"/>
              <a:t>া</a:t>
            </a:r>
            <a:r>
              <a:rPr lang="en-US" dirty="0"/>
              <a:t>ম</a:t>
            </a:r>
            <a:r>
              <a:rPr lang="as-IN" dirty="0"/>
              <a:t>ে</a:t>
            </a:r>
            <a:r>
              <a:rPr lang="en-US" dirty="0"/>
              <a:t>র </a:t>
            </a:r>
            <a:r>
              <a:rPr lang="as-IN" dirty="0"/>
              <a:t>ব</a:t>
            </a:r>
            <a:r>
              <a:rPr lang="en-US" dirty="0"/>
              <a:t>া</a:t>
            </a:r>
            <a:r>
              <a:rPr lang="as-IN" dirty="0"/>
              <a:t>চ</a:t>
            </a:r>
            <a:r>
              <a:rPr lang="en-US" dirty="0"/>
              <a:t>্</a:t>
            </a:r>
            <a:r>
              <a:rPr lang="as-IN" dirty="0"/>
              <a:t>চ</a:t>
            </a:r>
            <a:r>
              <a:rPr lang="en-US" dirty="0"/>
              <a:t>া</a:t>
            </a:r>
            <a:r>
              <a:rPr lang="as-IN" dirty="0"/>
              <a:t>দ</a:t>
            </a:r>
            <a:r>
              <a:rPr lang="en-US" dirty="0"/>
              <a:t>ে</a:t>
            </a:r>
            <a:r>
              <a:rPr lang="as-IN" dirty="0"/>
              <a:t>র</a:t>
            </a:r>
            <a:r>
              <a:rPr lang="en-US" dirty="0"/>
              <a:t> </a:t>
            </a:r>
            <a:r>
              <a:rPr lang="as-IN" dirty="0"/>
              <a:t>স</a:t>
            </a:r>
            <a:r>
              <a:rPr lang="en-US" dirty="0" err="1"/>
              <a:t>াথে</a:t>
            </a:r>
            <a:r>
              <a:rPr lang="en-US" dirty="0"/>
              <a:t> </a:t>
            </a:r>
            <a:r>
              <a:rPr lang="en-US" dirty="0" err="1"/>
              <a:t>খেলায়</a:t>
            </a:r>
            <a:r>
              <a:rPr lang="en-US" dirty="0"/>
              <a:t> </a:t>
            </a:r>
            <a:r>
              <a:rPr lang="en-US" dirty="0" err="1"/>
              <a:t>মেতে</a:t>
            </a:r>
            <a:r>
              <a:rPr lang="en-US" dirty="0"/>
              <a:t> ও</a:t>
            </a:r>
            <a:r>
              <a:rPr lang="as-IN" dirty="0"/>
              <a:t>ঠ</a:t>
            </a:r>
            <a:r>
              <a:rPr lang="en-US" dirty="0"/>
              <a:t>ে</a:t>
            </a:r>
          </a:p>
        </p:txBody>
      </p:sp>
    </p:spTree>
    <p:extLst>
      <p:ext uri="{BB962C8B-B14F-4D97-AF65-F5344CB8AC3E}">
        <p14:creationId xmlns="" xmlns:p14="http://schemas.microsoft.com/office/powerpoint/2010/main" val="424756081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05E5B2D-1861-45AC-BF91-68A47D3F4BAA}"/>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3076" name="Picture 4" descr="সম্পর্কিত ছবি">
            <a:extLst>
              <a:ext uri="{FF2B5EF4-FFF2-40B4-BE49-F238E27FC236}">
                <a16:creationId xmlns="" xmlns:a16="http://schemas.microsoft.com/office/drawing/2014/main" id="{228C28EF-5D94-4480-B13B-0ED88642F01D}"/>
              </a:ext>
            </a:extLst>
          </p:cNvPr>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9930063" y="4892842"/>
            <a:ext cx="2261936" cy="1965158"/>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054171D4-3522-40A2-825B-7AA1BAC9D6B6}"/>
              </a:ext>
            </a:extLst>
          </p:cNvPr>
          <p:cNvSpPr txBox="1"/>
          <p:nvPr/>
        </p:nvSpPr>
        <p:spPr>
          <a:xfrm>
            <a:off x="5672379" y="395498"/>
            <a:ext cx="6358625" cy="1569660"/>
          </a:xfrm>
          <a:prstGeom prst="rect">
            <a:avLst/>
          </a:prstGeom>
          <a:noFill/>
        </p:spPr>
        <p:txBody>
          <a:bodyPr wrap="square" rtlCol="0">
            <a:spAutoFit/>
          </a:bodyPr>
          <a:lstStyle/>
          <a:p>
            <a:pPr algn="ctr"/>
            <a:r>
              <a:rPr lang="en-US" sz="4800" b="1" dirty="0">
                <a:latin typeface="NikoshBAN" panose="02000000000000000000" pitchFamily="2" charset="0"/>
                <a:cs typeface="NikoshBAN" panose="02000000000000000000" pitchFamily="2" charset="0"/>
              </a:rPr>
              <a:t>আ</a:t>
            </a:r>
            <a:r>
              <a:rPr lang="as-IN" sz="4800" b="1" dirty="0">
                <a:latin typeface="NikoshBAN" panose="02000000000000000000" pitchFamily="2" charset="0"/>
                <a:cs typeface="NikoshBAN" panose="02000000000000000000" pitchFamily="2" charset="0"/>
              </a:rPr>
              <a:t>ম</a:t>
            </a:r>
            <a:r>
              <a:rPr lang="en-US" sz="4800" b="1" dirty="0">
                <a:latin typeface="NikoshBAN" panose="02000000000000000000" pitchFamily="2" charset="0"/>
                <a:cs typeface="NikoshBAN" panose="02000000000000000000" pitchFamily="2" charset="0"/>
              </a:rPr>
              <a:t>র</a:t>
            </a:r>
            <a:r>
              <a:rPr lang="as-IN" sz="4800" b="1" dirty="0">
                <a:latin typeface="NikoshBAN" panose="02000000000000000000" pitchFamily="2" charset="0"/>
                <a:cs typeface="NikoshBAN" panose="02000000000000000000" pitchFamily="2" charset="0"/>
              </a:rPr>
              <a:t>া</a:t>
            </a:r>
            <a:r>
              <a:rPr lang="en-US" sz="4800" b="1" dirty="0">
                <a:latin typeface="NikoshBAN" panose="02000000000000000000" pitchFamily="2" charset="0"/>
                <a:cs typeface="NikoshBAN" panose="02000000000000000000" pitchFamily="2" charset="0"/>
              </a:rPr>
              <a:t> </a:t>
            </a:r>
            <a:r>
              <a:rPr lang="as-IN" sz="4800" b="1" dirty="0">
                <a:latin typeface="NikoshBAN" panose="02000000000000000000" pitchFamily="2" charset="0"/>
                <a:cs typeface="NikoshBAN" panose="02000000000000000000" pitchFamily="2" charset="0"/>
              </a:rPr>
              <a:t>আ</a:t>
            </a:r>
            <a:r>
              <a:rPr lang="en-US" sz="4800" b="1" dirty="0" err="1">
                <a:latin typeface="NikoshBAN" panose="02000000000000000000" pitchFamily="2" charset="0"/>
                <a:cs typeface="NikoshBAN" panose="02000000000000000000" pitchFamily="2" charset="0"/>
              </a:rPr>
              <a:t>জকে</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কাবু</a:t>
            </a:r>
            <a:r>
              <a:rPr lang="as-IN" sz="4800" b="1" dirty="0">
                <a:latin typeface="NikoshBAN" panose="02000000000000000000" pitchFamily="2" charset="0"/>
                <a:cs typeface="NikoshBAN" panose="02000000000000000000" pitchFamily="2" charset="0"/>
              </a:rPr>
              <a:t>ল</a:t>
            </a:r>
            <a:r>
              <a:rPr lang="en-US" sz="4800" b="1" dirty="0">
                <a:latin typeface="NikoshBAN" panose="02000000000000000000" pitchFamily="2" charset="0"/>
                <a:cs typeface="NikoshBAN" panose="02000000000000000000" pitchFamily="2" charset="0"/>
              </a:rPr>
              <a:t>ি</a:t>
            </a:r>
            <a:r>
              <a:rPr lang="as-IN" sz="4800" b="1" dirty="0">
                <a:latin typeface="NikoshBAN" panose="02000000000000000000" pitchFamily="2" charset="0"/>
                <a:cs typeface="NikoshBAN" panose="02000000000000000000" pitchFamily="2" charset="0"/>
              </a:rPr>
              <a:t>ও</a:t>
            </a:r>
            <a:r>
              <a:rPr lang="en-US" sz="4800" b="1" dirty="0">
                <a:latin typeface="NikoshBAN" panose="02000000000000000000" pitchFamily="2" charset="0"/>
                <a:cs typeface="NikoshBAN" panose="02000000000000000000" pitchFamily="2" charset="0"/>
              </a:rPr>
              <a:t>য়</a:t>
            </a:r>
            <a:r>
              <a:rPr lang="as-IN" sz="4800" b="1" dirty="0">
                <a:latin typeface="NikoshBAN" panose="02000000000000000000" pitchFamily="2" charset="0"/>
                <a:cs typeface="NikoshBAN" panose="02000000000000000000" pitchFamily="2" charset="0"/>
              </a:rPr>
              <a:t>া</a:t>
            </a:r>
            <a:r>
              <a:rPr lang="en-US" sz="4800" b="1" dirty="0">
                <a:latin typeface="NikoshBAN" panose="02000000000000000000" pitchFamily="2" charset="0"/>
                <a:cs typeface="NikoshBAN" panose="02000000000000000000" pitchFamily="2" charset="0"/>
              </a:rPr>
              <a:t>য়</a:t>
            </a:r>
            <a:r>
              <a:rPr lang="as-IN" sz="4800" b="1" dirty="0">
                <a:latin typeface="NikoshBAN" panose="02000000000000000000" pitchFamily="2" charset="0"/>
                <a:cs typeface="NikoshBAN" panose="02000000000000000000" pitchFamily="2" charset="0"/>
              </a:rPr>
              <a:t>া</a:t>
            </a:r>
            <a:r>
              <a:rPr lang="en-US" sz="4800" b="1" dirty="0" err="1">
                <a:latin typeface="NikoshBAN" panose="02000000000000000000" pitchFamily="2" charset="0"/>
                <a:cs typeface="NikoshBAN" panose="02000000000000000000" pitchFamily="2" charset="0"/>
              </a:rPr>
              <a:t>লা</a:t>
            </a:r>
            <a:r>
              <a:rPr lang="en-US" sz="4800" b="1" dirty="0">
                <a:latin typeface="NikoshBAN" panose="02000000000000000000" pitchFamily="2" charset="0"/>
                <a:cs typeface="NikoshBAN" panose="02000000000000000000" pitchFamily="2" charset="0"/>
              </a:rPr>
              <a:t> </a:t>
            </a:r>
            <a:r>
              <a:rPr lang="as-IN" sz="4800" b="1" dirty="0">
                <a:latin typeface="NikoshBAN" panose="02000000000000000000" pitchFamily="2" charset="0"/>
                <a:cs typeface="NikoshBAN" panose="02000000000000000000" pitchFamily="2" charset="0"/>
              </a:rPr>
              <a:t>গ</a:t>
            </a:r>
            <a:r>
              <a:rPr lang="en-US" sz="4800" b="1" dirty="0">
                <a:latin typeface="NikoshBAN" panose="02000000000000000000" pitchFamily="2" charset="0"/>
                <a:cs typeface="NikoshBAN" panose="02000000000000000000" pitchFamily="2" charset="0"/>
              </a:rPr>
              <a:t>ল</a:t>
            </a:r>
            <a:r>
              <a:rPr lang="as-IN" sz="4800" b="1" dirty="0">
                <a:latin typeface="NikoshBAN" panose="02000000000000000000" pitchFamily="2" charset="0"/>
                <a:cs typeface="NikoshBAN" panose="02000000000000000000" pitchFamily="2" charset="0"/>
              </a:rPr>
              <a:t>্</a:t>
            </a:r>
            <a:r>
              <a:rPr lang="en-US" sz="4800" b="1" dirty="0">
                <a:latin typeface="NikoshBAN" panose="02000000000000000000" pitchFamily="2" charset="0"/>
                <a:cs typeface="NikoshBAN" panose="02000000000000000000" pitchFamily="2" charset="0"/>
              </a:rPr>
              <a:t>প </a:t>
            </a:r>
            <a:r>
              <a:rPr lang="en-US" sz="4800" b="1" dirty="0" err="1">
                <a:latin typeface="NikoshBAN" panose="02000000000000000000" pitchFamily="2" charset="0"/>
                <a:cs typeface="NikoshBAN" panose="02000000000000000000" pitchFamily="2" charset="0"/>
              </a:rPr>
              <a:t>নিয়ে</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আলোচনা</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করবো</a:t>
            </a:r>
            <a:r>
              <a:rPr lang="en-US" sz="4800" b="1" dirty="0">
                <a:latin typeface="NikoshBAN" panose="02000000000000000000" pitchFamily="2" charset="0"/>
                <a:cs typeface="NikoshBAN" panose="02000000000000000000" pitchFamily="2" charset="0"/>
              </a:rPr>
              <a:t> </a:t>
            </a:r>
          </a:p>
        </p:txBody>
      </p:sp>
    </p:spTree>
    <p:extLst>
      <p:ext uri="{BB962C8B-B14F-4D97-AF65-F5344CB8AC3E}">
        <p14:creationId xmlns="" xmlns:p14="http://schemas.microsoft.com/office/powerpoint/2010/main" val="13769356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B363C4F-B065-4771-B40D-6389636F31BD}"/>
              </a:ext>
            </a:extLst>
          </p:cNvPr>
          <p:cNvSpPr txBox="1"/>
          <p:nvPr/>
        </p:nvSpPr>
        <p:spPr>
          <a:xfrm>
            <a:off x="243985" y="1547775"/>
            <a:ext cx="6182941" cy="790477"/>
          </a:xfrm>
          <a:prstGeom prst="rect">
            <a:avLst/>
          </a:prstGeom>
          <a:noFill/>
        </p:spPr>
        <p:txBody>
          <a:bodyPr wrap="square" rtlCol="0">
            <a:spAutoFit/>
          </a:bodyPr>
          <a:lstStyle/>
          <a:p>
            <a:r>
              <a:rPr lang="en-US" sz="4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আলোচনা</a:t>
            </a:r>
            <a:r>
              <a:rPr lang="en-US"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a:t>
            </a:r>
            <a:r>
              <a:rPr lang="as-IN"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ষ</a:t>
            </a:r>
            <a:r>
              <a:rPr lang="en-US"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a:t>
            </a:r>
            <a:r>
              <a:rPr lang="as-IN"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44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্থীরা</a:t>
            </a:r>
            <a:r>
              <a:rPr lang="en-US"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0" name="Freeform: Shape 9">
            <a:extLst>
              <a:ext uri="{FF2B5EF4-FFF2-40B4-BE49-F238E27FC236}">
                <a16:creationId xmlns="" xmlns:a16="http://schemas.microsoft.com/office/drawing/2014/main" id="{E51A4580-8068-4CFC-B5D1-9CE3BD41C1CA}"/>
              </a:ext>
            </a:extLst>
          </p:cNvPr>
          <p:cNvSpPr/>
          <p:nvPr/>
        </p:nvSpPr>
        <p:spPr>
          <a:xfrm>
            <a:off x="6008984" y="1997039"/>
            <a:ext cx="1504212" cy="732600"/>
          </a:xfrm>
          <a:custGeom>
            <a:avLst/>
            <a:gdLst>
              <a:gd name="connsiteX0" fmla="*/ 0 w 2032000"/>
              <a:gd name="connsiteY0" fmla="*/ 0 h 732600"/>
              <a:gd name="connsiteX1" fmla="*/ 2032000 w 2032000"/>
              <a:gd name="connsiteY1" fmla="*/ 0 h 732600"/>
              <a:gd name="connsiteX2" fmla="*/ 2032000 w 2032000"/>
              <a:gd name="connsiteY2" fmla="*/ 732600 h 732600"/>
              <a:gd name="connsiteX3" fmla="*/ 0 w 2032000"/>
              <a:gd name="connsiteY3" fmla="*/ 732600 h 732600"/>
              <a:gd name="connsiteX4" fmla="*/ 0 w 2032000"/>
              <a:gd name="connsiteY4" fmla="*/ 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732600">
                <a:moveTo>
                  <a:pt x="0" y="0"/>
                </a:moveTo>
                <a:lnTo>
                  <a:pt x="2032000" y="0"/>
                </a:lnTo>
                <a:lnTo>
                  <a:pt x="2032000" y="732600"/>
                </a:lnTo>
                <a:lnTo>
                  <a:pt x="0" y="732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endParaRPr lang="en-US" sz="1900" kern="1200"/>
          </a:p>
        </p:txBody>
      </p:sp>
      <p:sp>
        <p:nvSpPr>
          <p:cNvPr id="9" name="Freeform: Shape 8">
            <a:extLst>
              <a:ext uri="{FF2B5EF4-FFF2-40B4-BE49-F238E27FC236}">
                <a16:creationId xmlns="" xmlns:a16="http://schemas.microsoft.com/office/drawing/2014/main" id="{8E4E16DF-12E7-4111-B5C5-11A96882FE19}"/>
              </a:ext>
            </a:extLst>
          </p:cNvPr>
          <p:cNvSpPr/>
          <p:nvPr/>
        </p:nvSpPr>
        <p:spPr>
          <a:xfrm>
            <a:off x="2517914" y="3168868"/>
            <a:ext cx="7680325" cy="587711"/>
          </a:xfrm>
          <a:custGeom>
            <a:avLst/>
            <a:gdLst>
              <a:gd name="connsiteX0" fmla="*/ 0 w 5527040"/>
              <a:gd name="connsiteY0" fmla="*/ 0 h 732600"/>
              <a:gd name="connsiteX1" fmla="*/ 5527040 w 5527040"/>
              <a:gd name="connsiteY1" fmla="*/ 0 h 732600"/>
              <a:gd name="connsiteX2" fmla="*/ 5527040 w 5527040"/>
              <a:gd name="connsiteY2" fmla="*/ 732600 h 732600"/>
              <a:gd name="connsiteX3" fmla="*/ 0 w 5527040"/>
              <a:gd name="connsiteY3" fmla="*/ 732600 h 732600"/>
              <a:gd name="connsiteX4" fmla="*/ 0 w 5527040"/>
              <a:gd name="connsiteY4" fmla="*/ 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7040" h="732600">
                <a:moveTo>
                  <a:pt x="0" y="0"/>
                </a:moveTo>
                <a:lnTo>
                  <a:pt x="5527040" y="0"/>
                </a:lnTo>
                <a:lnTo>
                  <a:pt x="5527040" y="732600"/>
                </a:lnTo>
                <a:lnTo>
                  <a:pt x="0" y="732600"/>
                </a:lnTo>
                <a:lnTo>
                  <a:pt x="0" y="0"/>
                </a:lnTo>
                <a:close/>
              </a:path>
            </a:pathLst>
          </a:custGeom>
          <a:solidFill>
            <a:srgbClr val="92D050"/>
          </a:solidFill>
          <a:ln>
            <a:noFill/>
          </a:ln>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1" algn="ctr" defTabSz="844550">
              <a:lnSpc>
                <a:spcPct val="90000"/>
              </a:lnSpc>
              <a:spcBef>
                <a:spcPct val="0"/>
              </a:spcBef>
              <a:spcAft>
                <a:spcPct val="15000"/>
              </a:spcAft>
            </a:pPr>
            <a:r>
              <a:rPr lang="bn-IN" sz="3200" b="1" dirty="0" smtClean="0">
                <a:solidFill>
                  <a:schemeClr val="tx1"/>
                </a:solidFill>
                <a:latin typeface="NikoshBAN" panose="02000000000000000000" pitchFamily="2" charset="0"/>
                <a:cs typeface="NikoshBAN" panose="02000000000000000000" pitchFamily="2" charset="0"/>
              </a:rPr>
              <a:t>শিশুমনের সহজাত সরলতার পরিচয় জানতে পারবে । </a:t>
            </a:r>
            <a:endParaRPr lang="en-US" sz="3200" b="1" dirty="0">
              <a:solidFill>
                <a:schemeClr val="tx1"/>
              </a:solidFill>
              <a:latin typeface="NikoshBAN" panose="02000000000000000000" pitchFamily="2" charset="0"/>
              <a:cs typeface="NikoshBAN" panose="02000000000000000000" pitchFamily="2" charset="0"/>
            </a:endParaRPr>
          </a:p>
        </p:txBody>
      </p:sp>
      <p:sp>
        <p:nvSpPr>
          <p:cNvPr id="12" name="Freeform: Shape 11">
            <a:extLst>
              <a:ext uri="{FF2B5EF4-FFF2-40B4-BE49-F238E27FC236}">
                <a16:creationId xmlns="" xmlns:a16="http://schemas.microsoft.com/office/drawing/2014/main" id="{03DBADAD-548C-4F06-8DBA-0079AFFD09C7}"/>
              </a:ext>
            </a:extLst>
          </p:cNvPr>
          <p:cNvSpPr/>
          <p:nvPr/>
        </p:nvSpPr>
        <p:spPr>
          <a:xfrm>
            <a:off x="2530976" y="4035971"/>
            <a:ext cx="7680325" cy="593635"/>
          </a:xfrm>
          <a:custGeom>
            <a:avLst/>
            <a:gdLst>
              <a:gd name="connsiteX0" fmla="*/ 0 w 5527040"/>
              <a:gd name="connsiteY0" fmla="*/ 0 h 732600"/>
              <a:gd name="connsiteX1" fmla="*/ 5527040 w 5527040"/>
              <a:gd name="connsiteY1" fmla="*/ 0 h 732600"/>
              <a:gd name="connsiteX2" fmla="*/ 5527040 w 5527040"/>
              <a:gd name="connsiteY2" fmla="*/ 732600 h 732600"/>
              <a:gd name="connsiteX3" fmla="*/ 0 w 5527040"/>
              <a:gd name="connsiteY3" fmla="*/ 732600 h 732600"/>
              <a:gd name="connsiteX4" fmla="*/ 0 w 5527040"/>
              <a:gd name="connsiteY4" fmla="*/ 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7040" h="732600">
                <a:moveTo>
                  <a:pt x="0" y="0"/>
                </a:moveTo>
                <a:lnTo>
                  <a:pt x="5527040" y="0"/>
                </a:lnTo>
                <a:lnTo>
                  <a:pt x="5527040" y="732600"/>
                </a:lnTo>
                <a:lnTo>
                  <a:pt x="0" y="732600"/>
                </a:lnTo>
                <a:lnTo>
                  <a:pt x="0" y="0"/>
                </a:lnTo>
                <a:close/>
              </a:path>
            </a:pathLst>
          </a:custGeom>
          <a:solidFill>
            <a:srgbClr val="92D050"/>
          </a:solidFill>
          <a:ln>
            <a:noFill/>
          </a:ln>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1" algn="ctr" defTabSz="844550">
              <a:lnSpc>
                <a:spcPct val="90000"/>
              </a:lnSpc>
              <a:spcBef>
                <a:spcPct val="0"/>
              </a:spcBef>
              <a:spcAft>
                <a:spcPct val="15000"/>
              </a:spcAft>
            </a:pPr>
            <a:endParaRPr lang="en-US" sz="3200" b="1" dirty="0">
              <a:latin typeface="NikoshBAN" panose="02000000000000000000" pitchFamily="2" charset="0"/>
              <a:cs typeface="NikoshBAN" panose="02000000000000000000" pitchFamily="2" charset="0"/>
            </a:endParaRPr>
          </a:p>
          <a:p>
            <a:pPr marL="0" lvl="1" algn="ctr" defTabSz="844550">
              <a:lnSpc>
                <a:spcPct val="90000"/>
              </a:lnSpc>
              <a:spcBef>
                <a:spcPct val="0"/>
              </a:spcBef>
              <a:spcAft>
                <a:spcPct val="15000"/>
              </a:spcAft>
            </a:pPr>
            <a:r>
              <a:rPr lang="bn-IN" sz="3200" b="1" dirty="0" smtClean="0">
                <a:latin typeface="NikoshBAN" panose="02000000000000000000" pitchFamily="2" charset="0"/>
                <a:cs typeface="NikoshBAN" panose="02000000000000000000" pitchFamily="2" charset="0"/>
              </a:rPr>
              <a:t> </a:t>
            </a:r>
            <a:r>
              <a:rPr lang="en-US" sz="3200" b="1" dirty="0" smtClean="0">
                <a:solidFill>
                  <a:schemeClr val="tx1"/>
                </a:solidFill>
                <a:latin typeface="NikoshBAN" panose="02000000000000000000" pitchFamily="2" charset="0"/>
                <a:cs typeface="NikoshBAN" panose="02000000000000000000" pitchFamily="2" charset="0"/>
              </a:rPr>
              <a:t>ন</a:t>
            </a:r>
            <a:r>
              <a:rPr lang="as-IN" sz="3200" b="1" dirty="0">
                <a:solidFill>
                  <a:schemeClr val="tx1"/>
                </a:solidFill>
                <a:latin typeface="NikoshBAN" panose="02000000000000000000" pitchFamily="2" charset="0"/>
                <a:cs typeface="NikoshBAN" panose="02000000000000000000" pitchFamily="2" charset="0"/>
              </a:rPr>
              <a:t>ত</a:t>
            </a:r>
            <a:r>
              <a:rPr lang="en-US" sz="3200" b="1" dirty="0">
                <a:solidFill>
                  <a:schemeClr val="tx1"/>
                </a:solidFill>
                <a:latin typeface="NikoshBAN" panose="02000000000000000000" pitchFamily="2" charset="0"/>
                <a:cs typeface="NikoshBAN" panose="02000000000000000000" pitchFamily="2" charset="0"/>
              </a:rPr>
              <a:t>ু</a:t>
            </a:r>
            <a:r>
              <a:rPr lang="as-IN" sz="3200" b="1" dirty="0">
                <a:solidFill>
                  <a:schemeClr val="tx1"/>
                </a:solidFill>
                <a:latin typeface="NikoshBAN" panose="02000000000000000000" pitchFamily="2" charset="0"/>
                <a:cs typeface="NikoshBAN" panose="02000000000000000000" pitchFamily="2" charset="0"/>
              </a:rPr>
              <a:t>ন</a:t>
            </a:r>
            <a:r>
              <a:rPr lang="en-US" sz="3200" b="1" dirty="0">
                <a:solidFill>
                  <a:schemeClr val="tx1"/>
                </a:solidFill>
                <a:latin typeface="NikoshBAN" panose="02000000000000000000" pitchFamily="2" charset="0"/>
                <a:cs typeface="NikoshBAN" panose="02000000000000000000" pitchFamily="2" charset="0"/>
              </a:rPr>
              <a:t> </a:t>
            </a:r>
            <a:r>
              <a:rPr lang="as-IN" sz="3200" b="1" dirty="0">
                <a:solidFill>
                  <a:schemeClr val="tx1"/>
                </a:solidFill>
                <a:latin typeface="NikoshBAN" panose="02000000000000000000" pitchFamily="2" charset="0"/>
                <a:cs typeface="NikoshBAN" panose="02000000000000000000" pitchFamily="2" charset="0"/>
              </a:rPr>
              <a:t>ক</a:t>
            </a:r>
            <a:r>
              <a:rPr lang="en-US" sz="3200" b="1" dirty="0" err="1">
                <a:solidFill>
                  <a:schemeClr val="tx1"/>
                </a:solidFill>
                <a:latin typeface="NikoshBAN" panose="02000000000000000000" pitchFamily="2" charset="0"/>
                <a:cs typeface="NikoshBAN" panose="02000000000000000000" pitchFamily="2" charset="0"/>
              </a:rPr>
              <a:t>িছু</a:t>
            </a:r>
            <a:r>
              <a:rPr lang="en-US" sz="3200" b="1" dirty="0">
                <a:solidFill>
                  <a:schemeClr val="tx1"/>
                </a:solidFill>
                <a:latin typeface="NikoshBAN" panose="02000000000000000000" pitchFamily="2" charset="0"/>
                <a:cs typeface="NikoshBAN" panose="02000000000000000000" pitchFamily="2" charset="0"/>
              </a:rPr>
              <a:t> </a:t>
            </a:r>
            <a:r>
              <a:rPr lang="as-IN" sz="3200" b="1" dirty="0">
                <a:solidFill>
                  <a:schemeClr val="tx1"/>
                </a:solidFill>
                <a:latin typeface="NikoshBAN" panose="02000000000000000000" pitchFamily="2" charset="0"/>
                <a:cs typeface="NikoshBAN" panose="02000000000000000000" pitchFamily="2" charset="0"/>
              </a:rPr>
              <a:t>শ</a:t>
            </a:r>
            <a:r>
              <a:rPr lang="en-US" sz="3200" b="1" dirty="0">
                <a:solidFill>
                  <a:schemeClr val="tx1"/>
                </a:solidFill>
                <a:latin typeface="NikoshBAN" panose="02000000000000000000" pitchFamily="2" charset="0"/>
                <a:cs typeface="NikoshBAN" panose="02000000000000000000" pitchFamily="2" charset="0"/>
              </a:rPr>
              <a:t>ব</a:t>
            </a:r>
            <a:r>
              <a:rPr lang="as-IN" sz="3200" b="1" dirty="0">
                <a:solidFill>
                  <a:schemeClr val="tx1"/>
                </a:solidFill>
                <a:latin typeface="NikoshBAN" panose="02000000000000000000" pitchFamily="2" charset="0"/>
                <a:cs typeface="NikoshBAN" panose="02000000000000000000" pitchFamily="2" charset="0"/>
              </a:rPr>
              <a:t>্</a:t>
            </a:r>
            <a:r>
              <a:rPr lang="en-US" sz="3200" b="1" dirty="0">
                <a:solidFill>
                  <a:schemeClr val="tx1"/>
                </a:solidFill>
                <a:latin typeface="NikoshBAN" panose="02000000000000000000" pitchFamily="2" charset="0"/>
                <a:cs typeface="NikoshBAN" panose="02000000000000000000" pitchFamily="2" charset="0"/>
              </a:rPr>
              <a:t>দ</a:t>
            </a:r>
            <a:r>
              <a:rPr lang="as-IN" sz="3200" b="1" dirty="0">
                <a:solidFill>
                  <a:schemeClr val="tx1"/>
                </a:solidFill>
                <a:latin typeface="NikoshBAN" panose="02000000000000000000" pitchFamily="2" charset="0"/>
                <a:cs typeface="NikoshBAN" panose="02000000000000000000" pitchFamily="2" charset="0"/>
              </a:rPr>
              <a:t>ে</a:t>
            </a:r>
            <a:r>
              <a:rPr lang="en-US" sz="3200" b="1" dirty="0">
                <a:solidFill>
                  <a:schemeClr val="tx1"/>
                </a:solidFill>
                <a:latin typeface="NikoshBAN" panose="02000000000000000000" pitchFamily="2" charset="0"/>
                <a:cs typeface="NikoshBAN" panose="02000000000000000000" pitchFamily="2" charset="0"/>
              </a:rPr>
              <a:t>র </a:t>
            </a:r>
            <a:r>
              <a:rPr lang="as-IN" sz="3200" b="1" dirty="0">
                <a:solidFill>
                  <a:schemeClr val="tx1"/>
                </a:solidFill>
                <a:latin typeface="NikoshBAN" panose="02000000000000000000" pitchFamily="2" charset="0"/>
                <a:cs typeface="NikoshBAN" panose="02000000000000000000" pitchFamily="2" charset="0"/>
              </a:rPr>
              <a:t>অ</a:t>
            </a:r>
            <a:r>
              <a:rPr lang="en-US" sz="3200" b="1" dirty="0" err="1">
                <a:solidFill>
                  <a:schemeClr val="tx1"/>
                </a:solidFill>
                <a:latin typeface="NikoshBAN" panose="02000000000000000000" pitchFamily="2" charset="0"/>
                <a:cs typeface="NikoshBAN" panose="02000000000000000000" pitchFamily="2" charset="0"/>
              </a:rPr>
              <a:t>র্</a:t>
            </a:r>
            <a:r>
              <a:rPr lang="as-IN" sz="3200" b="1" dirty="0">
                <a:solidFill>
                  <a:schemeClr val="tx1"/>
                </a:solidFill>
                <a:latin typeface="NikoshBAN" panose="02000000000000000000" pitchFamily="2" charset="0"/>
                <a:cs typeface="NikoshBAN" panose="02000000000000000000" pitchFamily="2" charset="0"/>
              </a:rPr>
              <a:t>থ</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লিখতে</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এব</a:t>
            </a:r>
            <a:r>
              <a:rPr lang="as-IN" sz="3200" b="1" dirty="0">
                <a:solidFill>
                  <a:schemeClr val="tx1"/>
                </a:solidFill>
                <a:latin typeface="NikoshBAN" panose="02000000000000000000" pitchFamily="2" charset="0"/>
                <a:cs typeface="NikoshBAN" panose="02000000000000000000" pitchFamily="2" charset="0"/>
              </a:rPr>
              <a:t>ং</a:t>
            </a:r>
            <a:r>
              <a:rPr lang="en-US" sz="3200" b="1" dirty="0">
                <a:solidFill>
                  <a:schemeClr val="tx1"/>
                </a:solidFill>
                <a:latin typeface="NikoshBAN" panose="02000000000000000000" pitchFamily="2" charset="0"/>
                <a:cs typeface="NikoshBAN" panose="02000000000000000000" pitchFamily="2" charset="0"/>
              </a:rPr>
              <a:t> </a:t>
            </a:r>
            <a:r>
              <a:rPr lang="as-IN" sz="3200" b="1" dirty="0">
                <a:solidFill>
                  <a:schemeClr val="tx1"/>
                </a:solidFill>
                <a:latin typeface="NikoshBAN" panose="02000000000000000000" pitchFamily="2" charset="0"/>
                <a:cs typeface="NikoshBAN" panose="02000000000000000000" pitchFamily="2" charset="0"/>
              </a:rPr>
              <a:t>ব</a:t>
            </a:r>
            <a:r>
              <a:rPr lang="en-US" sz="3200" b="1" dirty="0" err="1">
                <a:solidFill>
                  <a:schemeClr val="tx1"/>
                </a:solidFill>
                <a:latin typeface="NikoshBAN" panose="02000000000000000000" pitchFamily="2" charset="0"/>
                <a:cs typeface="NikoshBAN" panose="02000000000000000000" pitchFamily="2" charset="0"/>
              </a:rPr>
              <a:t>িশ্লেষণ</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করতে</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পারবে</a:t>
            </a:r>
            <a:r>
              <a:rPr lang="en-US" sz="3200" b="1" dirty="0">
                <a:solidFill>
                  <a:schemeClr val="tx1"/>
                </a:solidFill>
                <a:latin typeface="NikoshBAN" panose="02000000000000000000" pitchFamily="2" charset="0"/>
                <a:cs typeface="NikoshBAN" panose="02000000000000000000" pitchFamily="2" charset="0"/>
              </a:rPr>
              <a:t>।</a:t>
            </a:r>
          </a:p>
          <a:p>
            <a:pPr marL="0" lvl="1" algn="ctr" defTabSz="844550">
              <a:lnSpc>
                <a:spcPct val="90000"/>
              </a:lnSpc>
              <a:spcBef>
                <a:spcPct val="0"/>
              </a:spcBef>
              <a:spcAft>
                <a:spcPct val="15000"/>
              </a:spcAft>
            </a:pPr>
            <a:endParaRPr lang="en-US" sz="3200" b="1" dirty="0">
              <a:solidFill>
                <a:schemeClr val="tx1"/>
              </a:solidFill>
              <a:latin typeface="NikoshBAN" panose="02000000000000000000" pitchFamily="2" charset="0"/>
              <a:cs typeface="NikoshBAN" panose="02000000000000000000" pitchFamily="2" charset="0"/>
            </a:endParaRPr>
          </a:p>
        </p:txBody>
      </p:sp>
      <p:sp>
        <p:nvSpPr>
          <p:cNvPr id="15" name="Freeform: Shape 14">
            <a:extLst>
              <a:ext uri="{FF2B5EF4-FFF2-40B4-BE49-F238E27FC236}">
                <a16:creationId xmlns="" xmlns:a16="http://schemas.microsoft.com/office/drawing/2014/main" id="{C0E0232B-7B74-4D58-BF1D-B95B6B43D6D7}"/>
              </a:ext>
            </a:extLst>
          </p:cNvPr>
          <p:cNvSpPr/>
          <p:nvPr/>
        </p:nvSpPr>
        <p:spPr>
          <a:xfrm>
            <a:off x="2517913" y="4934607"/>
            <a:ext cx="7680325" cy="605824"/>
          </a:xfrm>
          <a:custGeom>
            <a:avLst/>
            <a:gdLst>
              <a:gd name="connsiteX0" fmla="*/ 0 w 5527040"/>
              <a:gd name="connsiteY0" fmla="*/ 0 h 732600"/>
              <a:gd name="connsiteX1" fmla="*/ 5527040 w 5527040"/>
              <a:gd name="connsiteY1" fmla="*/ 0 h 732600"/>
              <a:gd name="connsiteX2" fmla="*/ 5527040 w 5527040"/>
              <a:gd name="connsiteY2" fmla="*/ 732600 h 732600"/>
              <a:gd name="connsiteX3" fmla="*/ 0 w 5527040"/>
              <a:gd name="connsiteY3" fmla="*/ 732600 h 732600"/>
              <a:gd name="connsiteX4" fmla="*/ 0 w 5527040"/>
              <a:gd name="connsiteY4" fmla="*/ 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7040" h="732600">
                <a:moveTo>
                  <a:pt x="0" y="0"/>
                </a:moveTo>
                <a:lnTo>
                  <a:pt x="5527040" y="0"/>
                </a:lnTo>
                <a:lnTo>
                  <a:pt x="5527040" y="732600"/>
                </a:lnTo>
                <a:lnTo>
                  <a:pt x="0" y="732600"/>
                </a:lnTo>
                <a:lnTo>
                  <a:pt x="0" y="0"/>
                </a:lnTo>
                <a:close/>
              </a:path>
            </a:pathLst>
          </a:custGeom>
          <a:solidFill>
            <a:srgbClr val="92D050"/>
          </a:solidFill>
          <a:ln>
            <a:noFill/>
          </a:ln>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1" algn="ctr" defTabSz="844550">
              <a:lnSpc>
                <a:spcPct val="90000"/>
              </a:lnSpc>
              <a:spcBef>
                <a:spcPct val="0"/>
              </a:spcBef>
              <a:spcAft>
                <a:spcPct val="15000"/>
              </a:spcAft>
            </a:pPr>
            <a:r>
              <a:rPr lang="en-US" sz="3200" b="1" dirty="0" err="1" smtClean="0">
                <a:solidFill>
                  <a:schemeClr val="tx1"/>
                </a:solidFill>
                <a:latin typeface="NikoshBAN" panose="02000000000000000000" pitchFamily="2" charset="0"/>
                <a:cs typeface="NikoshBAN" panose="02000000000000000000" pitchFamily="2" charset="0"/>
              </a:rPr>
              <a:t>সন্তানের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প্রতি</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পিতার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স্নেহপ্রবণতার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বিষয়টি</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জানতে</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পারবে</a:t>
            </a:r>
            <a:r>
              <a:rPr lang="en-US" sz="3200" b="1" dirty="0" smtClean="0">
                <a:solidFill>
                  <a:schemeClr val="tx1"/>
                </a:solidFill>
                <a:latin typeface="NikoshBAN" panose="02000000000000000000" pitchFamily="2" charset="0"/>
                <a:cs typeface="NikoshBAN" panose="02000000000000000000" pitchFamily="2" charset="0"/>
              </a:rPr>
              <a:t> । </a:t>
            </a:r>
            <a:endParaRPr lang="en-US" sz="3200" b="1" dirty="0">
              <a:solidFill>
                <a:schemeClr val="tx1"/>
              </a:solidFill>
              <a:latin typeface="NikoshBAN" panose="02000000000000000000" pitchFamily="2" charset="0"/>
              <a:cs typeface="NikoshBAN" panose="02000000000000000000" pitchFamily="2" charset="0"/>
            </a:endParaRPr>
          </a:p>
        </p:txBody>
      </p:sp>
      <p:sp>
        <p:nvSpPr>
          <p:cNvPr id="18" name="Freeform: Shape 17">
            <a:extLst>
              <a:ext uri="{FF2B5EF4-FFF2-40B4-BE49-F238E27FC236}">
                <a16:creationId xmlns="" xmlns:a16="http://schemas.microsoft.com/office/drawing/2014/main" id="{A0539921-7AD6-4041-948B-E707ED334DEC}"/>
              </a:ext>
            </a:extLst>
          </p:cNvPr>
          <p:cNvSpPr/>
          <p:nvPr/>
        </p:nvSpPr>
        <p:spPr>
          <a:xfrm>
            <a:off x="2517913" y="5754413"/>
            <a:ext cx="7680325" cy="674059"/>
          </a:xfrm>
          <a:custGeom>
            <a:avLst/>
            <a:gdLst>
              <a:gd name="connsiteX0" fmla="*/ 0 w 5527040"/>
              <a:gd name="connsiteY0" fmla="*/ 0 h 732600"/>
              <a:gd name="connsiteX1" fmla="*/ 5527040 w 5527040"/>
              <a:gd name="connsiteY1" fmla="*/ 0 h 732600"/>
              <a:gd name="connsiteX2" fmla="*/ 5527040 w 5527040"/>
              <a:gd name="connsiteY2" fmla="*/ 732600 h 732600"/>
              <a:gd name="connsiteX3" fmla="*/ 0 w 5527040"/>
              <a:gd name="connsiteY3" fmla="*/ 732600 h 732600"/>
              <a:gd name="connsiteX4" fmla="*/ 0 w 5527040"/>
              <a:gd name="connsiteY4" fmla="*/ 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7040" h="732600">
                <a:moveTo>
                  <a:pt x="0" y="0"/>
                </a:moveTo>
                <a:lnTo>
                  <a:pt x="5527040" y="0"/>
                </a:lnTo>
                <a:lnTo>
                  <a:pt x="5527040" y="732600"/>
                </a:lnTo>
                <a:lnTo>
                  <a:pt x="0" y="732600"/>
                </a:lnTo>
                <a:lnTo>
                  <a:pt x="0" y="0"/>
                </a:lnTo>
                <a:close/>
              </a:path>
            </a:pathLst>
          </a:custGeom>
          <a:solidFill>
            <a:srgbClr val="92D050"/>
          </a:solidFill>
          <a:ln>
            <a:noFill/>
          </a:ln>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1" algn="ctr" defTabSz="844550">
              <a:lnSpc>
                <a:spcPct val="90000"/>
              </a:lnSpc>
              <a:spcBef>
                <a:spcPct val="0"/>
              </a:spcBef>
              <a:spcAft>
                <a:spcPct val="15000"/>
              </a:spcAft>
            </a:pPr>
            <a:r>
              <a:rPr lang="en-US" sz="3200" b="1" dirty="0" err="1">
                <a:solidFill>
                  <a:schemeClr val="tx1"/>
                </a:solidFill>
                <a:latin typeface="NikoshBAN" panose="02000000000000000000" pitchFamily="2" charset="0"/>
                <a:cs typeface="NikoshBAN" panose="02000000000000000000" pitchFamily="2" charset="0"/>
              </a:rPr>
              <a:t>সাধু</a:t>
            </a:r>
            <a:r>
              <a:rPr lang="en-US" sz="3200" b="1" dirty="0">
                <a:solidFill>
                  <a:schemeClr val="tx1"/>
                </a:solidFill>
                <a:latin typeface="NikoshBAN" panose="02000000000000000000" pitchFamily="2" charset="0"/>
                <a:cs typeface="NikoshBAN" panose="02000000000000000000" pitchFamily="2" charset="0"/>
              </a:rPr>
              <a:t> ও </a:t>
            </a:r>
            <a:r>
              <a:rPr lang="en-US" sz="3200" b="1" dirty="0" err="1">
                <a:solidFill>
                  <a:schemeClr val="tx1"/>
                </a:solidFill>
                <a:latin typeface="NikoshBAN" panose="02000000000000000000" pitchFamily="2" charset="0"/>
                <a:cs typeface="NikoshBAN" panose="02000000000000000000" pitchFamily="2" charset="0"/>
              </a:rPr>
              <a:t>চলিত</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ভা</a:t>
            </a:r>
            <a:r>
              <a:rPr lang="as-IN" sz="3200" b="1" dirty="0">
                <a:solidFill>
                  <a:schemeClr val="tx1"/>
                </a:solidFill>
                <a:latin typeface="NikoshBAN" panose="02000000000000000000" pitchFamily="2" charset="0"/>
                <a:cs typeface="NikoshBAN" panose="02000000000000000000" pitchFamily="2" charset="0"/>
              </a:rPr>
              <a:t>ষ</a:t>
            </a:r>
            <a:r>
              <a:rPr lang="en-US" sz="3200" b="1" dirty="0">
                <a:solidFill>
                  <a:schemeClr val="tx1"/>
                </a:solidFill>
                <a:latin typeface="NikoshBAN" panose="02000000000000000000" pitchFamily="2" charset="0"/>
                <a:cs typeface="NikoshBAN" panose="02000000000000000000" pitchFamily="2" charset="0"/>
              </a:rPr>
              <a:t>া</a:t>
            </a:r>
            <a:r>
              <a:rPr lang="as-IN" sz="3200" b="1" dirty="0">
                <a:solidFill>
                  <a:schemeClr val="tx1"/>
                </a:solidFill>
                <a:latin typeface="NikoshBAN" panose="02000000000000000000" pitchFamily="2" charset="0"/>
                <a:cs typeface="NikoshBAN" panose="02000000000000000000" pitchFamily="2" charset="0"/>
              </a:rPr>
              <a:t>র</a:t>
            </a:r>
            <a:r>
              <a:rPr lang="en-US" sz="3200" b="1" dirty="0">
                <a:solidFill>
                  <a:schemeClr val="tx1"/>
                </a:solidFill>
                <a:latin typeface="NikoshBAN" panose="02000000000000000000" pitchFamily="2" charset="0"/>
                <a:cs typeface="NikoshBAN" panose="02000000000000000000" pitchFamily="2" charset="0"/>
              </a:rPr>
              <a:t> </a:t>
            </a:r>
            <a:r>
              <a:rPr lang="as-IN" sz="3200" b="1" dirty="0">
                <a:solidFill>
                  <a:schemeClr val="tx1"/>
                </a:solidFill>
                <a:latin typeface="NikoshBAN" panose="02000000000000000000" pitchFamily="2" charset="0"/>
                <a:cs typeface="NikoshBAN" panose="02000000000000000000" pitchFamily="2" charset="0"/>
              </a:rPr>
              <a:t>প</a:t>
            </a:r>
            <a:r>
              <a:rPr lang="en-US" sz="3200" b="1" dirty="0">
                <a:solidFill>
                  <a:schemeClr val="tx1"/>
                </a:solidFill>
                <a:latin typeface="NikoshBAN" panose="02000000000000000000" pitchFamily="2" charset="0"/>
                <a:cs typeface="NikoshBAN" panose="02000000000000000000" pitchFamily="2" charset="0"/>
              </a:rPr>
              <a:t>া</a:t>
            </a:r>
            <a:r>
              <a:rPr lang="as-IN" sz="3200" b="1" dirty="0">
                <a:solidFill>
                  <a:schemeClr val="tx1"/>
                </a:solidFill>
                <a:latin typeface="NikoshBAN" panose="02000000000000000000" pitchFamily="2" charset="0"/>
                <a:cs typeface="NikoshBAN" panose="02000000000000000000" pitchFamily="2" charset="0"/>
              </a:rPr>
              <a:t>র</a:t>
            </a:r>
            <a:r>
              <a:rPr lang="en-US" sz="3200" b="1" dirty="0" err="1">
                <a:solidFill>
                  <a:schemeClr val="tx1"/>
                </a:solidFill>
                <a:latin typeface="NikoshBAN" panose="02000000000000000000" pitchFamily="2" charset="0"/>
                <a:cs typeface="NikoshBAN" panose="02000000000000000000" pitchFamily="2" charset="0"/>
              </a:rPr>
              <a:t>্থক্য</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লি</a:t>
            </a:r>
            <a:r>
              <a:rPr lang="as-IN" sz="3200" b="1" dirty="0">
                <a:solidFill>
                  <a:schemeClr val="tx1"/>
                </a:solidFill>
                <a:latin typeface="NikoshBAN" panose="02000000000000000000" pitchFamily="2" charset="0"/>
                <a:cs typeface="NikoshBAN" panose="02000000000000000000" pitchFamily="2" charset="0"/>
              </a:rPr>
              <a:t>খ</a:t>
            </a:r>
            <a:r>
              <a:rPr lang="en-US" sz="3200" b="1" dirty="0">
                <a:solidFill>
                  <a:schemeClr val="tx1"/>
                </a:solidFill>
                <a:latin typeface="NikoshBAN" panose="02000000000000000000" pitchFamily="2" charset="0"/>
                <a:cs typeface="NikoshBAN" panose="02000000000000000000" pitchFamily="2" charset="0"/>
              </a:rPr>
              <a:t>ত</a:t>
            </a:r>
            <a:r>
              <a:rPr lang="as-IN" sz="3200" b="1" dirty="0">
                <a:solidFill>
                  <a:schemeClr val="tx1"/>
                </a:solidFill>
                <a:latin typeface="NikoshBAN" panose="02000000000000000000" pitchFamily="2" charset="0"/>
                <a:cs typeface="NikoshBAN" panose="02000000000000000000" pitchFamily="2" charset="0"/>
              </a:rPr>
              <a:t>ে</a:t>
            </a:r>
            <a:r>
              <a:rPr lang="en-US" sz="3200" b="1" dirty="0">
                <a:solidFill>
                  <a:schemeClr val="tx1"/>
                </a:solidFill>
                <a:latin typeface="NikoshBAN" panose="02000000000000000000" pitchFamily="2" charset="0"/>
                <a:cs typeface="NikoshBAN" panose="02000000000000000000" pitchFamily="2" charset="0"/>
              </a:rPr>
              <a:t> </a:t>
            </a:r>
            <a:r>
              <a:rPr lang="as-IN" sz="3200" b="1" dirty="0">
                <a:solidFill>
                  <a:schemeClr val="tx1"/>
                </a:solidFill>
                <a:latin typeface="NikoshBAN" panose="02000000000000000000" pitchFamily="2" charset="0"/>
                <a:cs typeface="NikoshBAN" panose="02000000000000000000" pitchFamily="2" charset="0"/>
              </a:rPr>
              <a:t>প</a:t>
            </a:r>
            <a:r>
              <a:rPr lang="en-US" sz="3200" b="1" dirty="0" err="1">
                <a:solidFill>
                  <a:schemeClr val="tx1"/>
                </a:solidFill>
                <a:latin typeface="NikoshBAN" panose="02000000000000000000" pitchFamily="2" charset="0"/>
                <a:cs typeface="NikoshBAN" panose="02000000000000000000" pitchFamily="2" charset="0"/>
              </a:rPr>
              <a:t>ারবে</a:t>
            </a:r>
            <a:r>
              <a:rPr lang="en-US" sz="3200" b="1" dirty="0" smtClean="0">
                <a:solidFill>
                  <a:schemeClr val="tx1"/>
                </a:solidFill>
                <a:latin typeface="NikoshBAN" panose="02000000000000000000" pitchFamily="2" charset="0"/>
                <a:cs typeface="NikoshBAN" panose="02000000000000000000" pitchFamily="2" charset="0"/>
              </a:rPr>
              <a:t>।</a:t>
            </a:r>
            <a:endParaRPr lang="en-US" sz="3200" b="1" dirty="0">
              <a:solidFill>
                <a:schemeClr val="tx1"/>
              </a:solidFill>
              <a:latin typeface="NikoshBAN" panose="02000000000000000000" pitchFamily="2" charset="0"/>
              <a:cs typeface="NikoshBAN" panose="02000000000000000000" pitchFamily="2" charset="0"/>
            </a:endParaRPr>
          </a:p>
        </p:txBody>
      </p:sp>
      <p:sp>
        <p:nvSpPr>
          <p:cNvPr id="24" name="Speech Bubble: Rectangle with Corners Rounded 23">
            <a:extLst>
              <a:ext uri="{FF2B5EF4-FFF2-40B4-BE49-F238E27FC236}">
                <a16:creationId xmlns="" xmlns:a16="http://schemas.microsoft.com/office/drawing/2014/main" id="{FD925DD1-D7D2-4C24-94A3-2432B84D84BB}"/>
              </a:ext>
            </a:extLst>
          </p:cNvPr>
          <p:cNvSpPr/>
          <p:nvPr/>
        </p:nvSpPr>
        <p:spPr>
          <a:xfrm>
            <a:off x="4294943" y="0"/>
            <a:ext cx="3602114" cy="952989"/>
          </a:xfrm>
          <a:prstGeom prst="wedgeRoundRectCallout">
            <a:avLst>
              <a:gd name="adj1" fmla="val -46722"/>
              <a:gd name="adj2" fmla="val 156755"/>
              <a:gd name="adj3" fmla="val 16667"/>
            </a:avLst>
          </a:prstGeom>
          <a:solidFill>
            <a:srgbClr val="92D050"/>
          </a:solidFill>
          <a:ln>
            <a:noFill/>
          </a:ln>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algn="ctr"/>
            <a:r>
              <a:rPr lang="en-US" sz="5400" b="1" dirty="0" err="1" smtClean="0">
                <a:ln w="6600">
                  <a:solidFill>
                    <a:schemeClr val="accent2"/>
                  </a:solidFill>
                  <a:prstDash val="solid"/>
                </a:ln>
                <a:solidFill>
                  <a:schemeClr val="tx1"/>
                </a:solidFill>
                <a:effectLst>
                  <a:outerShdw dist="38100" dir="2700000" algn="tl" rotWithShape="0">
                    <a:schemeClr val="accent2"/>
                  </a:outerShdw>
                </a:effectLst>
                <a:latin typeface="NikoshBAN" pitchFamily="2" charset="0"/>
                <a:cs typeface="NikoshBAN" pitchFamily="2" charset="0"/>
              </a:rPr>
              <a:t>শি</a:t>
            </a:r>
            <a:r>
              <a:rPr lang="bn-BD" sz="5400" b="1" dirty="0" smtClean="0">
                <a:ln w="6600">
                  <a:solidFill>
                    <a:schemeClr val="accent2"/>
                  </a:solidFill>
                  <a:prstDash val="solid"/>
                </a:ln>
                <a:solidFill>
                  <a:schemeClr val="tx1"/>
                </a:solidFill>
                <a:effectLst>
                  <a:outerShdw dist="38100" dir="2700000" algn="tl" rotWithShape="0">
                    <a:schemeClr val="accent2"/>
                  </a:outerShdw>
                </a:effectLst>
                <a:latin typeface="NikoshBAN" pitchFamily="2" charset="0"/>
                <a:cs typeface="NikoshBAN" pitchFamily="2" charset="0"/>
              </a:rPr>
              <a:t>খ</a:t>
            </a:r>
            <a:r>
              <a:rPr lang="en-US" sz="5400" b="1" smtClean="0">
                <a:ln w="6600">
                  <a:solidFill>
                    <a:schemeClr val="accent2"/>
                  </a:solidFill>
                  <a:prstDash val="solid"/>
                </a:ln>
                <a:solidFill>
                  <a:schemeClr val="tx1"/>
                </a:solidFill>
                <a:effectLst>
                  <a:outerShdw dist="38100" dir="2700000" algn="tl" rotWithShape="0">
                    <a:schemeClr val="accent2"/>
                  </a:outerShdw>
                </a:effectLst>
                <a:latin typeface="NikoshBAN" pitchFamily="2" charset="0"/>
                <a:cs typeface="NikoshBAN" pitchFamily="2" charset="0"/>
              </a:rPr>
              <a:t>নফল</a:t>
            </a:r>
            <a:r>
              <a:rPr lang="en-US" sz="5400" b="1" dirty="0" smtClean="0">
                <a:ln w="6600">
                  <a:solidFill>
                    <a:schemeClr val="accent2"/>
                  </a:solidFill>
                  <a:prstDash val="solid"/>
                </a:ln>
                <a:solidFill>
                  <a:schemeClr val="tx1"/>
                </a:solidFill>
                <a:effectLst>
                  <a:outerShdw dist="38100" dir="2700000" algn="tl" rotWithShape="0">
                    <a:schemeClr val="accent2"/>
                  </a:outerShdw>
                </a:effectLst>
                <a:latin typeface="NikoshBAN" pitchFamily="2" charset="0"/>
                <a:cs typeface="NikoshBAN" pitchFamily="2" charset="0"/>
              </a:rPr>
              <a:t> </a:t>
            </a:r>
            <a:endParaRPr lang="en-US" sz="5400" b="1" dirty="0">
              <a:ln w="6600">
                <a:solidFill>
                  <a:schemeClr val="accent2"/>
                </a:solidFill>
                <a:prstDash val="solid"/>
              </a:ln>
              <a:solidFill>
                <a:schemeClr val="tx1"/>
              </a:solidFill>
              <a:effectLst>
                <a:outerShdw dist="38100" dir="2700000" algn="tl" rotWithShape="0">
                  <a:schemeClr val="accent2"/>
                </a:outerShdw>
              </a:effectLst>
              <a:latin typeface="NikoshBAN" pitchFamily="2" charset="0"/>
              <a:cs typeface="NikoshBAN" pitchFamily="2" charset="0"/>
            </a:endParaRPr>
          </a:p>
        </p:txBody>
      </p:sp>
      <p:sp>
        <p:nvSpPr>
          <p:cNvPr id="13" name="Freeform: Shape 8">
            <a:extLst>
              <a:ext uri="{FF2B5EF4-FFF2-40B4-BE49-F238E27FC236}">
                <a16:creationId xmlns="" xmlns:a16="http://schemas.microsoft.com/office/drawing/2014/main" id="{8E4E16DF-12E7-4111-B5C5-11A96882FE19}"/>
              </a:ext>
            </a:extLst>
          </p:cNvPr>
          <p:cNvSpPr/>
          <p:nvPr/>
        </p:nvSpPr>
        <p:spPr>
          <a:xfrm>
            <a:off x="2513560" y="2396358"/>
            <a:ext cx="7680325" cy="614855"/>
          </a:xfrm>
          <a:custGeom>
            <a:avLst/>
            <a:gdLst>
              <a:gd name="connsiteX0" fmla="*/ 0 w 5527040"/>
              <a:gd name="connsiteY0" fmla="*/ 0 h 732600"/>
              <a:gd name="connsiteX1" fmla="*/ 5527040 w 5527040"/>
              <a:gd name="connsiteY1" fmla="*/ 0 h 732600"/>
              <a:gd name="connsiteX2" fmla="*/ 5527040 w 5527040"/>
              <a:gd name="connsiteY2" fmla="*/ 732600 h 732600"/>
              <a:gd name="connsiteX3" fmla="*/ 0 w 5527040"/>
              <a:gd name="connsiteY3" fmla="*/ 732600 h 732600"/>
              <a:gd name="connsiteX4" fmla="*/ 0 w 5527040"/>
              <a:gd name="connsiteY4" fmla="*/ 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7040" h="732600">
                <a:moveTo>
                  <a:pt x="0" y="0"/>
                </a:moveTo>
                <a:lnTo>
                  <a:pt x="5527040" y="0"/>
                </a:lnTo>
                <a:lnTo>
                  <a:pt x="5527040" y="732600"/>
                </a:lnTo>
                <a:lnTo>
                  <a:pt x="0" y="732600"/>
                </a:lnTo>
                <a:lnTo>
                  <a:pt x="0" y="0"/>
                </a:lnTo>
                <a:close/>
              </a:path>
            </a:pathLst>
          </a:custGeom>
          <a:solidFill>
            <a:srgbClr val="92D050"/>
          </a:solidFill>
          <a:ln>
            <a:noFill/>
          </a:ln>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1" algn="ctr" defTabSz="844550">
              <a:lnSpc>
                <a:spcPct val="90000"/>
              </a:lnSpc>
              <a:spcBef>
                <a:spcPct val="0"/>
              </a:spcBef>
              <a:spcAft>
                <a:spcPct val="15000"/>
              </a:spcAft>
            </a:pPr>
            <a:r>
              <a:rPr lang="en-US" sz="3600" b="1" dirty="0" err="1">
                <a:solidFill>
                  <a:schemeClr val="tx1"/>
                </a:solidFill>
                <a:latin typeface="NikoshBAN" panose="02000000000000000000" pitchFamily="2" charset="0"/>
                <a:cs typeface="NikoshBAN" panose="02000000000000000000" pitchFamily="2" charset="0"/>
              </a:rPr>
              <a:t>কবি</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রবীন্দ্রনা</a:t>
            </a:r>
            <a:r>
              <a:rPr lang="as-IN" sz="3600" b="1" dirty="0">
                <a:solidFill>
                  <a:schemeClr val="tx1"/>
                </a:solidFill>
                <a:latin typeface="NikoshBAN" panose="02000000000000000000" pitchFamily="2" charset="0"/>
                <a:cs typeface="NikoshBAN" panose="02000000000000000000" pitchFamily="2" charset="0"/>
              </a:rPr>
              <a:t>থ</a:t>
            </a:r>
            <a:r>
              <a:rPr lang="en-US" sz="3600" b="1" dirty="0">
                <a:solidFill>
                  <a:schemeClr val="tx1"/>
                </a:solidFill>
                <a:latin typeface="NikoshBAN" panose="02000000000000000000" pitchFamily="2" charset="0"/>
                <a:cs typeface="NikoshBAN" panose="02000000000000000000" pitchFamily="2" charset="0"/>
              </a:rPr>
              <a:t> </a:t>
            </a:r>
            <a:r>
              <a:rPr lang="as-IN" sz="3600" b="1" dirty="0">
                <a:solidFill>
                  <a:schemeClr val="tx1"/>
                </a:solidFill>
                <a:latin typeface="NikoshBAN" panose="02000000000000000000" pitchFamily="2" charset="0"/>
                <a:cs typeface="NikoshBAN" panose="02000000000000000000" pitchFamily="2" charset="0"/>
              </a:rPr>
              <a:t>স</a:t>
            </a:r>
            <a:r>
              <a:rPr lang="en-US" sz="3600" b="1" dirty="0">
                <a:solidFill>
                  <a:schemeClr val="tx1"/>
                </a:solidFill>
                <a:latin typeface="NikoshBAN" panose="02000000000000000000" pitchFamily="2" charset="0"/>
                <a:cs typeface="NikoshBAN" panose="02000000000000000000" pitchFamily="2" charset="0"/>
              </a:rPr>
              <a:t>ম</a:t>
            </a:r>
            <a:r>
              <a:rPr lang="as-IN" sz="3600" b="1" dirty="0">
                <a:solidFill>
                  <a:schemeClr val="tx1"/>
                </a:solidFill>
                <a:latin typeface="NikoshBAN" panose="02000000000000000000" pitchFamily="2" charset="0"/>
                <a:cs typeface="NikoshBAN" panose="02000000000000000000" pitchFamily="2" charset="0"/>
              </a:rPr>
              <a:t>্</a:t>
            </a:r>
            <a:r>
              <a:rPr lang="en-US" sz="3600" b="1" dirty="0" err="1">
                <a:solidFill>
                  <a:schemeClr val="tx1"/>
                </a:solidFill>
                <a:latin typeface="NikoshBAN" panose="02000000000000000000" pitchFamily="2" charset="0"/>
                <a:cs typeface="NikoshBAN" panose="02000000000000000000" pitchFamily="2" charset="0"/>
              </a:rPr>
              <a:t>পর্কে</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লি</a:t>
            </a:r>
            <a:r>
              <a:rPr lang="as-IN" sz="3600" b="1" dirty="0">
                <a:solidFill>
                  <a:schemeClr val="tx1"/>
                </a:solidFill>
                <a:latin typeface="NikoshBAN" panose="02000000000000000000" pitchFamily="2" charset="0"/>
                <a:cs typeface="NikoshBAN" panose="02000000000000000000" pitchFamily="2" charset="0"/>
              </a:rPr>
              <a:t>খ</a:t>
            </a:r>
            <a:r>
              <a:rPr lang="en-US" sz="3600" b="1" dirty="0">
                <a:solidFill>
                  <a:schemeClr val="tx1"/>
                </a:solidFill>
                <a:latin typeface="NikoshBAN" panose="02000000000000000000" pitchFamily="2" charset="0"/>
                <a:cs typeface="NikoshBAN" panose="02000000000000000000" pitchFamily="2" charset="0"/>
              </a:rPr>
              <a:t>ত</a:t>
            </a:r>
            <a:r>
              <a:rPr lang="as-IN" sz="3600" b="1" dirty="0">
                <a:solidFill>
                  <a:schemeClr val="tx1"/>
                </a:solidFill>
                <a:latin typeface="NikoshBAN" panose="02000000000000000000" pitchFamily="2" charset="0"/>
                <a:cs typeface="NikoshBAN" panose="02000000000000000000" pitchFamily="2" charset="0"/>
              </a:rPr>
              <a:t>ে</a:t>
            </a:r>
            <a:r>
              <a:rPr lang="en-US" sz="3600" b="1" dirty="0">
                <a:solidFill>
                  <a:schemeClr val="tx1"/>
                </a:solidFill>
                <a:latin typeface="NikoshBAN" panose="02000000000000000000" pitchFamily="2" charset="0"/>
                <a:cs typeface="NikoshBAN" panose="02000000000000000000" pitchFamily="2" charset="0"/>
              </a:rPr>
              <a:t> </a:t>
            </a:r>
            <a:r>
              <a:rPr lang="as-IN" sz="3600" b="1" dirty="0">
                <a:solidFill>
                  <a:schemeClr val="tx1"/>
                </a:solidFill>
                <a:latin typeface="NikoshBAN" panose="02000000000000000000" pitchFamily="2" charset="0"/>
                <a:cs typeface="NikoshBAN" panose="02000000000000000000" pitchFamily="2" charset="0"/>
              </a:rPr>
              <a:t>প</a:t>
            </a:r>
            <a:r>
              <a:rPr lang="en-US" sz="3600" b="1" dirty="0">
                <a:solidFill>
                  <a:schemeClr val="tx1"/>
                </a:solidFill>
                <a:latin typeface="NikoshBAN" panose="02000000000000000000" pitchFamily="2" charset="0"/>
                <a:cs typeface="NikoshBAN" panose="02000000000000000000" pitchFamily="2" charset="0"/>
              </a:rPr>
              <a:t>া</a:t>
            </a:r>
            <a:r>
              <a:rPr lang="as-IN" sz="3600" b="1" dirty="0">
                <a:solidFill>
                  <a:schemeClr val="tx1"/>
                </a:solidFill>
                <a:latin typeface="NikoshBAN" panose="02000000000000000000" pitchFamily="2" charset="0"/>
                <a:cs typeface="NikoshBAN" panose="02000000000000000000" pitchFamily="2" charset="0"/>
              </a:rPr>
              <a:t>র</a:t>
            </a:r>
            <a:r>
              <a:rPr lang="en-US" sz="3600" b="1" dirty="0">
                <a:solidFill>
                  <a:schemeClr val="tx1"/>
                </a:solidFill>
                <a:latin typeface="NikoshBAN" panose="02000000000000000000" pitchFamily="2" charset="0"/>
                <a:cs typeface="NikoshBAN" panose="02000000000000000000" pitchFamily="2" charset="0"/>
              </a:rPr>
              <a:t>ব</a:t>
            </a:r>
            <a:r>
              <a:rPr lang="as-IN" sz="3600" b="1" dirty="0">
                <a:solidFill>
                  <a:schemeClr val="tx1"/>
                </a:solidFill>
                <a:latin typeface="NikoshBAN" panose="02000000000000000000" pitchFamily="2" charset="0"/>
                <a:cs typeface="NikoshBAN" panose="02000000000000000000" pitchFamily="2" charset="0"/>
              </a:rPr>
              <a:t>ে</a:t>
            </a:r>
            <a:r>
              <a:rPr lang="en-US" sz="3600" b="1" dirty="0">
                <a:solidFill>
                  <a:schemeClr val="tx1"/>
                </a:solidFill>
                <a:latin typeface="NikoshBAN" panose="02000000000000000000" pitchFamily="2" charset="0"/>
                <a:cs typeface="NikoshBAN" panose="02000000000000000000" pitchFamily="2" charset="0"/>
              </a:rPr>
              <a:t>।</a:t>
            </a:r>
          </a:p>
        </p:txBody>
      </p:sp>
    </p:spTree>
    <p:extLst>
      <p:ext uri="{BB962C8B-B14F-4D97-AF65-F5344CB8AC3E}">
        <p14:creationId xmlns="" xmlns:p14="http://schemas.microsoft.com/office/powerpoint/2010/main" val="791983866"/>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রবীন্দ্রনাথ ঠাকুর এর ছবির ফলাফল">
            <a:extLst>
              <a:ext uri="{FF2B5EF4-FFF2-40B4-BE49-F238E27FC236}">
                <a16:creationId xmlns="" xmlns:a16="http://schemas.microsoft.com/office/drawing/2014/main" id="{99A85CBA-7376-4283-A110-22CEBFDEA247}"/>
              </a:ext>
            </a:extLst>
          </p:cNvPr>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4614462" y="2113760"/>
            <a:ext cx="2973269" cy="272625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grpSp>
        <p:nvGrpSpPr>
          <p:cNvPr id="6" name="Group 5">
            <a:extLst>
              <a:ext uri="{FF2B5EF4-FFF2-40B4-BE49-F238E27FC236}">
                <a16:creationId xmlns="" xmlns:a16="http://schemas.microsoft.com/office/drawing/2014/main" id="{DDC61226-EEE1-45CE-8F24-4B1D0DB98067}"/>
              </a:ext>
            </a:extLst>
          </p:cNvPr>
          <p:cNvGrpSpPr/>
          <p:nvPr/>
        </p:nvGrpSpPr>
        <p:grpSpPr>
          <a:xfrm>
            <a:off x="3689485" y="1497563"/>
            <a:ext cx="924977" cy="631984"/>
            <a:chOff x="3689485" y="1497563"/>
            <a:chExt cx="924977" cy="631984"/>
          </a:xfrm>
        </p:grpSpPr>
        <p:grpSp>
          <p:nvGrpSpPr>
            <p:cNvPr id="5" name="Group 4">
              <a:extLst>
                <a:ext uri="{FF2B5EF4-FFF2-40B4-BE49-F238E27FC236}">
                  <a16:creationId xmlns="" xmlns:a16="http://schemas.microsoft.com/office/drawing/2014/main" id="{0FECB982-8DEB-4B81-AA8C-4CA05B9F3B23}"/>
                </a:ext>
              </a:extLst>
            </p:cNvPr>
            <p:cNvGrpSpPr/>
            <p:nvPr/>
          </p:nvGrpSpPr>
          <p:grpSpPr>
            <a:xfrm flipH="1">
              <a:off x="3689485" y="1497563"/>
              <a:ext cx="924977" cy="631984"/>
              <a:chOff x="2685833" y="2438656"/>
              <a:chExt cx="1400175" cy="679194"/>
            </a:xfrm>
          </p:grpSpPr>
          <p:sp>
            <p:nvSpPr>
              <p:cNvPr id="7" name="Rectangle: Diagonal Corners Rounded 6">
                <a:extLst>
                  <a:ext uri="{FF2B5EF4-FFF2-40B4-BE49-F238E27FC236}">
                    <a16:creationId xmlns="" xmlns:a16="http://schemas.microsoft.com/office/drawing/2014/main" id="{20D687A2-5223-466F-861E-A09D310463C8}"/>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Diagonal Corners Rounded 8">
                <a:extLst>
                  <a:ext uri="{FF2B5EF4-FFF2-40B4-BE49-F238E27FC236}">
                    <a16:creationId xmlns="" xmlns:a16="http://schemas.microsoft.com/office/drawing/2014/main" id="{820C9139-6D90-434E-915F-C0C38E34B0CE}"/>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 xmlns:a16="http://schemas.microsoft.com/office/drawing/2014/main" id="{BBD13ECD-356B-456B-8FAE-0F2059D1C668}"/>
                </a:ext>
              </a:extLst>
            </p:cNvPr>
            <p:cNvSpPr txBox="1"/>
            <p:nvPr/>
          </p:nvSpPr>
          <p:spPr>
            <a:xfrm>
              <a:off x="3813658" y="1544772"/>
              <a:ext cx="727316" cy="584775"/>
            </a:xfrm>
            <a:prstGeom prst="rect">
              <a:avLst/>
            </a:prstGeom>
            <a:noFill/>
          </p:spPr>
          <p:txBody>
            <a:bodyPr wrap="square" rtlCol="0">
              <a:spAutoFit/>
            </a:bodyPr>
            <a:lstStyle/>
            <a:p>
              <a:r>
                <a:rPr lang="en-US" sz="3200" b="1" dirty="0">
                  <a:solidFill>
                    <a:schemeClr val="bg1"/>
                  </a:solidFill>
                  <a:latin typeface="NikoshBAN" panose="02000000000000000000" pitchFamily="2" charset="0"/>
                  <a:cs typeface="NikoshBAN" panose="02000000000000000000" pitchFamily="2" charset="0"/>
                </a:rPr>
                <a:t>জ</a:t>
              </a:r>
              <a:r>
                <a:rPr lang="as-IN" sz="3200" b="1" dirty="0">
                  <a:solidFill>
                    <a:schemeClr val="bg1"/>
                  </a:solidFill>
                  <a:latin typeface="NikoshBAN" panose="02000000000000000000" pitchFamily="2" charset="0"/>
                  <a:cs typeface="NikoshBAN" panose="02000000000000000000" pitchFamily="2" charset="0"/>
                </a:rPr>
                <a:t>ন</a:t>
              </a:r>
              <a:r>
                <a:rPr lang="en-US" sz="3200" b="1" dirty="0">
                  <a:solidFill>
                    <a:schemeClr val="bg1"/>
                  </a:solidFill>
                  <a:latin typeface="NikoshBAN" panose="02000000000000000000" pitchFamily="2" charset="0"/>
                  <a:cs typeface="NikoshBAN" panose="02000000000000000000" pitchFamily="2" charset="0"/>
                </a:rPr>
                <a:t>্</a:t>
              </a:r>
              <a:r>
                <a:rPr lang="as-IN" sz="3200" b="1" dirty="0">
                  <a:solidFill>
                    <a:schemeClr val="bg1"/>
                  </a:solidFill>
                  <a:latin typeface="NikoshBAN" panose="02000000000000000000" pitchFamily="2" charset="0"/>
                  <a:cs typeface="NikoshBAN" panose="02000000000000000000" pitchFamily="2" charset="0"/>
                </a:rPr>
                <a:t>ম</a:t>
              </a:r>
              <a:r>
                <a:rPr lang="en-US" sz="3200" b="1" dirty="0">
                  <a:solidFill>
                    <a:schemeClr val="bg1"/>
                  </a:solidFill>
                  <a:latin typeface="NikoshBAN" panose="02000000000000000000" pitchFamily="2" charset="0"/>
                  <a:cs typeface="NikoshBAN" panose="02000000000000000000" pitchFamily="2" charset="0"/>
                </a:rPr>
                <a:t> </a:t>
              </a:r>
            </a:p>
          </p:txBody>
        </p:sp>
      </p:grpSp>
      <p:grpSp>
        <p:nvGrpSpPr>
          <p:cNvPr id="10" name="Group 9">
            <a:extLst>
              <a:ext uri="{FF2B5EF4-FFF2-40B4-BE49-F238E27FC236}">
                <a16:creationId xmlns="" xmlns:a16="http://schemas.microsoft.com/office/drawing/2014/main" id="{1AE30081-192D-4055-B4ED-593226004649}"/>
              </a:ext>
            </a:extLst>
          </p:cNvPr>
          <p:cNvGrpSpPr/>
          <p:nvPr/>
        </p:nvGrpSpPr>
        <p:grpSpPr>
          <a:xfrm>
            <a:off x="3983807" y="538316"/>
            <a:ext cx="3865129" cy="923330"/>
            <a:chOff x="5177271" y="164369"/>
            <a:chExt cx="3865129" cy="923330"/>
          </a:xfrm>
        </p:grpSpPr>
        <p:grpSp>
          <p:nvGrpSpPr>
            <p:cNvPr id="11" name="Group 10">
              <a:extLst>
                <a:ext uri="{FF2B5EF4-FFF2-40B4-BE49-F238E27FC236}">
                  <a16:creationId xmlns="" xmlns:a16="http://schemas.microsoft.com/office/drawing/2014/main" id="{B0F151A1-847C-452C-AE7F-4B06E7B0FF7F}"/>
                </a:ext>
              </a:extLst>
            </p:cNvPr>
            <p:cNvGrpSpPr/>
            <p:nvPr/>
          </p:nvGrpSpPr>
          <p:grpSpPr>
            <a:xfrm>
              <a:off x="5177271" y="223368"/>
              <a:ext cx="3865129" cy="805332"/>
              <a:chOff x="2685833" y="2438656"/>
              <a:chExt cx="1400175" cy="679194"/>
            </a:xfrm>
          </p:grpSpPr>
          <p:sp>
            <p:nvSpPr>
              <p:cNvPr id="12" name="Rectangle: Diagonal Corners Rounded 11">
                <a:extLst>
                  <a:ext uri="{FF2B5EF4-FFF2-40B4-BE49-F238E27FC236}">
                    <a16:creationId xmlns="" xmlns:a16="http://schemas.microsoft.com/office/drawing/2014/main" id="{0662CC94-ECC9-424E-A5E0-FEE5C3B56436}"/>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Diagonal Corners Rounded 12">
                <a:extLst>
                  <a:ext uri="{FF2B5EF4-FFF2-40B4-BE49-F238E27FC236}">
                    <a16:creationId xmlns="" xmlns:a16="http://schemas.microsoft.com/office/drawing/2014/main" id="{A8D13158-168F-42F6-AD27-BE5D2431F3E1}"/>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 xmlns:a16="http://schemas.microsoft.com/office/drawing/2014/main" id="{13351726-8E73-487A-9625-4A17F6CB1E84}"/>
                </a:ext>
              </a:extLst>
            </p:cNvPr>
            <p:cNvSpPr txBox="1"/>
            <p:nvPr/>
          </p:nvSpPr>
          <p:spPr>
            <a:xfrm>
              <a:off x="5247593" y="164369"/>
              <a:ext cx="3512696" cy="923330"/>
            </a:xfrm>
            <a:prstGeom prst="rect">
              <a:avLst/>
            </a:prstGeom>
            <a:noFill/>
          </p:spPr>
          <p:txBody>
            <a:bodyPr wrap="square" rtlCol="0">
              <a:spAutoFit/>
            </a:bodyPr>
            <a:lstStyle/>
            <a:p>
              <a:r>
                <a:rPr lang="en-US" sz="5400" b="1" dirty="0">
                  <a:solidFill>
                    <a:schemeClr val="bg1"/>
                  </a:solidFill>
                  <a:latin typeface="NikoshBAN" panose="02000000000000000000" pitchFamily="2" charset="0"/>
                  <a:cs typeface="NikoshBAN" panose="02000000000000000000" pitchFamily="2" charset="0"/>
                </a:rPr>
                <a:t>ল</a:t>
              </a:r>
              <a:r>
                <a:rPr lang="as-IN" sz="5400" b="1" dirty="0">
                  <a:solidFill>
                    <a:schemeClr val="bg1"/>
                  </a:solidFill>
                  <a:latin typeface="NikoshBAN" panose="02000000000000000000" pitchFamily="2" charset="0"/>
                  <a:cs typeface="NikoshBAN" panose="02000000000000000000" pitchFamily="2" charset="0"/>
                </a:rPr>
                <a:t>ে</a:t>
              </a:r>
              <a:r>
                <a:rPr lang="en-US" sz="5400" b="1" dirty="0" err="1">
                  <a:solidFill>
                    <a:schemeClr val="bg1"/>
                  </a:solidFill>
                  <a:latin typeface="NikoshBAN" panose="02000000000000000000" pitchFamily="2" charset="0"/>
                  <a:cs typeface="NikoshBAN" panose="02000000000000000000" pitchFamily="2" charset="0"/>
                </a:rPr>
                <a:t>খক</a:t>
              </a:r>
              <a:r>
                <a:rPr lang="en-US" sz="5400" b="1" dirty="0">
                  <a:solidFill>
                    <a:schemeClr val="bg1"/>
                  </a:solidFill>
                  <a:latin typeface="NikoshBAN" panose="02000000000000000000" pitchFamily="2" charset="0"/>
                  <a:cs typeface="NikoshBAN" panose="02000000000000000000" pitchFamily="2" charset="0"/>
                </a:rPr>
                <a:t> </a:t>
              </a:r>
              <a:r>
                <a:rPr lang="en-US" sz="5400" b="1" dirty="0" err="1">
                  <a:solidFill>
                    <a:schemeClr val="bg1"/>
                  </a:solidFill>
                  <a:latin typeface="NikoshBAN" panose="02000000000000000000" pitchFamily="2" charset="0"/>
                  <a:cs typeface="NikoshBAN" panose="02000000000000000000" pitchFamily="2" charset="0"/>
                </a:rPr>
                <a:t>পরিচিতি</a:t>
              </a:r>
              <a:r>
                <a:rPr lang="en-US" sz="5400" b="1" dirty="0">
                  <a:solidFill>
                    <a:schemeClr val="bg1"/>
                  </a:solidFill>
                  <a:latin typeface="NikoshBAN" panose="02000000000000000000" pitchFamily="2" charset="0"/>
                  <a:cs typeface="NikoshBAN" panose="02000000000000000000" pitchFamily="2" charset="0"/>
                </a:rPr>
                <a:t> </a:t>
              </a:r>
            </a:p>
          </p:txBody>
        </p:sp>
      </p:grpSp>
      <p:grpSp>
        <p:nvGrpSpPr>
          <p:cNvPr id="14" name="Group 13">
            <a:extLst>
              <a:ext uri="{FF2B5EF4-FFF2-40B4-BE49-F238E27FC236}">
                <a16:creationId xmlns="" xmlns:a16="http://schemas.microsoft.com/office/drawing/2014/main" id="{BDE507B1-F83F-42E3-B3BB-CCAFDA4DCF2E}"/>
              </a:ext>
            </a:extLst>
          </p:cNvPr>
          <p:cNvGrpSpPr/>
          <p:nvPr/>
        </p:nvGrpSpPr>
        <p:grpSpPr>
          <a:xfrm>
            <a:off x="7587731" y="1497147"/>
            <a:ext cx="924977" cy="632400"/>
            <a:chOff x="9315657" y="2176983"/>
            <a:chExt cx="924977" cy="632400"/>
          </a:xfrm>
        </p:grpSpPr>
        <p:grpSp>
          <p:nvGrpSpPr>
            <p:cNvPr id="15" name="Group 14">
              <a:extLst>
                <a:ext uri="{FF2B5EF4-FFF2-40B4-BE49-F238E27FC236}">
                  <a16:creationId xmlns="" xmlns:a16="http://schemas.microsoft.com/office/drawing/2014/main" id="{3CB3D251-B8A7-462E-B312-9FDFC9643BDA}"/>
                </a:ext>
              </a:extLst>
            </p:cNvPr>
            <p:cNvGrpSpPr/>
            <p:nvPr/>
          </p:nvGrpSpPr>
          <p:grpSpPr>
            <a:xfrm>
              <a:off x="9315657" y="2177399"/>
              <a:ext cx="924977" cy="631984"/>
              <a:chOff x="2685833" y="2438656"/>
              <a:chExt cx="1400175" cy="679194"/>
            </a:xfrm>
          </p:grpSpPr>
          <p:sp>
            <p:nvSpPr>
              <p:cNvPr id="16" name="Rectangle: Diagonal Corners Rounded 15">
                <a:extLst>
                  <a:ext uri="{FF2B5EF4-FFF2-40B4-BE49-F238E27FC236}">
                    <a16:creationId xmlns="" xmlns:a16="http://schemas.microsoft.com/office/drawing/2014/main" id="{94A7EA64-794D-4659-9746-05AB04AA76F1}"/>
                  </a:ext>
                </a:extLst>
              </p:cNvPr>
              <p:cNvSpPr/>
              <p:nvPr/>
            </p:nvSpPr>
            <p:spPr>
              <a:xfrm>
                <a:off x="2685833" y="2438656"/>
                <a:ext cx="1400175" cy="67919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Diagonal Corners Rounded 16">
                <a:extLst>
                  <a:ext uri="{FF2B5EF4-FFF2-40B4-BE49-F238E27FC236}">
                    <a16:creationId xmlns="" xmlns:a16="http://schemas.microsoft.com/office/drawing/2014/main" id="{38E99B70-BC81-4736-A419-536CDAC65C96}"/>
                  </a:ext>
                </a:extLst>
              </p:cNvPr>
              <p:cNvSpPr/>
              <p:nvPr/>
            </p:nvSpPr>
            <p:spPr>
              <a:xfrm>
                <a:off x="2685833" y="2438656"/>
                <a:ext cx="1323453" cy="590558"/>
              </a:xfrm>
              <a:prstGeom prst="round2DiagRect">
                <a:avLst>
                  <a:gd name="adj1" fmla="val 0"/>
                  <a:gd name="adj2" fmla="val 50000"/>
                </a:avLst>
              </a:prstGeom>
              <a:gradFill>
                <a:gsLst>
                  <a:gs pos="47000">
                    <a:srgbClr val="DC6629"/>
                  </a:gs>
                  <a:gs pos="100000">
                    <a:srgbClr val="F9E6DC"/>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 xmlns:a16="http://schemas.microsoft.com/office/drawing/2014/main" id="{D652D715-63F6-406D-BCCC-AF70BADC7FD8}"/>
                </a:ext>
              </a:extLst>
            </p:cNvPr>
            <p:cNvSpPr txBox="1"/>
            <p:nvPr/>
          </p:nvSpPr>
          <p:spPr>
            <a:xfrm>
              <a:off x="9423378" y="2176983"/>
              <a:ext cx="817256" cy="584775"/>
            </a:xfrm>
            <a:prstGeom prst="rect">
              <a:avLst/>
            </a:prstGeom>
            <a:noFill/>
          </p:spPr>
          <p:txBody>
            <a:bodyPr wrap="square" rtlCol="0">
              <a:spAutoFit/>
            </a:bodyPr>
            <a:lstStyle/>
            <a:p>
              <a:r>
                <a:rPr lang="en-US" sz="3200" b="1" dirty="0" err="1">
                  <a:solidFill>
                    <a:schemeClr val="bg1"/>
                  </a:solidFill>
                  <a:latin typeface="NikoshBAN" panose="02000000000000000000" pitchFamily="2" charset="0"/>
                  <a:cs typeface="NikoshBAN" panose="02000000000000000000" pitchFamily="2" charset="0"/>
                </a:rPr>
                <a:t>মৃত্যু</a:t>
              </a:r>
              <a:r>
                <a:rPr lang="en-US" sz="3200" b="1" dirty="0">
                  <a:solidFill>
                    <a:schemeClr val="bg1"/>
                  </a:solidFill>
                  <a:latin typeface="NikoshBAN" panose="02000000000000000000" pitchFamily="2" charset="0"/>
                  <a:cs typeface="NikoshBAN" panose="02000000000000000000" pitchFamily="2" charset="0"/>
                </a:rPr>
                <a:t> </a:t>
              </a:r>
            </a:p>
          </p:txBody>
        </p:sp>
      </p:grpSp>
      <p:grpSp>
        <p:nvGrpSpPr>
          <p:cNvPr id="35" name="Group 34">
            <a:extLst>
              <a:ext uri="{FF2B5EF4-FFF2-40B4-BE49-F238E27FC236}">
                <a16:creationId xmlns="" xmlns:a16="http://schemas.microsoft.com/office/drawing/2014/main" id="{D3EE1A97-FE1F-4033-BF83-C768B5F2D693}"/>
              </a:ext>
            </a:extLst>
          </p:cNvPr>
          <p:cNvGrpSpPr/>
          <p:nvPr/>
        </p:nvGrpSpPr>
        <p:grpSpPr>
          <a:xfrm>
            <a:off x="1807197" y="2140998"/>
            <a:ext cx="2750921" cy="680396"/>
            <a:chOff x="1807197" y="2140998"/>
            <a:chExt cx="2750921" cy="680396"/>
          </a:xfrm>
        </p:grpSpPr>
        <p:grpSp>
          <p:nvGrpSpPr>
            <p:cNvPr id="20" name="Group 19">
              <a:extLst>
                <a:ext uri="{FF2B5EF4-FFF2-40B4-BE49-F238E27FC236}">
                  <a16:creationId xmlns="" xmlns:a16="http://schemas.microsoft.com/office/drawing/2014/main" id="{7FB5ABE5-229E-4C1F-9AD1-D293C6E99468}"/>
                </a:ext>
              </a:extLst>
            </p:cNvPr>
            <p:cNvGrpSpPr/>
            <p:nvPr/>
          </p:nvGrpSpPr>
          <p:grpSpPr>
            <a:xfrm>
              <a:off x="1807197" y="2189410"/>
              <a:ext cx="2716014" cy="631984"/>
              <a:chOff x="1422599" y="3879730"/>
              <a:chExt cx="2973268" cy="631984"/>
            </a:xfrm>
          </p:grpSpPr>
          <p:sp>
            <p:nvSpPr>
              <p:cNvPr id="22" name="Rectangle: Diagonal Corners Rounded 21">
                <a:extLst>
                  <a:ext uri="{FF2B5EF4-FFF2-40B4-BE49-F238E27FC236}">
                    <a16:creationId xmlns="" xmlns:a16="http://schemas.microsoft.com/office/drawing/2014/main" id="{DAB5FA1D-9396-4DB1-A5A3-365EC03442FD}"/>
                  </a:ext>
                </a:extLst>
              </p:cNvPr>
              <p:cNvSpPr/>
              <p:nvPr/>
            </p:nvSpPr>
            <p:spPr>
              <a:xfrm flipH="1">
                <a:off x="1422599" y="3879730"/>
                <a:ext cx="2973268" cy="63198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23" name="Rectangle: Diagonal Corners Rounded 22">
                <a:extLst>
                  <a:ext uri="{FF2B5EF4-FFF2-40B4-BE49-F238E27FC236}">
                    <a16:creationId xmlns="" xmlns:a16="http://schemas.microsoft.com/office/drawing/2014/main" id="{09A56033-74FA-4D0E-B600-69F1DDE48EB4}"/>
                  </a:ext>
                </a:extLst>
              </p:cNvPr>
              <p:cNvSpPr/>
              <p:nvPr/>
            </p:nvSpPr>
            <p:spPr>
              <a:xfrm flipH="1">
                <a:off x="1580755" y="3879730"/>
                <a:ext cx="2810349" cy="549509"/>
              </a:xfrm>
              <a:prstGeom prst="round2DiagRect">
                <a:avLst>
                  <a:gd name="adj1" fmla="val 0"/>
                  <a:gd name="adj2" fmla="val 50000"/>
                </a:avLst>
              </a:prstGeom>
              <a:gradFill>
                <a:gsLst>
                  <a:gs pos="98230">
                    <a:srgbClr val="DC6629"/>
                  </a:gs>
                  <a:gs pos="0">
                    <a:srgbClr val="DC6629"/>
                  </a:gs>
                  <a:gs pos="49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sp>
          <p:nvSpPr>
            <p:cNvPr id="19" name="Rectangle 18">
              <a:extLst>
                <a:ext uri="{FF2B5EF4-FFF2-40B4-BE49-F238E27FC236}">
                  <a16:creationId xmlns="" xmlns:a16="http://schemas.microsoft.com/office/drawing/2014/main" id="{715C97C6-479F-4360-BC3A-21DE1BC76822}"/>
                </a:ext>
              </a:extLst>
            </p:cNvPr>
            <p:cNvSpPr/>
            <p:nvPr/>
          </p:nvSpPr>
          <p:spPr>
            <a:xfrm>
              <a:off x="1875469" y="2140998"/>
              <a:ext cx="2682649" cy="646331"/>
            </a:xfrm>
            <a:prstGeom prst="rect">
              <a:avLst/>
            </a:prstGeom>
          </p:spPr>
          <p:txBody>
            <a:bodyPr wrap="square">
              <a:spAutoFit/>
            </a:bodyPr>
            <a:lstStyle/>
            <a:p>
              <a:pPr algn="ctr"/>
              <a:r>
                <a:rPr lang="as-IN" b="1" dirty="0">
                  <a:solidFill>
                    <a:srgbClr val="002060"/>
                  </a:solidFill>
                  <a:latin typeface="NikoshBAN" panose="02000000000000000000" pitchFamily="2" charset="0"/>
                  <a:cs typeface="NikoshBAN" panose="02000000000000000000" pitchFamily="2" charset="0"/>
                </a:rPr>
                <a:t>৭ মে ১৮৬১</a:t>
              </a:r>
              <a:br>
                <a:rPr lang="as-IN" b="1" dirty="0">
                  <a:solidFill>
                    <a:srgbClr val="002060"/>
                  </a:solidFill>
                  <a:latin typeface="NikoshBAN" panose="02000000000000000000" pitchFamily="2" charset="0"/>
                  <a:cs typeface="NikoshBAN" panose="02000000000000000000" pitchFamily="2" charset="0"/>
                </a:rPr>
              </a:br>
              <a:r>
                <a:rPr lang="as-IN" b="1" dirty="0">
                  <a:solidFill>
                    <a:srgbClr val="002060"/>
                  </a:solidFill>
                  <a:latin typeface="NikoshBAN" panose="02000000000000000000" pitchFamily="2" charset="0"/>
                  <a:cs typeface="NikoshBAN" panose="02000000000000000000" pitchFamily="2" charset="0"/>
                </a:rPr>
                <a:t>জোড়াসাঁকো ঠাকুরবাড়ি, কলকাতা</a:t>
              </a:r>
              <a:endParaRPr lang="en-US" b="1" dirty="0">
                <a:solidFill>
                  <a:srgbClr val="002060"/>
                </a:solidFill>
                <a:latin typeface="NikoshBAN" panose="02000000000000000000" pitchFamily="2" charset="0"/>
                <a:cs typeface="NikoshBAN" panose="02000000000000000000" pitchFamily="2" charset="0"/>
              </a:endParaRPr>
            </a:p>
          </p:txBody>
        </p:sp>
      </p:grpSp>
      <p:grpSp>
        <p:nvGrpSpPr>
          <p:cNvPr id="38" name="Group 37">
            <a:extLst>
              <a:ext uri="{FF2B5EF4-FFF2-40B4-BE49-F238E27FC236}">
                <a16:creationId xmlns="" xmlns:a16="http://schemas.microsoft.com/office/drawing/2014/main" id="{F2730E29-9E9C-4F54-8197-BF052DDB3088}"/>
              </a:ext>
            </a:extLst>
          </p:cNvPr>
          <p:cNvGrpSpPr/>
          <p:nvPr/>
        </p:nvGrpSpPr>
        <p:grpSpPr>
          <a:xfrm>
            <a:off x="7695452" y="2172055"/>
            <a:ext cx="3237998" cy="1178359"/>
            <a:chOff x="7695452" y="2260955"/>
            <a:chExt cx="3237998" cy="1178359"/>
          </a:xfrm>
        </p:grpSpPr>
        <p:grpSp>
          <p:nvGrpSpPr>
            <p:cNvPr id="26" name="Group 25">
              <a:extLst>
                <a:ext uri="{FF2B5EF4-FFF2-40B4-BE49-F238E27FC236}">
                  <a16:creationId xmlns="" xmlns:a16="http://schemas.microsoft.com/office/drawing/2014/main" id="{02A3F692-9E8E-410A-BCA7-3BBA6ED38250}"/>
                </a:ext>
              </a:extLst>
            </p:cNvPr>
            <p:cNvGrpSpPr/>
            <p:nvPr/>
          </p:nvGrpSpPr>
          <p:grpSpPr>
            <a:xfrm flipH="1">
              <a:off x="7695452" y="2260955"/>
              <a:ext cx="3237998" cy="1178359"/>
              <a:chOff x="1422599" y="3879730"/>
              <a:chExt cx="2973268" cy="631984"/>
            </a:xfrm>
          </p:grpSpPr>
          <p:sp>
            <p:nvSpPr>
              <p:cNvPr id="27" name="Rectangle: Diagonal Corners Rounded 26">
                <a:extLst>
                  <a:ext uri="{FF2B5EF4-FFF2-40B4-BE49-F238E27FC236}">
                    <a16:creationId xmlns="" xmlns:a16="http://schemas.microsoft.com/office/drawing/2014/main" id="{07F8E68E-2490-40E7-B2F1-CCA79C6B0B70}"/>
                  </a:ext>
                </a:extLst>
              </p:cNvPr>
              <p:cNvSpPr/>
              <p:nvPr/>
            </p:nvSpPr>
            <p:spPr>
              <a:xfrm flipH="1">
                <a:off x="1422599" y="3879730"/>
                <a:ext cx="2973268" cy="63198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28" name="Rectangle: Diagonal Corners Rounded 27">
                <a:extLst>
                  <a:ext uri="{FF2B5EF4-FFF2-40B4-BE49-F238E27FC236}">
                    <a16:creationId xmlns="" xmlns:a16="http://schemas.microsoft.com/office/drawing/2014/main" id="{08C27027-4E94-45CA-8955-3E56980B2287}"/>
                  </a:ext>
                </a:extLst>
              </p:cNvPr>
              <p:cNvSpPr/>
              <p:nvPr/>
            </p:nvSpPr>
            <p:spPr>
              <a:xfrm flipH="1">
                <a:off x="1580755" y="3879730"/>
                <a:ext cx="2810349" cy="549509"/>
              </a:xfrm>
              <a:prstGeom prst="round2DiagRect">
                <a:avLst>
                  <a:gd name="adj1" fmla="val 0"/>
                  <a:gd name="adj2" fmla="val 50000"/>
                </a:avLst>
              </a:prstGeom>
              <a:gradFill>
                <a:gsLst>
                  <a:gs pos="98230">
                    <a:srgbClr val="DC6629"/>
                  </a:gs>
                  <a:gs pos="0">
                    <a:srgbClr val="DC6629"/>
                  </a:gs>
                  <a:gs pos="49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sp>
          <p:nvSpPr>
            <p:cNvPr id="25" name="Rectangle 24">
              <a:extLst>
                <a:ext uri="{FF2B5EF4-FFF2-40B4-BE49-F238E27FC236}">
                  <a16:creationId xmlns="" xmlns:a16="http://schemas.microsoft.com/office/drawing/2014/main" id="{8F84631E-8408-442C-BBBF-5AC5074162AE}"/>
                </a:ext>
              </a:extLst>
            </p:cNvPr>
            <p:cNvSpPr/>
            <p:nvPr/>
          </p:nvSpPr>
          <p:spPr>
            <a:xfrm>
              <a:off x="7765438" y="2302579"/>
              <a:ext cx="3043399" cy="923330"/>
            </a:xfrm>
            <a:prstGeom prst="rect">
              <a:avLst/>
            </a:prstGeom>
          </p:spPr>
          <p:txBody>
            <a:bodyPr wrap="square">
              <a:spAutoFit/>
            </a:bodyPr>
            <a:lstStyle/>
            <a:p>
              <a:r>
                <a:rPr lang="as-IN" b="1" dirty="0">
                  <a:solidFill>
                    <a:srgbClr val="002060"/>
                  </a:solidFill>
                  <a:latin typeface="NikoshBAN" panose="02000000000000000000" pitchFamily="2" charset="0"/>
                  <a:cs typeface="NikoshBAN" panose="02000000000000000000" pitchFamily="2" charset="0"/>
                </a:rPr>
                <a:t>৭ আগস্ট ১৯৪১ (বয়স ৮০)</a:t>
              </a:r>
              <a:br>
                <a:rPr lang="as-IN" b="1" dirty="0">
                  <a:solidFill>
                    <a:srgbClr val="002060"/>
                  </a:solidFill>
                  <a:latin typeface="NikoshBAN" panose="02000000000000000000" pitchFamily="2" charset="0"/>
                  <a:cs typeface="NikoshBAN" panose="02000000000000000000" pitchFamily="2" charset="0"/>
                </a:rPr>
              </a:br>
              <a:r>
                <a:rPr lang="as-IN" b="1" dirty="0">
                  <a:solidFill>
                    <a:srgbClr val="002060"/>
                  </a:solidFill>
                  <a:latin typeface="NikoshBAN" panose="02000000000000000000" pitchFamily="2" charset="0"/>
                  <a:cs typeface="NikoshBAN" panose="02000000000000000000" pitchFamily="2" charset="0"/>
                </a:rPr>
                <a:t>জোড়াসাঁকো ঠাকুরবাড়ি, কলকাতা, ব্রিটিশ ভারত (অধুনা পশ্চিমবঙ্গ, ভারত)</a:t>
              </a:r>
              <a:endParaRPr lang="en-US" b="1" dirty="0">
                <a:solidFill>
                  <a:srgbClr val="002060"/>
                </a:solidFill>
                <a:latin typeface="NikoshBAN" panose="02000000000000000000" pitchFamily="2" charset="0"/>
                <a:cs typeface="NikoshBAN" panose="02000000000000000000" pitchFamily="2" charset="0"/>
              </a:endParaRPr>
            </a:p>
          </p:txBody>
        </p:sp>
      </p:grpSp>
      <p:grpSp>
        <p:nvGrpSpPr>
          <p:cNvPr id="33" name="Group 32">
            <a:extLst>
              <a:ext uri="{FF2B5EF4-FFF2-40B4-BE49-F238E27FC236}">
                <a16:creationId xmlns="" xmlns:a16="http://schemas.microsoft.com/office/drawing/2014/main" id="{20633ECF-71DA-448D-BB5D-33E0F94DE0CA}"/>
              </a:ext>
            </a:extLst>
          </p:cNvPr>
          <p:cNvGrpSpPr/>
          <p:nvPr/>
        </p:nvGrpSpPr>
        <p:grpSpPr>
          <a:xfrm>
            <a:off x="5225926" y="5388791"/>
            <a:ext cx="1740148" cy="492886"/>
            <a:chOff x="4981325" y="4571257"/>
            <a:chExt cx="1740148" cy="492886"/>
          </a:xfrm>
        </p:grpSpPr>
        <p:grpSp>
          <p:nvGrpSpPr>
            <p:cNvPr id="30" name="Group 29">
              <a:extLst>
                <a:ext uri="{FF2B5EF4-FFF2-40B4-BE49-F238E27FC236}">
                  <a16:creationId xmlns="" xmlns:a16="http://schemas.microsoft.com/office/drawing/2014/main" id="{C5B8ECDF-36EA-4215-8682-0D2FD1B1299B}"/>
                </a:ext>
              </a:extLst>
            </p:cNvPr>
            <p:cNvGrpSpPr/>
            <p:nvPr/>
          </p:nvGrpSpPr>
          <p:grpSpPr>
            <a:xfrm flipH="1">
              <a:off x="4984586" y="4571257"/>
              <a:ext cx="1736887" cy="492886"/>
              <a:chOff x="1422599" y="3879730"/>
              <a:chExt cx="2973268" cy="631984"/>
            </a:xfrm>
          </p:grpSpPr>
          <p:sp>
            <p:nvSpPr>
              <p:cNvPr id="31" name="Rectangle: Diagonal Corners Rounded 30">
                <a:extLst>
                  <a:ext uri="{FF2B5EF4-FFF2-40B4-BE49-F238E27FC236}">
                    <a16:creationId xmlns="" xmlns:a16="http://schemas.microsoft.com/office/drawing/2014/main" id="{B859E4FC-772D-4C2A-A820-EB48E8B45BFC}"/>
                  </a:ext>
                </a:extLst>
              </p:cNvPr>
              <p:cNvSpPr/>
              <p:nvPr/>
            </p:nvSpPr>
            <p:spPr>
              <a:xfrm flipH="1">
                <a:off x="1422599" y="3879730"/>
                <a:ext cx="2973268" cy="63198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32" name="Rectangle: Diagonal Corners Rounded 31">
                <a:extLst>
                  <a:ext uri="{FF2B5EF4-FFF2-40B4-BE49-F238E27FC236}">
                    <a16:creationId xmlns="" xmlns:a16="http://schemas.microsoft.com/office/drawing/2014/main" id="{090957BA-A250-46A3-80E3-123BDE0BD011}"/>
                  </a:ext>
                </a:extLst>
              </p:cNvPr>
              <p:cNvSpPr/>
              <p:nvPr/>
            </p:nvSpPr>
            <p:spPr>
              <a:xfrm flipH="1">
                <a:off x="1580755" y="3879730"/>
                <a:ext cx="2810349" cy="549509"/>
              </a:xfrm>
              <a:prstGeom prst="round2DiagRect">
                <a:avLst>
                  <a:gd name="adj1" fmla="val 0"/>
                  <a:gd name="adj2" fmla="val 50000"/>
                </a:avLst>
              </a:prstGeom>
              <a:gradFill>
                <a:gsLst>
                  <a:gs pos="98230">
                    <a:srgbClr val="DC6629"/>
                  </a:gs>
                  <a:gs pos="0">
                    <a:srgbClr val="DC6629"/>
                  </a:gs>
                  <a:gs pos="49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sp>
          <p:nvSpPr>
            <p:cNvPr id="29" name="Rectangle 28">
              <a:extLst>
                <a:ext uri="{FF2B5EF4-FFF2-40B4-BE49-F238E27FC236}">
                  <a16:creationId xmlns="" xmlns:a16="http://schemas.microsoft.com/office/drawing/2014/main" id="{2B662C5D-667E-447E-8D77-ABB722651DCE}"/>
                </a:ext>
              </a:extLst>
            </p:cNvPr>
            <p:cNvSpPr/>
            <p:nvPr/>
          </p:nvSpPr>
          <p:spPr>
            <a:xfrm>
              <a:off x="4981325" y="4580253"/>
              <a:ext cx="1656223" cy="461665"/>
            </a:xfrm>
            <a:prstGeom prst="rect">
              <a:avLst/>
            </a:prstGeom>
          </p:spPr>
          <p:txBody>
            <a:bodyPr wrap="none">
              <a:spAutoFit/>
            </a:bodyPr>
            <a:lstStyle/>
            <a:p>
              <a:r>
                <a:rPr lang="as-IN" sz="2400" b="1" dirty="0">
                  <a:solidFill>
                    <a:srgbClr val="002060"/>
                  </a:solidFill>
                  <a:latin typeface="NikoshBAN" panose="02000000000000000000" pitchFamily="2" charset="0"/>
                  <a:cs typeface="NikoshBAN" panose="02000000000000000000" pitchFamily="2" charset="0"/>
                </a:rPr>
                <a:t>রবীন্দ্রনাথ ঠাকুর</a:t>
              </a:r>
              <a:endParaRPr lang="en-US" sz="2400" dirty="0">
                <a:solidFill>
                  <a:srgbClr val="002060"/>
                </a:solidFill>
                <a:latin typeface="NikoshBAN" panose="02000000000000000000" pitchFamily="2" charset="0"/>
                <a:cs typeface="NikoshBAN" panose="02000000000000000000" pitchFamily="2" charset="0"/>
              </a:endParaRPr>
            </a:p>
          </p:txBody>
        </p:sp>
      </p:grpSp>
      <p:grpSp>
        <p:nvGrpSpPr>
          <p:cNvPr id="42" name="Group 41">
            <a:extLst>
              <a:ext uri="{FF2B5EF4-FFF2-40B4-BE49-F238E27FC236}">
                <a16:creationId xmlns="" xmlns:a16="http://schemas.microsoft.com/office/drawing/2014/main" id="{4B2135C6-511D-4902-A6EA-A94BE3225EC9}"/>
              </a:ext>
            </a:extLst>
          </p:cNvPr>
          <p:cNvGrpSpPr/>
          <p:nvPr/>
        </p:nvGrpSpPr>
        <p:grpSpPr>
          <a:xfrm>
            <a:off x="262570" y="3439443"/>
            <a:ext cx="4267312" cy="819465"/>
            <a:chOff x="785102" y="3285536"/>
            <a:chExt cx="4267312" cy="819465"/>
          </a:xfrm>
        </p:grpSpPr>
        <p:grpSp>
          <p:nvGrpSpPr>
            <p:cNvPr id="39" name="Group 38">
              <a:extLst>
                <a:ext uri="{FF2B5EF4-FFF2-40B4-BE49-F238E27FC236}">
                  <a16:creationId xmlns="" xmlns:a16="http://schemas.microsoft.com/office/drawing/2014/main" id="{FDDFEA4D-7C22-4BC7-B565-58BFAC2F1DE4}"/>
                </a:ext>
              </a:extLst>
            </p:cNvPr>
            <p:cNvGrpSpPr/>
            <p:nvPr/>
          </p:nvGrpSpPr>
          <p:grpSpPr>
            <a:xfrm flipH="1">
              <a:off x="788772" y="3285536"/>
              <a:ext cx="4263642" cy="819465"/>
              <a:chOff x="1422599" y="3879730"/>
              <a:chExt cx="2973268" cy="631984"/>
            </a:xfrm>
          </p:grpSpPr>
          <p:sp>
            <p:nvSpPr>
              <p:cNvPr id="40" name="Rectangle: Diagonal Corners Rounded 39">
                <a:extLst>
                  <a:ext uri="{FF2B5EF4-FFF2-40B4-BE49-F238E27FC236}">
                    <a16:creationId xmlns="" xmlns:a16="http://schemas.microsoft.com/office/drawing/2014/main" id="{2401E9DB-B5C4-4753-9411-61AE6DF01C5D}"/>
                  </a:ext>
                </a:extLst>
              </p:cNvPr>
              <p:cNvSpPr/>
              <p:nvPr/>
            </p:nvSpPr>
            <p:spPr>
              <a:xfrm flipH="1">
                <a:off x="1422599" y="3879730"/>
                <a:ext cx="2973268" cy="63198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Diagonal Corners Rounded 40">
                <a:extLst>
                  <a:ext uri="{FF2B5EF4-FFF2-40B4-BE49-F238E27FC236}">
                    <a16:creationId xmlns="" xmlns:a16="http://schemas.microsoft.com/office/drawing/2014/main" id="{0E4A6CEB-C1B1-4595-80CF-CFEE06CAB54E}"/>
                  </a:ext>
                </a:extLst>
              </p:cNvPr>
              <p:cNvSpPr/>
              <p:nvPr/>
            </p:nvSpPr>
            <p:spPr>
              <a:xfrm flipH="1">
                <a:off x="1580755" y="3879730"/>
                <a:ext cx="2810349" cy="549509"/>
              </a:xfrm>
              <a:prstGeom prst="round2DiagRect">
                <a:avLst>
                  <a:gd name="adj1" fmla="val 0"/>
                  <a:gd name="adj2" fmla="val 50000"/>
                </a:avLst>
              </a:prstGeom>
              <a:gradFill>
                <a:gsLst>
                  <a:gs pos="98230">
                    <a:srgbClr val="DC6629"/>
                  </a:gs>
                  <a:gs pos="0">
                    <a:srgbClr val="DC6629"/>
                  </a:gs>
                  <a:gs pos="49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 xmlns:a16="http://schemas.microsoft.com/office/drawing/2014/main" id="{00E177CF-ECC5-4B69-BEA7-6780ABEC75C4}"/>
                </a:ext>
              </a:extLst>
            </p:cNvPr>
            <p:cNvSpPr/>
            <p:nvPr/>
          </p:nvSpPr>
          <p:spPr>
            <a:xfrm>
              <a:off x="785102" y="3310031"/>
              <a:ext cx="4246675" cy="707886"/>
            </a:xfrm>
            <a:prstGeom prst="rect">
              <a:avLst/>
            </a:prstGeom>
          </p:spPr>
          <p:txBody>
            <a:bodyPr wrap="none">
              <a:spAutoFit/>
            </a:bodyPr>
            <a:lstStyle/>
            <a:p>
              <a:r>
                <a:rPr lang="as-IN" sz="2000" b="1" dirty="0">
                  <a:solidFill>
                    <a:srgbClr val="002060"/>
                  </a:solidFill>
                  <a:latin typeface="NikoshBAN" panose="02000000000000000000" pitchFamily="2" charset="0"/>
                  <a:cs typeface="NikoshBAN" panose="02000000000000000000" pitchFamily="2" charset="0"/>
                </a:rPr>
                <a:t> ওরি</a:t>
              </a:r>
              <a:r>
                <a:rPr lang="en-US" sz="2000" b="1" dirty="0" err="1">
                  <a:solidFill>
                    <a:srgbClr val="002060"/>
                  </a:solidFill>
                  <a:latin typeface="NikoshBAN" panose="02000000000000000000" pitchFamily="2" charset="0"/>
                  <a:cs typeface="NikoshBAN" panose="02000000000000000000" pitchFamily="2" charset="0"/>
                </a:rPr>
                <a:t>য়া</a:t>
              </a:r>
              <a:r>
                <a:rPr lang="as-IN" sz="2000" b="1" dirty="0">
                  <a:solidFill>
                    <a:srgbClr val="002060"/>
                  </a:solidFill>
                  <a:latin typeface="NikoshBAN" panose="02000000000000000000" pitchFamily="2" charset="0"/>
                  <a:cs typeface="NikoshBAN" panose="02000000000000000000" pitchFamily="2" charset="0"/>
                </a:rPr>
                <a:t>ন্টাল সেমিনারি</a:t>
              </a:r>
              <a:r>
                <a:rPr lang="en-US" sz="2000" b="1" dirty="0">
                  <a:solidFill>
                    <a:srgbClr val="002060"/>
                  </a:solidFill>
                  <a:latin typeface="NikoshBAN" panose="02000000000000000000" pitchFamily="2" charset="0"/>
                  <a:cs typeface="NikoshBAN" panose="02000000000000000000" pitchFamily="2" charset="0"/>
                </a:rPr>
                <a:t>, </a:t>
              </a:r>
              <a:r>
                <a:rPr lang="as-IN" sz="2000" b="1" dirty="0">
                  <a:solidFill>
                    <a:srgbClr val="002060"/>
                  </a:solidFill>
                  <a:latin typeface="NikoshBAN" panose="02000000000000000000" pitchFamily="2" charset="0"/>
                  <a:cs typeface="NikoshBAN" panose="02000000000000000000" pitchFamily="2" charset="0"/>
                </a:rPr>
                <a:t>নর্ম্যাল স্কুল</a:t>
              </a:r>
              <a:r>
                <a:rPr lang="en-US" sz="2000" b="1" dirty="0">
                  <a:solidFill>
                    <a:srgbClr val="002060"/>
                  </a:solidFill>
                  <a:latin typeface="NikoshBAN" panose="02000000000000000000" pitchFamily="2" charset="0"/>
                  <a:cs typeface="NikoshBAN" panose="02000000000000000000" pitchFamily="2" charset="0"/>
                </a:rPr>
                <a:t>,</a:t>
              </a:r>
            </a:p>
            <a:p>
              <a:r>
                <a:rPr lang="as-IN" sz="2000" b="1" dirty="0">
                  <a:solidFill>
                    <a:srgbClr val="002060"/>
                  </a:solidFill>
                  <a:latin typeface="NikoshBAN" panose="02000000000000000000" pitchFamily="2" charset="0"/>
                  <a:cs typeface="NikoshBAN" panose="02000000000000000000" pitchFamily="2" charset="0"/>
                </a:rPr>
                <a:t>বেঙ্গল অ্যাকাডেমি এবং সেন্ট জেভি</a:t>
              </a:r>
              <a:r>
                <a:rPr lang="en-US" sz="2000" b="1" dirty="0" err="1">
                  <a:solidFill>
                    <a:srgbClr val="002060"/>
                  </a:solidFill>
                  <a:latin typeface="NikoshBAN" panose="02000000000000000000" pitchFamily="2" charset="0"/>
                  <a:cs typeface="NikoshBAN" panose="02000000000000000000" pitchFamily="2" charset="0"/>
                </a:rPr>
                <a:t>য়া</a:t>
              </a:r>
              <a:r>
                <a:rPr lang="as-IN" sz="2000" b="1" dirty="0">
                  <a:solidFill>
                    <a:srgbClr val="002060"/>
                  </a:solidFill>
                  <a:latin typeface="NikoshBAN" panose="02000000000000000000" pitchFamily="2" charset="0"/>
                  <a:cs typeface="NikoshBAN" panose="02000000000000000000" pitchFamily="2" charset="0"/>
                </a:rPr>
                <a:t>র্স কলেজি</a:t>
              </a:r>
              <a:r>
                <a:rPr lang="en-US" sz="2000" b="1" dirty="0">
                  <a:solidFill>
                    <a:srgbClr val="002060"/>
                  </a:solidFill>
                  <a:latin typeface="NikoshBAN" panose="02000000000000000000" pitchFamily="2" charset="0"/>
                  <a:cs typeface="NikoshBAN" panose="02000000000000000000" pitchFamily="2" charset="0"/>
                </a:rPr>
                <a:t>য়</a:t>
              </a:r>
              <a:r>
                <a:rPr lang="as-IN" sz="2000" b="1" dirty="0">
                  <a:solidFill>
                    <a:srgbClr val="002060"/>
                  </a:solidFill>
                  <a:latin typeface="NikoshBAN" panose="02000000000000000000" pitchFamily="2" charset="0"/>
                  <a:cs typeface="NikoshBAN" panose="02000000000000000000" pitchFamily="2" charset="0"/>
                </a:rPr>
                <a:t>েট</a:t>
              </a:r>
              <a:r>
                <a:rPr lang="en-US" sz="2000" b="1" dirty="0">
                  <a:solidFill>
                    <a:srgbClr val="002060"/>
                  </a:solidFill>
                  <a:latin typeface="NikoshBAN" panose="02000000000000000000" pitchFamily="2" charset="0"/>
                  <a:cs typeface="NikoshBAN" panose="02000000000000000000" pitchFamily="2" charset="0"/>
                </a:rPr>
                <a:t> </a:t>
              </a:r>
            </a:p>
          </p:txBody>
        </p:sp>
      </p:grpSp>
      <p:grpSp>
        <p:nvGrpSpPr>
          <p:cNvPr id="47" name="Group 46">
            <a:extLst>
              <a:ext uri="{FF2B5EF4-FFF2-40B4-BE49-F238E27FC236}">
                <a16:creationId xmlns="" xmlns:a16="http://schemas.microsoft.com/office/drawing/2014/main" id="{248A5F45-9848-44C2-80CD-228708855DBA}"/>
              </a:ext>
            </a:extLst>
          </p:cNvPr>
          <p:cNvGrpSpPr/>
          <p:nvPr/>
        </p:nvGrpSpPr>
        <p:grpSpPr>
          <a:xfrm>
            <a:off x="3282945" y="2963896"/>
            <a:ext cx="1073156" cy="480993"/>
            <a:chOff x="822455" y="5815926"/>
            <a:chExt cx="1188147" cy="646332"/>
          </a:xfrm>
        </p:grpSpPr>
        <p:grpSp>
          <p:nvGrpSpPr>
            <p:cNvPr id="48" name="Group 47">
              <a:extLst>
                <a:ext uri="{FF2B5EF4-FFF2-40B4-BE49-F238E27FC236}">
                  <a16:creationId xmlns="" xmlns:a16="http://schemas.microsoft.com/office/drawing/2014/main" id="{41214440-C6D2-44D9-A6D7-CDA75479CD24}"/>
                </a:ext>
              </a:extLst>
            </p:cNvPr>
            <p:cNvGrpSpPr/>
            <p:nvPr/>
          </p:nvGrpSpPr>
          <p:grpSpPr>
            <a:xfrm flipH="1">
              <a:off x="822455" y="5815926"/>
              <a:ext cx="1188147" cy="646332"/>
              <a:chOff x="1422599" y="3879730"/>
              <a:chExt cx="2973268" cy="631984"/>
            </a:xfrm>
          </p:grpSpPr>
          <p:sp>
            <p:nvSpPr>
              <p:cNvPr id="49" name="Rectangle: Diagonal Corners Rounded 48">
                <a:extLst>
                  <a:ext uri="{FF2B5EF4-FFF2-40B4-BE49-F238E27FC236}">
                    <a16:creationId xmlns="" xmlns:a16="http://schemas.microsoft.com/office/drawing/2014/main" id="{368023F7-0CB1-4523-A68B-F96467EBAC69}"/>
                  </a:ext>
                </a:extLst>
              </p:cNvPr>
              <p:cNvSpPr/>
              <p:nvPr/>
            </p:nvSpPr>
            <p:spPr>
              <a:xfrm flipH="1">
                <a:off x="1422599" y="3879730"/>
                <a:ext cx="2973268" cy="63198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50" name="Rectangle: Diagonal Corners Rounded 49">
                <a:extLst>
                  <a:ext uri="{FF2B5EF4-FFF2-40B4-BE49-F238E27FC236}">
                    <a16:creationId xmlns="" xmlns:a16="http://schemas.microsoft.com/office/drawing/2014/main" id="{5961DC13-9F80-464A-B08B-16C313EEE255}"/>
                  </a:ext>
                </a:extLst>
              </p:cNvPr>
              <p:cNvSpPr/>
              <p:nvPr/>
            </p:nvSpPr>
            <p:spPr>
              <a:xfrm flipH="1">
                <a:off x="1580755" y="3879730"/>
                <a:ext cx="2810349" cy="549510"/>
              </a:xfrm>
              <a:prstGeom prst="round2DiagRect">
                <a:avLst>
                  <a:gd name="adj1" fmla="val 0"/>
                  <a:gd name="adj2" fmla="val 50000"/>
                </a:avLst>
              </a:prstGeom>
              <a:gradFill>
                <a:gsLst>
                  <a:gs pos="98230">
                    <a:srgbClr val="DC6629"/>
                  </a:gs>
                  <a:gs pos="0">
                    <a:srgbClr val="DC6629"/>
                  </a:gs>
                  <a:gs pos="49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sp>
          <p:nvSpPr>
            <p:cNvPr id="46" name="Rectangle 45">
              <a:extLst>
                <a:ext uri="{FF2B5EF4-FFF2-40B4-BE49-F238E27FC236}">
                  <a16:creationId xmlns="" xmlns:a16="http://schemas.microsoft.com/office/drawing/2014/main" id="{16B6C778-6B01-41CD-B99B-2DEB6087C97E}"/>
                </a:ext>
              </a:extLst>
            </p:cNvPr>
            <p:cNvSpPr/>
            <p:nvPr/>
          </p:nvSpPr>
          <p:spPr>
            <a:xfrm>
              <a:off x="935255" y="5816169"/>
              <a:ext cx="829172" cy="496288"/>
            </a:xfrm>
            <a:prstGeom prst="rect">
              <a:avLst/>
            </a:prstGeom>
          </p:spPr>
          <p:txBody>
            <a:bodyPr wrap="none">
              <a:spAutoFit/>
            </a:bodyPr>
            <a:lstStyle/>
            <a:p>
              <a:r>
                <a:rPr lang="en-US" b="1" dirty="0">
                  <a:solidFill>
                    <a:srgbClr val="002060"/>
                  </a:solidFill>
                  <a:latin typeface="NikoshBAN" panose="02000000000000000000" pitchFamily="2" charset="0"/>
                  <a:cs typeface="NikoshBAN" panose="02000000000000000000" pitchFamily="2" charset="0"/>
                </a:rPr>
                <a:t>প</a:t>
              </a:r>
              <a:r>
                <a:rPr lang="as-IN" b="1" dirty="0">
                  <a:solidFill>
                    <a:srgbClr val="002060"/>
                  </a:solidFill>
                  <a:latin typeface="NikoshBAN" panose="02000000000000000000" pitchFamily="2" charset="0"/>
                  <a:cs typeface="NikoshBAN" panose="02000000000000000000" pitchFamily="2" charset="0"/>
                </a:rPr>
                <a:t>ড়</a:t>
              </a:r>
              <a:r>
                <a:rPr lang="en-US" b="1" dirty="0" err="1">
                  <a:solidFill>
                    <a:srgbClr val="002060"/>
                  </a:solidFill>
                  <a:latin typeface="NikoshBAN" panose="02000000000000000000" pitchFamily="2" charset="0"/>
                  <a:cs typeface="NikoshBAN" panose="02000000000000000000" pitchFamily="2" charset="0"/>
                </a:rPr>
                <a:t>াশুনা</a:t>
              </a:r>
              <a:endParaRPr lang="en-US" b="1" dirty="0">
                <a:solidFill>
                  <a:srgbClr val="002060"/>
                </a:solidFill>
                <a:latin typeface="NikoshBAN" panose="02000000000000000000" pitchFamily="2" charset="0"/>
                <a:cs typeface="NikoshBAN" panose="02000000000000000000" pitchFamily="2" charset="0"/>
              </a:endParaRPr>
            </a:p>
          </p:txBody>
        </p:sp>
      </p:grpSp>
      <p:grpSp>
        <p:nvGrpSpPr>
          <p:cNvPr id="60" name="Group 59">
            <a:extLst>
              <a:ext uri="{FF2B5EF4-FFF2-40B4-BE49-F238E27FC236}">
                <a16:creationId xmlns="" xmlns:a16="http://schemas.microsoft.com/office/drawing/2014/main" id="{0319CC25-3536-4B2C-B2E4-6CD14E4D7EFB}"/>
              </a:ext>
            </a:extLst>
          </p:cNvPr>
          <p:cNvGrpSpPr/>
          <p:nvPr/>
        </p:nvGrpSpPr>
        <p:grpSpPr>
          <a:xfrm>
            <a:off x="2922072" y="4285365"/>
            <a:ext cx="1056685" cy="484650"/>
            <a:chOff x="2922072" y="4285365"/>
            <a:chExt cx="1056685" cy="484650"/>
          </a:xfrm>
        </p:grpSpPr>
        <p:grpSp>
          <p:nvGrpSpPr>
            <p:cNvPr id="52" name="Group 51">
              <a:extLst>
                <a:ext uri="{FF2B5EF4-FFF2-40B4-BE49-F238E27FC236}">
                  <a16:creationId xmlns="" xmlns:a16="http://schemas.microsoft.com/office/drawing/2014/main" id="{60355DAD-9DC9-4CEA-A180-A3859AEF49AC}"/>
                </a:ext>
              </a:extLst>
            </p:cNvPr>
            <p:cNvGrpSpPr/>
            <p:nvPr/>
          </p:nvGrpSpPr>
          <p:grpSpPr>
            <a:xfrm flipH="1">
              <a:off x="2922072" y="4285365"/>
              <a:ext cx="1056685" cy="484650"/>
              <a:chOff x="1422599" y="3879730"/>
              <a:chExt cx="2973268" cy="631984"/>
            </a:xfrm>
          </p:grpSpPr>
          <p:sp>
            <p:nvSpPr>
              <p:cNvPr id="53" name="Rectangle: Diagonal Corners Rounded 52">
                <a:extLst>
                  <a:ext uri="{FF2B5EF4-FFF2-40B4-BE49-F238E27FC236}">
                    <a16:creationId xmlns="" xmlns:a16="http://schemas.microsoft.com/office/drawing/2014/main" id="{96377EED-CC38-447F-9D03-DF8C68012839}"/>
                  </a:ext>
                </a:extLst>
              </p:cNvPr>
              <p:cNvSpPr/>
              <p:nvPr/>
            </p:nvSpPr>
            <p:spPr>
              <a:xfrm flipH="1">
                <a:off x="1422599" y="3879730"/>
                <a:ext cx="2973268" cy="63198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54" name="Rectangle: Diagonal Corners Rounded 53">
                <a:extLst>
                  <a:ext uri="{FF2B5EF4-FFF2-40B4-BE49-F238E27FC236}">
                    <a16:creationId xmlns="" xmlns:a16="http://schemas.microsoft.com/office/drawing/2014/main" id="{113E5315-41E7-4956-996B-CC0777C4703C}"/>
                  </a:ext>
                </a:extLst>
              </p:cNvPr>
              <p:cNvSpPr/>
              <p:nvPr/>
            </p:nvSpPr>
            <p:spPr>
              <a:xfrm flipH="1">
                <a:off x="1580755" y="3879730"/>
                <a:ext cx="2810349" cy="549509"/>
              </a:xfrm>
              <a:prstGeom prst="round2DiagRect">
                <a:avLst>
                  <a:gd name="adj1" fmla="val 0"/>
                  <a:gd name="adj2" fmla="val 50000"/>
                </a:avLst>
              </a:prstGeom>
              <a:gradFill>
                <a:gsLst>
                  <a:gs pos="98230">
                    <a:srgbClr val="DC6629"/>
                  </a:gs>
                  <a:gs pos="0">
                    <a:srgbClr val="DC6629"/>
                  </a:gs>
                  <a:gs pos="49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sp>
          <p:nvSpPr>
            <p:cNvPr id="51" name="Rectangle 50">
              <a:extLst>
                <a:ext uri="{FF2B5EF4-FFF2-40B4-BE49-F238E27FC236}">
                  <a16:creationId xmlns="" xmlns:a16="http://schemas.microsoft.com/office/drawing/2014/main" id="{DE664B63-9B9E-480B-8660-FDBB02C34EBB}"/>
                </a:ext>
              </a:extLst>
            </p:cNvPr>
            <p:cNvSpPr/>
            <p:nvPr/>
          </p:nvSpPr>
          <p:spPr>
            <a:xfrm>
              <a:off x="3015041" y="4308878"/>
              <a:ext cx="798617" cy="400110"/>
            </a:xfrm>
            <a:prstGeom prst="rect">
              <a:avLst/>
            </a:prstGeom>
          </p:spPr>
          <p:txBody>
            <a:bodyPr wrap="none">
              <a:spAutoFit/>
            </a:bodyPr>
            <a:lstStyle/>
            <a:p>
              <a:r>
                <a:rPr lang="en-US" sz="2000" b="1" dirty="0">
                  <a:solidFill>
                    <a:srgbClr val="002060"/>
                  </a:solidFill>
                  <a:latin typeface="NikoshBAN" panose="02000000000000000000" pitchFamily="2" charset="0"/>
                  <a:cs typeface="NikoshBAN" panose="02000000000000000000" pitchFamily="2" charset="0"/>
                </a:rPr>
                <a:t>প</a:t>
              </a:r>
              <a:r>
                <a:rPr lang="as-IN" sz="2000" b="1" dirty="0">
                  <a:solidFill>
                    <a:srgbClr val="002060"/>
                  </a:solidFill>
                  <a:latin typeface="NikoshBAN" panose="02000000000000000000" pitchFamily="2" charset="0"/>
                  <a:cs typeface="NikoshBAN" panose="02000000000000000000" pitchFamily="2" charset="0"/>
                </a:rPr>
                <a:t>ু</a:t>
              </a:r>
              <a:r>
                <a:rPr lang="en-US" sz="2000" b="1" dirty="0">
                  <a:solidFill>
                    <a:srgbClr val="002060"/>
                  </a:solidFill>
                  <a:latin typeface="NikoshBAN" panose="02000000000000000000" pitchFamily="2" charset="0"/>
                  <a:cs typeface="NikoshBAN" panose="02000000000000000000" pitchFamily="2" charset="0"/>
                </a:rPr>
                <a:t>র</a:t>
              </a:r>
              <a:r>
                <a:rPr lang="as-IN" sz="2000" b="1" dirty="0">
                  <a:solidFill>
                    <a:srgbClr val="002060"/>
                  </a:solidFill>
                  <a:latin typeface="NikoshBAN" panose="02000000000000000000" pitchFamily="2" charset="0"/>
                  <a:cs typeface="NikoshBAN" panose="02000000000000000000" pitchFamily="2" charset="0"/>
                </a:rPr>
                <a:t>ষ</a:t>
              </a:r>
              <a:r>
                <a:rPr lang="en-US" sz="2000" b="1" dirty="0">
                  <a:solidFill>
                    <a:srgbClr val="002060"/>
                  </a:solidFill>
                  <a:latin typeface="NikoshBAN" panose="02000000000000000000" pitchFamily="2" charset="0"/>
                  <a:cs typeface="NikoshBAN" panose="02000000000000000000" pitchFamily="2" charset="0"/>
                </a:rPr>
                <a:t>্</a:t>
              </a:r>
              <a:r>
                <a:rPr lang="as-IN" sz="2000" b="1" dirty="0">
                  <a:solidFill>
                    <a:srgbClr val="002060"/>
                  </a:solidFill>
                  <a:latin typeface="NikoshBAN" panose="02000000000000000000" pitchFamily="2" charset="0"/>
                  <a:cs typeface="NikoshBAN" panose="02000000000000000000" pitchFamily="2" charset="0"/>
                </a:rPr>
                <a:t>ক</a:t>
              </a:r>
              <a:r>
                <a:rPr lang="en-US" sz="2000" b="1" dirty="0">
                  <a:solidFill>
                    <a:srgbClr val="002060"/>
                  </a:solidFill>
                  <a:latin typeface="NikoshBAN" panose="02000000000000000000" pitchFamily="2" charset="0"/>
                  <a:cs typeface="NikoshBAN" panose="02000000000000000000" pitchFamily="2" charset="0"/>
                </a:rPr>
                <a:t>া</a:t>
              </a:r>
              <a:r>
                <a:rPr lang="as-IN" sz="2000" b="1" dirty="0">
                  <a:solidFill>
                    <a:srgbClr val="002060"/>
                  </a:solidFill>
                  <a:latin typeface="NikoshBAN" panose="02000000000000000000" pitchFamily="2" charset="0"/>
                  <a:cs typeface="NikoshBAN" panose="02000000000000000000" pitchFamily="2" charset="0"/>
                </a:rPr>
                <a:t>র</a:t>
              </a:r>
              <a:r>
                <a:rPr lang="en-US" sz="2000" b="1" dirty="0">
                  <a:solidFill>
                    <a:srgbClr val="002060"/>
                  </a:solidFill>
                  <a:latin typeface="NikoshBAN" panose="02000000000000000000" pitchFamily="2" charset="0"/>
                  <a:cs typeface="NikoshBAN" panose="02000000000000000000" pitchFamily="2" charset="0"/>
                </a:rPr>
                <a:t> </a:t>
              </a:r>
            </a:p>
          </p:txBody>
        </p:sp>
      </p:grpSp>
      <p:grpSp>
        <p:nvGrpSpPr>
          <p:cNvPr id="59" name="Group 58">
            <a:extLst>
              <a:ext uri="{FF2B5EF4-FFF2-40B4-BE49-F238E27FC236}">
                <a16:creationId xmlns="" xmlns:a16="http://schemas.microsoft.com/office/drawing/2014/main" id="{05F1F6BD-1ACC-4918-ACDD-04D7EB7FB80B}"/>
              </a:ext>
            </a:extLst>
          </p:cNvPr>
          <p:cNvGrpSpPr/>
          <p:nvPr/>
        </p:nvGrpSpPr>
        <p:grpSpPr>
          <a:xfrm>
            <a:off x="2095026" y="4789507"/>
            <a:ext cx="2037776" cy="484650"/>
            <a:chOff x="2029077" y="5638518"/>
            <a:chExt cx="2037776" cy="484650"/>
          </a:xfrm>
        </p:grpSpPr>
        <p:grpSp>
          <p:nvGrpSpPr>
            <p:cNvPr id="43" name="Group 42">
              <a:extLst>
                <a:ext uri="{FF2B5EF4-FFF2-40B4-BE49-F238E27FC236}">
                  <a16:creationId xmlns="" xmlns:a16="http://schemas.microsoft.com/office/drawing/2014/main" id="{1FA12CF8-5072-40F4-B296-884A3459D1A6}"/>
                </a:ext>
              </a:extLst>
            </p:cNvPr>
            <p:cNvGrpSpPr/>
            <p:nvPr/>
          </p:nvGrpSpPr>
          <p:grpSpPr>
            <a:xfrm flipH="1">
              <a:off x="2038733" y="5638518"/>
              <a:ext cx="2028120" cy="484650"/>
              <a:chOff x="1422599" y="3879730"/>
              <a:chExt cx="2973268" cy="631984"/>
            </a:xfrm>
          </p:grpSpPr>
          <p:sp>
            <p:nvSpPr>
              <p:cNvPr id="44" name="Rectangle: Diagonal Corners Rounded 43">
                <a:extLst>
                  <a:ext uri="{FF2B5EF4-FFF2-40B4-BE49-F238E27FC236}">
                    <a16:creationId xmlns="" xmlns:a16="http://schemas.microsoft.com/office/drawing/2014/main" id="{B5A7E850-484B-4A5E-A06D-68E73B837EC0}"/>
                  </a:ext>
                </a:extLst>
              </p:cNvPr>
              <p:cNvSpPr/>
              <p:nvPr/>
            </p:nvSpPr>
            <p:spPr>
              <a:xfrm flipH="1">
                <a:off x="1422599" y="3879730"/>
                <a:ext cx="2973268" cy="63198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45" name="Rectangle: Diagonal Corners Rounded 44">
                <a:extLst>
                  <a:ext uri="{FF2B5EF4-FFF2-40B4-BE49-F238E27FC236}">
                    <a16:creationId xmlns="" xmlns:a16="http://schemas.microsoft.com/office/drawing/2014/main" id="{BB8A1307-2239-4E38-8F0B-C754595B648F}"/>
                  </a:ext>
                </a:extLst>
              </p:cNvPr>
              <p:cNvSpPr/>
              <p:nvPr/>
            </p:nvSpPr>
            <p:spPr>
              <a:xfrm flipH="1">
                <a:off x="1580755" y="3879730"/>
                <a:ext cx="2810349" cy="549509"/>
              </a:xfrm>
              <a:prstGeom prst="round2DiagRect">
                <a:avLst>
                  <a:gd name="adj1" fmla="val 0"/>
                  <a:gd name="adj2" fmla="val 50000"/>
                </a:avLst>
              </a:prstGeom>
              <a:gradFill>
                <a:gsLst>
                  <a:gs pos="98230">
                    <a:srgbClr val="DC6629"/>
                  </a:gs>
                  <a:gs pos="0">
                    <a:srgbClr val="DC6629"/>
                  </a:gs>
                  <a:gs pos="49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sp>
          <p:nvSpPr>
            <p:cNvPr id="55" name="Rectangle 54">
              <a:extLst>
                <a:ext uri="{FF2B5EF4-FFF2-40B4-BE49-F238E27FC236}">
                  <a16:creationId xmlns="" xmlns:a16="http://schemas.microsoft.com/office/drawing/2014/main" id="{B3A330D0-CB3C-4D09-96BD-821F0A4C5134}"/>
                </a:ext>
              </a:extLst>
            </p:cNvPr>
            <p:cNvSpPr/>
            <p:nvPr/>
          </p:nvSpPr>
          <p:spPr>
            <a:xfrm>
              <a:off x="2029077" y="5678076"/>
              <a:ext cx="2028119" cy="400110"/>
            </a:xfrm>
            <a:prstGeom prst="rect">
              <a:avLst/>
            </a:prstGeom>
          </p:spPr>
          <p:txBody>
            <a:bodyPr wrap="none">
              <a:spAutoFit/>
            </a:bodyPr>
            <a:lstStyle/>
            <a:p>
              <a:r>
                <a:rPr lang="as-IN" sz="2000" b="1" dirty="0">
                  <a:solidFill>
                    <a:srgbClr val="002060"/>
                  </a:solidFill>
                  <a:latin typeface="NikoshBAN" panose="02000000000000000000" pitchFamily="2" charset="0"/>
                  <a:cs typeface="NikoshBAN" panose="02000000000000000000" pitchFamily="2" charset="0"/>
                </a:rPr>
                <a:t>নোবেল পুরষ্কার</a:t>
              </a:r>
              <a:r>
                <a:rPr lang="en-US" sz="2000" b="1" dirty="0">
                  <a:solidFill>
                    <a:srgbClr val="002060"/>
                  </a:solidFill>
                  <a:latin typeface="NikoshBAN" panose="02000000000000000000" pitchFamily="2" charset="0"/>
                  <a:cs typeface="NikoshBAN" panose="02000000000000000000" pitchFamily="2" charset="0"/>
                </a:rPr>
                <a:t> (</a:t>
              </a:r>
              <a:r>
                <a:rPr lang="as-IN" sz="2000" b="1" dirty="0">
                  <a:solidFill>
                    <a:srgbClr val="002060"/>
                  </a:solidFill>
                  <a:latin typeface="NikoshBAN" panose="02000000000000000000" pitchFamily="2" charset="0"/>
                  <a:cs typeface="NikoshBAN" panose="02000000000000000000" pitchFamily="2" charset="0"/>
                </a:rPr>
                <a:t>১</a:t>
              </a:r>
              <a:r>
                <a:rPr lang="en-US" sz="2000" b="1" dirty="0">
                  <a:solidFill>
                    <a:srgbClr val="002060"/>
                  </a:solidFill>
                  <a:latin typeface="NikoshBAN" panose="02000000000000000000" pitchFamily="2" charset="0"/>
                  <a:cs typeface="NikoshBAN" panose="02000000000000000000" pitchFamily="2" charset="0"/>
                </a:rPr>
                <a:t>৯</a:t>
              </a:r>
              <a:r>
                <a:rPr lang="as-IN" sz="2000" b="1" dirty="0">
                  <a:solidFill>
                    <a:srgbClr val="002060"/>
                  </a:solidFill>
                  <a:latin typeface="NikoshBAN" panose="02000000000000000000" pitchFamily="2" charset="0"/>
                  <a:cs typeface="NikoshBAN" panose="02000000000000000000" pitchFamily="2" charset="0"/>
                </a:rPr>
                <a:t>১</a:t>
              </a:r>
              <a:r>
                <a:rPr lang="en-US" sz="2000" b="1" dirty="0">
                  <a:solidFill>
                    <a:srgbClr val="002060"/>
                  </a:solidFill>
                  <a:latin typeface="NikoshBAN" panose="02000000000000000000" pitchFamily="2" charset="0"/>
                  <a:cs typeface="NikoshBAN" panose="02000000000000000000" pitchFamily="2" charset="0"/>
                </a:rPr>
                <a:t>৩)</a:t>
              </a:r>
            </a:p>
          </p:txBody>
        </p:sp>
      </p:grpSp>
      <p:grpSp>
        <p:nvGrpSpPr>
          <p:cNvPr id="62" name="Group 61">
            <a:extLst>
              <a:ext uri="{FF2B5EF4-FFF2-40B4-BE49-F238E27FC236}">
                <a16:creationId xmlns="" xmlns:a16="http://schemas.microsoft.com/office/drawing/2014/main" id="{CA9EB734-7D50-40A6-BCA9-08C701AECA0D}"/>
              </a:ext>
            </a:extLst>
          </p:cNvPr>
          <p:cNvGrpSpPr/>
          <p:nvPr/>
        </p:nvGrpSpPr>
        <p:grpSpPr>
          <a:xfrm>
            <a:off x="2095026" y="5314883"/>
            <a:ext cx="2019566" cy="484650"/>
            <a:chOff x="4609834" y="6160193"/>
            <a:chExt cx="2019566" cy="484650"/>
          </a:xfrm>
        </p:grpSpPr>
        <p:grpSp>
          <p:nvGrpSpPr>
            <p:cNvPr id="63" name="Group 62">
              <a:extLst>
                <a:ext uri="{FF2B5EF4-FFF2-40B4-BE49-F238E27FC236}">
                  <a16:creationId xmlns="" xmlns:a16="http://schemas.microsoft.com/office/drawing/2014/main" id="{16673DF2-5AD5-480B-89DC-2C54D8DDA3B0}"/>
                </a:ext>
              </a:extLst>
            </p:cNvPr>
            <p:cNvGrpSpPr/>
            <p:nvPr/>
          </p:nvGrpSpPr>
          <p:grpSpPr>
            <a:xfrm flipH="1">
              <a:off x="4609834" y="6160193"/>
              <a:ext cx="2019566" cy="484650"/>
              <a:chOff x="1422599" y="3879730"/>
              <a:chExt cx="2973268" cy="631984"/>
            </a:xfrm>
          </p:grpSpPr>
          <p:sp>
            <p:nvSpPr>
              <p:cNvPr id="64" name="Rectangle: Diagonal Corners Rounded 63">
                <a:extLst>
                  <a:ext uri="{FF2B5EF4-FFF2-40B4-BE49-F238E27FC236}">
                    <a16:creationId xmlns="" xmlns:a16="http://schemas.microsoft.com/office/drawing/2014/main" id="{639D76CE-C0AC-42C1-B1CA-00BC1656B4CA}"/>
                  </a:ext>
                </a:extLst>
              </p:cNvPr>
              <p:cNvSpPr/>
              <p:nvPr/>
            </p:nvSpPr>
            <p:spPr>
              <a:xfrm flipH="1">
                <a:off x="1422599" y="3879730"/>
                <a:ext cx="2973268" cy="63198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65" name="Rectangle: Diagonal Corners Rounded 64">
                <a:extLst>
                  <a:ext uri="{FF2B5EF4-FFF2-40B4-BE49-F238E27FC236}">
                    <a16:creationId xmlns="" xmlns:a16="http://schemas.microsoft.com/office/drawing/2014/main" id="{E1A4653F-88FF-45C4-89AB-1770166B4895}"/>
                  </a:ext>
                </a:extLst>
              </p:cNvPr>
              <p:cNvSpPr/>
              <p:nvPr/>
            </p:nvSpPr>
            <p:spPr>
              <a:xfrm flipH="1">
                <a:off x="1580755" y="3879730"/>
                <a:ext cx="2810349" cy="549509"/>
              </a:xfrm>
              <a:prstGeom prst="round2DiagRect">
                <a:avLst>
                  <a:gd name="adj1" fmla="val 0"/>
                  <a:gd name="adj2" fmla="val 50000"/>
                </a:avLst>
              </a:prstGeom>
              <a:gradFill>
                <a:gsLst>
                  <a:gs pos="98230">
                    <a:srgbClr val="DC6629"/>
                  </a:gs>
                  <a:gs pos="0">
                    <a:srgbClr val="DC6629"/>
                  </a:gs>
                  <a:gs pos="49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sp>
          <p:nvSpPr>
            <p:cNvPr id="61" name="TextBox 60">
              <a:extLst>
                <a:ext uri="{FF2B5EF4-FFF2-40B4-BE49-F238E27FC236}">
                  <a16:creationId xmlns="" xmlns:a16="http://schemas.microsoft.com/office/drawing/2014/main" id="{FBE9E2B4-C546-42CC-8EE7-99488DA53882}"/>
                </a:ext>
              </a:extLst>
            </p:cNvPr>
            <p:cNvSpPr txBox="1"/>
            <p:nvPr/>
          </p:nvSpPr>
          <p:spPr>
            <a:xfrm>
              <a:off x="4666758" y="6212263"/>
              <a:ext cx="1888595" cy="369332"/>
            </a:xfrm>
            <a:prstGeom prst="rect">
              <a:avLst/>
            </a:prstGeom>
            <a:noFill/>
          </p:spPr>
          <p:txBody>
            <a:bodyPr wrap="square" rtlCol="0">
              <a:spAutoFit/>
            </a:bodyPr>
            <a:lstStyle/>
            <a:p>
              <a:r>
                <a:rPr lang="en-US" b="1" dirty="0">
                  <a:solidFill>
                    <a:srgbClr val="002060"/>
                  </a:solidFill>
                  <a:latin typeface="NikoshBAN" panose="02000000000000000000" pitchFamily="2" charset="0"/>
                  <a:cs typeface="NikoshBAN" panose="02000000000000000000" pitchFamily="2" charset="0"/>
                </a:rPr>
                <a:t>উ</a:t>
              </a:r>
              <a:r>
                <a:rPr lang="as-IN" b="1" dirty="0">
                  <a:solidFill>
                    <a:srgbClr val="002060"/>
                  </a:solidFill>
                  <a:latin typeface="NikoshBAN" panose="02000000000000000000" pitchFamily="2" charset="0"/>
                  <a:cs typeface="NikoshBAN" panose="02000000000000000000" pitchFamily="2" charset="0"/>
                </a:rPr>
                <a:t>প</a:t>
              </a:r>
              <a:r>
                <a:rPr lang="en-US" b="1" dirty="0">
                  <a:solidFill>
                    <a:srgbClr val="002060"/>
                  </a:solidFill>
                  <a:latin typeface="NikoshBAN" panose="02000000000000000000" pitchFamily="2" charset="0"/>
                  <a:cs typeface="NikoshBAN" panose="02000000000000000000" pitchFamily="2" charset="0"/>
                </a:rPr>
                <a:t>া</a:t>
              </a:r>
              <a:r>
                <a:rPr lang="as-IN" b="1" dirty="0">
                  <a:solidFill>
                    <a:srgbClr val="002060"/>
                  </a:solidFill>
                  <a:latin typeface="NikoshBAN" panose="02000000000000000000" pitchFamily="2" charset="0"/>
                  <a:cs typeface="NikoshBAN" panose="02000000000000000000" pitchFamily="2" charset="0"/>
                </a:rPr>
                <a:t>ধ</a:t>
              </a:r>
              <a:r>
                <a:rPr lang="en-US" b="1" dirty="0">
                  <a:solidFill>
                    <a:srgbClr val="002060"/>
                  </a:solidFill>
                  <a:latin typeface="NikoshBAN" panose="02000000000000000000" pitchFamily="2" charset="0"/>
                  <a:cs typeface="NikoshBAN" panose="02000000000000000000" pitchFamily="2" charset="0"/>
                </a:rPr>
                <a:t>ি</a:t>
              </a:r>
              <a:r>
                <a:rPr lang="as-IN" b="1" dirty="0">
                  <a:solidFill>
                    <a:srgbClr val="002060"/>
                  </a:solidFill>
                  <a:latin typeface="NikoshBAN" panose="02000000000000000000" pitchFamily="2" charset="0"/>
                  <a:cs typeface="NikoshBAN" panose="02000000000000000000" pitchFamily="2" charset="0"/>
                </a:rPr>
                <a:t>ঃ</a:t>
              </a:r>
              <a:r>
                <a:rPr lang="en-US" b="1" dirty="0">
                  <a:solidFill>
                    <a:srgbClr val="002060"/>
                  </a:solidFill>
                  <a:latin typeface="NikoshBAN" panose="02000000000000000000" pitchFamily="2" charset="0"/>
                  <a:cs typeface="NikoshBAN" panose="02000000000000000000" pitchFamily="2" charset="0"/>
                </a:rPr>
                <a:t> </a:t>
              </a:r>
              <a:r>
                <a:rPr lang="as-IN" b="1" dirty="0">
                  <a:solidFill>
                    <a:srgbClr val="002060"/>
                  </a:solidFill>
                  <a:latin typeface="NikoshBAN" panose="02000000000000000000" pitchFamily="2" charset="0"/>
                  <a:cs typeface="NikoshBAN" panose="02000000000000000000" pitchFamily="2" charset="0"/>
                </a:rPr>
                <a:t>ব</a:t>
              </a:r>
              <a:r>
                <a:rPr lang="en-US" b="1" dirty="0" err="1">
                  <a:solidFill>
                    <a:srgbClr val="002060"/>
                  </a:solidFill>
                  <a:latin typeface="NikoshBAN" panose="02000000000000000000" pitchFamily="2" charset="0"/>
                  <a:cs typeface="NikoshBAN" panose="02000000000000000000" pitchFamily="2" charset="0"/>
                </a:rPr>
                <a:t>িশ্বকবি</a:t>
              </a:r>
              <a:r>
                <a:rPr lang="en-US" b="1" dirty="0">
                  <a:solidFill>
                    <a:srgbClr val="002060"/>
                  </a:solidFill>
                  <a:latin typeface="NikoshBAN" panose="02000000000000000000" pitchFamily="2" charset="0"/>
                  <a:cs typeface="NikoshBAN" panose="02000000000000000000" pitchFamily="2" charset="0"/>
                </a:rPr>
                <a:t>, </a:t>
              </a:r>
              <a:r>
                <a:rPr lang="en-US" b="1" dirty="0" err="1">
                  <a:solidFill>
                    <a:srgbClr val="002060"/>
                  </a:solidFill>
                  <a:latin typeface="NikoshBAN" panose="02000000000000000000" pitchFamily="2" charset="0"/>
                  <a:cs typeface="NikoshBAN" panose="02000000000000000000" pitchFamily="2" charset="0"/>
                </a:rPr>
                <a:t>নাইট</a:t>
              </a:r>
              <a:r>
                <a:rPr lang="en-US" b="1" dirty="0">
                  <a:solidFill>
                    <a:srgbClr val="002060"/>
                  </a:solidFill>
                  <a:latin typeface="NikoshBAN" panose="02000000000000000000" pitchFamily="2" charset="0"/>
                  <a:cs typeface="NikoshBAN" panose="02000000000000000000" pitchFamily="2" charset="0"/>
                </a:rPr>
                <a:t> </a:t>
              </a:r>
            </a:p>
          </p:txBody>
        </p:sp>
      </p:grpSp>
      <p:grpSp>
        <p:nvGrpSpPr>
          <p:cNvPr id="80" name="Group 79">
            <a:extLst>
              <a:ext uri="{FF2B5EF4-FFF2-40B4-BE49-F238E27FC236}">
                <a16:creationId xmlns="" xmlns:a16="http://schemas.microsoft.com/office/drawing/2014/main" id="{2549886A-DC56-492A-B65F-FA514FF80FF3}"/>
              </a:ext>
            </a:extLst>
          </p:cNvPr>
          <p:cNvGrpSpPr/>
          <p:nvPr/>
        </p:nvGrpSpPr>
        <p:grpSpPr>
          <a:xfrm>
            <a:off x="7647091" y="3900339"/>
            <a:ext cx="4500192" cy="1384051"/>
            <a:chOff x="7692868" y="4059993"/>
            <a:chExt cx="4500192" cy="1384051"/>
          </a:xfrm>
        </p:grpSpPr>
        <p:grpSp>
          <p:nvGrpSpPr>
            <p:cNvPr id="56" name="Group 55">
              <a:extLst>
                <a:ext uri="{FF2B5EF4-FFF2-40B4-BE49-F238E27FC236}">
                  <a16:creationId xmlns="" xmlns:a16="http://schemas.microsoft.com/office/drawing/2014/main" id="{F8E7B69D-9B38-4AD5-BBEE-EB6FE7CFBBDF}"/>
                </a:ext>
              </a:extLst>
            </p:cNvPr>
            <p:cNvGrpSpPr/>
            <p:nvPr/>
          </p:nvGrpSpPr>
          <p:grpSpPr>
            <a:xfrm flipH="1">
              <a:off x="7692868" y="4059993"/>
              <a:ext cx="4456650" cy="1384051"/>
              <a:chOff x="1422599" y="3879730"/>
              <a:chExt cx="2973268" cy="631984"/>
            </a:xfrm>
          </p:grpSpPr>
          <p:sp>
            <p:nvSpPr>
              <p:cNvPr id="57" name="Rectangle: Diagonal Corners Rounded 56">
                <a:extLst>
                  <a:ext uri="{FF2B5EF4-FFF2-40B4-BE49-F238E27FC236}">
                    <a16:creationId xmlns="" xmlns:a16="http://schemas.microsoft.com/office/drawing/2014/main" id="{83D7667F-78AE-4408-A125-F0C0B217D088}"/>
                  </a:ext>
                </a:extLst>
              </p:cNvPr>
              <p:cNvSpPr/>
              <p:nvPr/>
            </p:nvSpPr>
            <p:spPr>
              <a:xfrm flipH="1">
                <a:off x="1422599" y="3879730"/>
                <a:ext cx="2973268" cy="63198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Diagonal Corners Rounded 57">
                <a:extLst>
                  <a:ext uri="{FF2B5EF4-FFF2-40B4-BE49-F238E27FC236}">
                    <a16:creationId xmlns="" xmlns:a16="http://schemas.microsoft.com/office/drawing/2014/main" id="{7D688CA7-BF77-44BC-ABBA-F689DD4E7D52}"/>
                  </a:ext>
                </a:extLst>
              </p:cNvPr>
              <p:cNvSpPr/>
              <p:nvPr/>
            </p:nvSpPr>
            <p:spPr>
              <a:xfrm flipH="1">
                <a:off x="1580755" y="3879730"/>
                <a:ext cx="2810349" cy="549509"/>
              </a:xfrm>
              <a:prstGeom prst="round2DiagRect">
                <a:avLst>
                  <a:gd name="adj1" fmla="val 0"/>
                  <a:gd name="adj2" fmla="val 50000"/>
                </a:avLst>
              </a:prstGeom>
              <a:gradFill>
                <a:gsLst>
                  <a:gs pos="98230">
                    <a:srgbClr val="DC6629"/>
                  </a:gs>
                  <a:gs pos="0">
                    <a:srgbClr val="DC6629"/>
                  </a:gs>
                  <a:gs pos="49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 xmlns:a16="http://schemas.microsoft.com/office/drawing/2014/main" id="{485EB912-7EC6-423C-BE19-C3A43F7FCDD8}"/>
                </a:ext>
              </a:extLst>
            </p:cNvPr>
            <p:cNvSpPr txBox="1"/>
            <p:nvPr/>
          </p:nvSpPr>
          <p:spPr>
            <a:xfrm>
              <a:off x="7843836" y="4185659"/>
              <a:ext cx="4349224" cy="1200329"/>
            </a:xfrm>
            <a:prstGeom prst="rect">
              <a:avLst/>
            </a:prstGeom>
            <a:noFill/>
          </p:spPr>
          <p:txBody>
            <a:bodyPr wrap="square" rtlCol="0">
              <a:spAutoFit/>
            </a:bodyPr>
            <a:lstStyle/>
            <a:p>
              <a:r>
                <a:rPr lang="en-US" b="1" dirty="0">
                  <a:solidFill>
                    <a:srgbClr val="002060"/>
                  </a:solidFill>
                  <a:latin typeface="NikoshBAN" panose="02000000000000000000" pitchFamily="2" charset="0"/>
                  <a:cs typeface="NikoshBAN" panose="02000000000000000000" pitchFamily="2" charset="0"/>
                </a:rPr>
                <a:t>ক</a:t>
              </a:r>
              <a:r>
                <a:rPr lang="as-IN" b="1" dirty="0">
                  <a:solidFill>
                    <a:srgbClr val="002060"/>
                  </a:solidFill>
                  <a:latin typeface="NikoshBAN" panose="02000000000000000000" pitchFamily="2" charset="0"/>
                  <a:cs typeface="NikoshBAN" panose="02000000000000000000" pitchFamily="2" charset="0"/>
                </a:rPr>
                <a:t>ব</a:t>
              </a:r>
              <a:r>
                <a:rPr lang="en-US" b="1" dirty="0">
                  <a:solidFill>
                    <a:srgbClr val="002060"/>
                  </a:solidFill>
                  <a:latin typeface="NikoshBAN" panose="02000000000000000000" pitchFamily="2" charset="0"/>
                  <a:cs typeface="NikoshBAN" panose="02000000000000000000" pitchFamily="2" charset="0"/>
                </a:rPr>
                <a:t>ি</a:t>
              </a:r>
              <a:r>
                <a:rPr lang="as-IN" b="1" dirty="0">
                  <a:solidFill>
                    <a:srgbClr val="002060"/>
                  </a:solidFill>
                  <a:latin typeface="NikoshBAN" panose="02000000000000000000" pitchFamily="2" charset="0"/>
                  <a:cs typeface="NikoshBAN" panose="02000000000000000000" pitchFamily="2" charset="0"/>
                </a:rPr>
                <a:t>ত</a:t>
              </a:r>
              <a:r>
                <a:rPr lang="en-US" b="1" dirty="0">
                  <a:solidFill>
                    <a:srgbClr val="002060"/>
                  </a:solidFill>
                  <a:latin typeface="NikoshBAN" panose="02000000000000000000" pitchFamily="2" charset="0"/>
                  <a:cs typeface="NikoshBAN" panose="02000000000000000000" pitchFamily="2" charset="0"/>
                </a:rPr>
                <a:t>া</a:t>
              </a:r>
              <a:r>
                <a:rPr lang="as-IN" b="1" dirty="0">
                  <a:solidFill>
                    <a:srgbClr val="002060"/>
                  </a:solidFill>
                  <a:latin typeface="NikoshBAN" panose="02000000000000000000" pitchFamily="2" charset="0"/>
                  <a:cs typeface="NikoshBAN" panose="02000000000000000000" pitchFamily="2" charset="0"/>
                </a:rPr>
                <a:t>ঃ</a:t>
              </a:r>
              <a:r>
                <a:rPr lang="en-US" b="1" dirty="0">
                  <a:solidFill>
                    <a:srgbClr val="002060"/>
                  </a:solidFill>
                  <a:latin typeface="NikoshBAN" panose="02000000000000000000" pitchFamily="2" charset="0"/>
                  <a:cs typeface="NikoshBAN" panose="02000000000000000000" pitchFamily="2" charset="0"/>
                </a:rPr>
                <a:t> </a:t>
              </a:r>
              <a:r>
                <a:rPr lang="as-IN" b="1" dirty="0">
                  <a:solidFill>
                    <a:srgbClr val="002060"/>
                  </a:solidFill>
                  <a:latin typeface="NikoshBAN" panose="02000000000000000000" pitchFamily="2" charset="0"/>
                  <a:cs typeface="NikoshBAN" panose="02000000000000000000" pitchFamily="2" charset="0"/>
                </a:rPr>
                <a:t>স</a:t>
              </a:r>
              <a:r>
                <a:rPr lang="en-US" b="1" dirty="0">
                  <a:solidFill>
                    <a:srgbClr val="002060"/>
                  </a:solidFill>
                  <a:latin typeface="NikoshBAN" panose="02000000000000000000" pitchFamily="2" charset="0"/>
                  <a:cs typeface="NikoshBAN" panose="02000000000000000000" pitchFamily="2" charset="0"/>
                </a:rPr>
                <a:t>ো</a:t>
              </a:r>
              <a:r>
                <a:rPr lang="as-IN" b="1" dirty="0">
                  <a:solidFill>
                    <a:srgbClr val="002060"/>
                  </a:solidFill>
                  <a:latin typeface="NikoshBAN" panose="02000000000000000000" pitchFamily="2" charset="0"/>
                  <a:cs typeface="NikoshBAN" panose="02000000000000000000" pitchFamily="2" charset="0"/>
                </a:rPr>
                <a:t>ন</a:t>
              </a:r>
              <a:r>
                <a:rPr lang="en-US" b="1" dirty="0">
                  <a:solidFill>
                    <a:srgbClr val="002060"/>
                  </a:solidFill>
                  <a:latin typeface="NikoshBAN" panose="02000000000000000000" pitchFamily="2" charset="0"/>
                  <a:cs typeface="NikoshBAN" panose="02000000000000000000" pitchFamily="2" charset="0"/>
                </a:rPr>
                <a:t>া</a:t>
              </a:r>
              <a:r>
                <a:rPr lang="as-IN" b="1" dirty="0">
                  <a:solidFill>
                    <a:srgbClr val="002060"/>
                  </a:solidFill>
                  <a:latin typeface="NikoshBAN" panose="02000000000000000000" pitchFamily="2" charset="0"/>
                  <a:cs typeface="NikoshBAN" panose="02000000000000000000" pitchFamily="2" charset="0"/>
                </a:rPr>
                <a:t>র</a:t>
              </a:r>
              <a:r>
                <a:rPr lang="en-US" b="1" dirty="0">
                  <a:solidFill>
                    <a:srgbClr val="002060"/>
                  </a:solidFill>
                  <a:latin typeface="NikoshBAN" panose="02000000000000000000" pitchFamily="2" charset="0"/>
                  <a:cs typeface="NikoshBAN" panose="02000000000000000000" pitchFamily="2" charset="0"/>
                </a:rPr>
                <a:t> </a:t>
              </a:r>
              <a:r>
                <a:rPr lang="as-IN" b="1" dirty="0">
                  <a:solidFill>
                    <a:srgbClr val="002060"/>
                  </a:solidFill>
                  <a:latin typeface="NikoshBAN" panose="02000000000000000000" pitchFamily="2" charset="0"/>
                  <a:cs typeface="NikoshBAN" panose="02000000000000000000" pitchFamily="2" charset="0"/>
                </a:rPr>
                <a:t>ত</a:t>
              </a:r>
              <a:r>
                <a:rPr lang="en-US" b="1" dirty="0">
                  <a:solidFill>
                    <a:srgbClr val="002060"/>
                  </a:solidFill>
                  <a:latin typeface="NikoshBAN" panose="02000000000000000000" pitchFamily="2" charset="0"/>
                  <a:cs typeface="NikoshBAN" panose="02000000000000000000" pitchFamily="2" charset="0"/>
                </a:rPr>
                <a:t>র</a:t>
              </a:r>
              <a:r>
                <a:rPr lang="as-IN" b="1" dirty="0">
                  <a:solidFill>
                    <a:srgbClr val="002060"/>
                  </a:solidFill>
                  <a:latin typeface="NikoshBAN" panose="02000000000000000000" pitchFamily="2" charset="0"/>
                  <a:cs typeface="NikoshBAN" panose="02000000000000000000" pitchFamily="2" charset="0"/>
                </a:rPr>
                <a:t>ী</a:t>
              </a:r>
              <a:r>
                <a:rPr lang="en-US" b="1" dirty="0">
                  <a:solidFill>
                    <a:srgbClr val="002060"/>
                  </a:solidFill>
                  <a:latin typeface="NikoshBAN" panose="02000000000000000000" pitchFamily="2" charset="0"/>
                  <a:cs typeface="NikoshBAN" panose="02000000000000000000" pitchFamily="2" charset="0"/>
                </a:rPr>
                <a:t>, </a:t>
              </a:r>
              <a:r>
                <a:rPr lang="as-IN" b="1" dirty="0">
                  <a:solidFill>
                    <a:srgbClr val="002060"/>
                  </a:solidFill>
                  <a:latin typeface="NikoshBAN" panose="02000000000000000000" pitchFamily="2" charset="0"/>
                  <a:cs typeface="NikoshBAN" panose="02000000000000000000" pitchFamily="2" charset="0"/>
                </a:rPr>
                <a:t>চ</a:t>
              </a:r>
              <a:r>
                <a:rPr lang="en-US" b="1" dirty="0">
                  <a:solidFill>
                    <a:srgbClr val="002060"/>
                  </a:solidFill>
                  <a:latin typeface="NikoshBAN" panose="02000000000000000000" pitchFamily="2" charset="0"/>
                  <a:cs typeface="NikoshBAN" panose="02000000000000000000" pitchFamily="2" charset="0"/>
                </a:rPr>
                <a:t>ি</a:t>
              </a:r>
              <a:r>
                <a:rPr lang="as-IN" b="1" dirty="0">
                  <a:solidFill>
                    <a:srgbClr val="002060"/>
                  </a:solidFill>
                  <a:latin typeface="NikoshBAN" panose="02000000000000000000" pitchFamily="2" charset="0"/>
                  <a:cs typeface="NikoshBAN" panose="02000000000000000000" pitchFamily="2" charset="0"/>
                </a:rPr>
                <a:t>ত</a:t>
              </a:r>
              <a:r>
                <a:rPr lang="en-US" b="1" dirty="0">
                  <a:solidFill>
                    <a:srgbClr val="002060"/>
                  </a:solidFill>
                  <a:latin typeface="NikoshBAN" panose="02000000000000000000" pitchFamily="2" charset="0"/>
                  <a:cs typeface="NikoshBAN" panose="02000000000000000000" pitchFamily="2" charset="0"/>
                </a:rPr>
                <a:t>্</a:t>
              </a:r>
              <a:r>
                <a:rPr lang="as-IN" b="1" dirty="0">
                  <a:solidFill>
                    <a:srgbClr val="002060"/>
                  </a:solidFill>
                  <a:latin typeface="NikoshBAN" panose="02000000000000000000" pitchFamily="2" charset="0"/>
                  <a:cs typeface="NikoshBAN" panose="02000000000000000000" pitchFamily="2" charset="0"/>
                </a:rPr>
                <a:t>র</a:t>
              </a:r>
              <a:r>
                <a:rPr lang="en-US" b="1" dirty="0">
                  <a:solidFill>
                    <a:srgbClr val="002060"/>
                  </a:solidFill>
                  <a:latin typeface="NikoshBAN" panose="02000000000000000000" pitchFamily="2" charset="0"/>
                  <a:cs typeface="NikoshBAN" panose="02000000000000000000" pitchFamily="2" charset="0"/>
                </a:rPr>
                <a:t>া, </a:t>
              </a:r>
              <a:r>
                <a:rPr lang="as-IN" b="1" dirty="0">
                  <a:solidFill>
                    <a:srgbClr val="002060"/>
                  </a:solidFill>
                  <a:latin typeface="NikoshBAN" panose="02000000000000000000" pitchFamily="2" charset="0"/>
                  <a:cs typeface="NikoshBAN" panose="02000000000000000000" pitchFamily="2" charset="0"/>
                </a:rPr>
                <a:t>চ</a:t>
              </a:r>
              <a:r>
                <a:rPr lang="en-US" b="1" dirty="0" err="1">
                  <a:solidFill>
                    <a:srgbClr val="002060"/>
                  </a:solidFill>
                  <a:latin typeface="NikoshBAN" panose="02000000000000000000" pitchFamily="2" charset="0"/>
                  <a:cs typeface="NikoshBAN" panose="02000000000000000000" pitchFamily="2" charset="0"/>
                </a:rPr>
                <a:t>ৈতালি</a:t>
              </a:r>
              <a:r>
                <a:rPr lang="en-US" b="1" dirty="0">
                  <a:solidFill>
                    <a:srgbClr val="002060"/>
                  </a:solidFill>
                  <a:latin typeface="NikoshBAN" panose="02000000000000000000" pitchFamily="2" charset="0"/>
                  <a:cs typeface="NikoshBAN" panose="02000000000000000000" pitchFamily="2" charset="0"/>
                </a:rPr>
                <a:t>, </a:t>
              </a:r>
              <a:r>
                <a:rPr lang="en-US" b="1" dirty="0" err="1">
                  <a:solidFill>
                    <a:srgbClr val="002060"/>
                  </a:solidFill>
                  <a:latin typeface="NikoshBAN" panose="02000000000000000000" pitchFamily="2" charset="0"/>
                  <a:cs typeface="NikoshBAN" panose="02000000000000000000" pitchFamily="2" charset="0"/>
                </a:rPr>
                <a:t>গীতাঞ্জিল</a:t>
              </a:r>
              <a:r>
                <a:rPr lang="as-IN" b="1" dirty="0">
                  <a:solidFill>
                    <a:srgbClr val="002060"/>
                  </a:solidFill>
                  <a:latin typeface="NikoshBAN" panose="02000000000000000000" pitchFamily="2" charset="0"/>
                  <a:cs typeface="NikoshBAN" panose="02000000000000000000" pitchFamily="2" charset="0"/>
                </a:rPr>
                <a:t>ী</a:t>
              </a:r>
              <a:r>
                <a:rPr lang="en-US" b="1" dirty="0">
                  <a:solidFill>
                    <a:srgbClr val="002060"/>
                  </a:solidFill>
                  <a:latin typeface="NikoshBAN" panose="02000000000000000000" pitchFamily="2" charset="0"/>
                  <a:cs typeface="NikoshBAN" panose="02000000000000000000" pitchFamily="2" charset="0"/>
                </a:rPr>
                <a:t> </a:t>
              </a:r>
              <a:r>
                <a:rPr lang="as-IN" b="1" dirty="0">
                  <a:solidFill>
                    <a:srgbClr val="002060"/>
                  </a:solidFill>
                  <a:latin typeface="NikoshBAN" panose="02000000000000000000" pitchFamily="2" charset="0"/>
                  <a:cs typeface="NikoshBAN" panose="02000000000000000000" pitchFamily="2" charset="0"/>
                </a:rPr>
                <a:t>ই</a:t>
              </a:r>
              <a:r>
                <a:rPr lang="en-US" b="1" dirty="0" err="1">
                  <a:solidFill>
                    <a:srgbClr val="002060"/>
                  </a:solidFill>
                  <a:latin typeface="NikoshBAN" panose="02000000000000000000" pitchFamily="2" charset="0"/>
                  <a:cs typeface="NikoshBAN" panose="02000000000000000000" pitchFamily="2" charset="0"/>
                </a:rPr>
                <a:t>ত্যাদি</a:t>
              </a:r>
              <a:r>
                <a:rPr lang="en-US" b="1" dirty="0">
                  <a:solidFill>
                    <a:srgbClr val="002060"/>
                  </a:solidFill>
                  <a:latin typeface="NikoshBAN" panose="02000000000000000000" pitchFamily="2" charset="0"/>
                  <a:cs typeface="NikoshBAN" panose="02000000000000000000" pitchFamily="2" charset="0"/>
                </a:rPr>
                <a:t> </a:t>
              </a:r>
            </a:p>
            <a:p>
              <a:r>
                <a:rPr lang="en-US" b="1" dirty="0" err="1">
                  <a:solidFill>
                    <a:srgbClr val="002060"/>
                  </a:solidFill>
                  <a:latin typeface="NikoshBAN" panose="02000000000000000000" pitchFamily="2" charset="0"/>
                  <a:cs typeface="NikoshBAN" panose="02000000000000000000" pitchFamily="2" charset="0"/>
                </a:rPr>
                <a:t>ছোটগল্পঃ</a:t>
              </a:r>
              <a:r>
                <a:rPr lang="en-US" b="1" dirty="0">
                  <a:solidFill>
                    <a:srgbClr val="002060"/>
                  </a:solidFill>
                  <a:latin typeface="NikoshBAN" panose="02000000000000000000" pitchFamily="2" charset="0"/>
                  <a:cs typeface="NikoshBAN" panose="02000000000000000000" pitchFamily="2" charset="0"/>
                </a:rPr>
                <a:t> হ</a:t>
              </a:r>
              <a:r>
                <a:rPr lang="as-IN" b="1" dirty="0">
                  <a:solidFill>
                    <a:srgbClr val="002060"/>
                  </a:solidFill>
                  <a:latin typeface="NikoshBAN" panose="02000000000000000000" pitchFamily="2" charset="0"/>
                  <a:cs typeface="NikoshBAN" panose="02000000000000000000" pitchFamily="2" charset="0"/>
                </a:rPr>
                <a:t>ৈ</a:t>
              </a:r>
              <a:r>
                <a:rPr lang="en-US" b="1" dirty="0">
                  <a:solidFill>
                    <a:srgbClr val="002060"/>
                  </a:solidFill>
                  <a:latin typeface="NikoshBAN" panose="02000000000000000000" pitchFamily="2" charset="0"/>
                  <a:cs typeface="NikoshBAN" panose="02000000000000000000" pitchFamily="2" charset="0"/>
                </a:rPr>
                <a:t>ম</a:t>
              </a:r>
              <a:r>
                <a:rPr lang="as-IN" b="1" dirty="0">
                  <a:solidFill>
                    <a:srgbClr val="002060"/>
                  </a:solidFill>
                  <a:latin typeface="NikoshBAN" panose="02000000000000000000" pitchFamily="2" charset="0"/>
                  <a:cs typeface="NikoshBAN" panose="02000000000000000000" pitchFamily="2" charset="0"/>
                </a:rPr>
                <a:t>ন</a:t>
              </a:r>
              <a:r>
                <a:rPr lang="en-US" b="1" dirty="0">
                  <a:solidFill>
                    <a:srgbClr val="002060"/>
                  </a:solidFill>
                  <a:latin typeface="NikoshBAN" panose="02000000000000000000" pitchFamily="2" charset="0"/>
                  <a:cs typeface="NikoshBAN" panose="02000000000000000000" pitchFamily="2" charset="0"/>
                </a:rPr>
                <a:t>্</a:t>
              </a:r>
              <a:r>
                <a:rPr lang="as-IN" b="1" dirty="0">
                  <a:solidFill>
                    <a:srgbClr val="002060"/>
                  </a:solidFill>
                  <a:latin typeface="NikoshBAN" panose="02000000000000000000" pitchFamily="2" charset="0"/>
                  <a:cs typeface="NikoshBAN" panose="02000000000000000000" pitchFamily="2" charset="0"/>
                </a:rPr>
                <a:t>ত</a:t>
              </a:r>
              <a:r>
                <a:rPr lang="en-US" b="1" dirty="0">
                  <a:solidFill>
                    <a:srgbClr val="002060"/>
                  </a:solidFill>
                  <a:latin typeface="NikoshBAN" panose="02000000000000000000" pitchFamily="2" charset="0"/>
                  <a:cs typeface="NikoshBAN" panose="02000000000000000000" pitchFamily="2" charset="0"/>
                </a:rPr>
                <a:t>ি, </a:t>
              </a:r>
              <a:r>
                <a:rPr lang="as-IN" b="1" dirty="0">
                  <a:solidFill>
                    <a:srgbClr val="002060"/>
                  </a:solidFill>
                  <a:latin typeface="NikoshBAN" panose="02000000000000000000" pitchFamily="2" charset="0"/>
                  <a:cs typeface="NikoshBAN" panose="02000000000000000000" pitchFamily="2" charset="0"/>
                </a:rPr>
                <a:t>দ</a:t>
              </a:r>
              <a:r>
                <a:rPr lang="en-US" b="1" dirty="0">
                  <a:solidFill>
                    <a:srgbClr val="002060"/>
                  </a:solidFill>
                  <a:latin typeface="NikoshBAN" panose="02000000000000000000" pitchFamily="2" charset="0"/>
                  <a:cs typeface="NikoshBAN" panose="02000000000000000000" pitchFamily="2" charset="0"/>
                </a:rPr>
                <a:t>ে</a:t>
              </a:r>
              <a:r>
                <a:rPr lang="as-IN" b="1" dirty="0">
                  <a:solidFill>
                    <a:srgbClr val="002060"/>
                  </a:solidFill>
                  <a:latin typeface="NikoshBAN" panose="02000000000000000000" pitchFamily="2" charset="0"/>
                  <a:cs typeface="NikoshBAN" panose="02000000000000000000" pitchFamily="2" charset="0"/>
                </a:rPr>
                <a:t>ন</a:t>
              </a:r>
              <a:r>
                <a:rPr lang="en-US" b="1" dirty="0">
                  <a:solidFill>
                    <a:srgbClr val="002060"/>
                  </a:solidFill>
                  <a:latin typeface="NikoshBAN" panose="02000000000000000000" pitchFamily="2" charset="0"/>
                  <a:cs typeface="NikoshBAN" panose="02000000000000000000" pitchFamily="2" charset="0"/>
                </a:rPr>
                <a:t>া</a:t>
              </a:r>
              <a:r>
                <a:rPr lang="as-IN" b="1" dirty="0">
                  <a:solidFill>
                    <a:srgbClr val="002060"/>
                  </a:solidFill>
                  <a:latin typeface="NikoshBAN" panose="02000000000000000000" pitchFamily="2" charset="0"/>
                  <a:cs typeface="NikoshBAN" panose="02000000000000000000" pitchFamily="2" charset="0"/>
                </a:rPr>
                <a:t>প</a:t>
              </a:r>
              <a:r>
                <a:rPr lang="en-US" b="1" dirty="0">
                  <a:solidFill>
                    <a:srgbClr val="002060"/>
                  </a:solidFill>
                  <a:latin typeface="NikoshBAN" panose="02000000000000000000" pitchFamily="2" charset="0"/>
                  <a:cs typeface="NikoshBAN" panose="02000000000000000000" pitchFamily="2" charset="0"/>
                </a:rPr>
                <a:t>া</a:t>
              </a:r>
              <a:r>
                <a:rPr lang="as-IN" b="1" dirty="0">
                  <a:solidFill>
                    <a:srgbClr val="002060"/>
                  </a:solidFill>
                  <a:latin typeface="NikoshBAN" panose="02000000000000000000" pitchFamily="2" charset="0"/>
                  <a:cs typeface="NikoshBAN" panose="02000000000000000000" pitchFamily="2" charset="0"/>
                </a:rPr>
                <a:t>ও</a:t>
              </a:r>
              <a:r>
                <a:rPr lang="en-US" b="1" dirty="0">
                  <a:solidFill>
                    <a:srgbClr val="002060"/>
                  </a:solidFill>
                  <a:latin typeface="NikoshBAN" panose="02000000000000000000" pitchFamily="2" charset="0"/>
                  <a:cs typeface="NikoshBAN" panose="02000000000000000000" pitchFamily="2" charset="0"/>
                </a:rPr>
                <a:t>ন</a:t>
              </a:r>
              <a:r>
                <a:rPr lang="as-IN" b="1" dirty="0">
                  <a:solidFill>
                    <a:srgbClr val="002060"/>
                  </a:solidFill>
                  <a:latin typeface="NikoshBAN" panose="02000000000000000000" pitchFamily="2" charset="0"/>
                  <a:cs typeface="NikoshBAN" panose="02000000000000000000" pitchFamily="2" charset="0"/>
                </a:rPr>
                <a:t>া</a:t>
              </a:r>
              <a:r>
                <a:rPr lang="en-US" b="1" dirty="0">
                  <a:solidFill>
                    <a:srgbClr val="002060"/>
                  </a:solidFill>
                  <a:latin typeface="NikoshBAN" panose="02000000000000000000" pitchFamily="2" charset="0"/>
                  <a:cs typeface="NikoshBAN" panose="02000000000000000000" pitchFamily="2" charset="0"/>
                </a:rPr>
                <a:t>, </a:t>
              </a:r>
              <a:r>
                <a:rPr lang="as-IN" b="1" dirty="0">
                  <a:solidFill>
                    <a:srgbClr val="002060"/>
                  </a:solidFill>
                  <a:latin typeface="NikoshBAN" panose="02000000000000000000" pitchFamily="2" charset="0"/>
                  <a:cs typeface="NikoshBAN" panose="02000000000000000000" pitchFamily="2" charset="0"/>
                </a:rPr>
                <a:t>ক</a:t>
              </a:r>
              <a:r>
                <a:rPr lang="en-US" b="1" dirty="0">
                  <a:solidFill>
                    <a:srgbClr val="002060"/>
                  </a:solidFill>
                  <a:latin typeface="NikoshBAN" panose="02000000000000000000" pitchFamily="2" charset="0"/>
                  <a:cs typeface="NikoshBAN" panose="02000000000000000000" pitchFamily="2" charset="0"/>
                </a:rPr>
                <a:t>া</a:t>
              </a:r>
              <a:r>
                <a:rPr lang="as-IN" b="1" dirty="0">
                  <a:solidFill>
                    <a:srgbClr val="002060"/>
                  </a:solidFill>
                  <a:latin typeface="NikoshBAN" panose="02000000000000000000" pitchFamily="2" charset="0"/>
                  <a:cs typeface="NikoshBAN" panose="02000000000000000000" pitchFamily="2" charset="0"/>
                </a:rPr>
                <a:t>ব</a:t>
              </a:r>
              <a:r>
                <a:rPr lang="en-US" b="1" dirty="0">
                  <a:solidFill>
                    <a:srgbClr val="002060"/>
                  </a:solidFill>
                  <a:latin typeface="NikoshBAN" panose="02000000000000000000" pitchFamily="2" charset="0"/>
                  <a:cs typeface="NikoshBAN" panose="02000000000000000000" pitchFamily="2" charset="0"/>
                </a:rPr>
                <a:t>ু</a:t>
              </a:r>
              <a:r>
                <a:rPr lang="as-IN" b="1" dirty="0">
                  <a:solidFill>
                    <a:srgbClr val="002060"/>
                  </a:solidFill>
                  <a:latin typeface="NikoshBAN" panose="02000000000000000000" pitchFamily="2" charset="0"/>
                  <a:cs typeface="NikoshBAN" panose="02000000000000000000" pitchFamily="2" charset="0"/>
                </a:rPr>
                <a:t>ল</a:t>
              </a:r>
              <a:r>
                <a:rPr lang="en-US" b="1" dirty="0">
                  <a:solidFill>
                    <a:srgbClr val="002060"/>
                  </a:solidFill>
                  <a:latin typeface="NikoshBAN" panose="02000000000000000000" pitchFamily="2" charset="0"/>
                  <a:cs typeface="NikoshBAN" panose="02000000000000000000" pitchFamily="2" charset="0"/>
                </a:rPr>
                <a:t>ি</a:t>
              </a:r>
              <a:r>
                <a:rPr lang="as-IN" b="1" dirty="0">
                  <a:solidFill>
                    <a:srgbClr val="002060"/>
                  </a:solidFill>
                  <a:latin typeface="NikoshBAN" panose="02000000000000000000" pitchFamily="2" charset="0"/>
                  <a:cs typeface="NikoshBAN" panose="02000000000000000000" pitchFamily="2" charset="0"/>
                </a:rPr>
                <a:t>ও</a:t>
              </a:r>
              <a:r>
                <a:rPr lang="en-US" b="1" dirty="0">
                  <a:solidFill>
                    <a:srgbClr val="002060"/>
                  </a:solidFill>
                  <a:latin typeface="NikoshBAN" panose="02000000000000000000" pitchFamily="2" charset="0"/>
                  <a:cs typeface="NikoshBAN" panose="02000000000000000000" pitchFamily="2" charset="0"/>
                </a:rPr>
                <a:t>য়</a:t>
              </a:r>
              <a:r>
                <a:rPr lang="as-IN" b="1" dirty="0">
                  <a:solidFill>
                    <a:srgbClr val="002060"/>
                  </a:solidFill>
                  <a:latin typeface="NikoshBAN" panose="02000000000000000000" pitchFamily="2" charset="0"/>
                  <a:cs typeface="NikoshBAN" panose="02000000000000000000" pitchFamily="2" charset="0"/>
                </a:rPr>
                <a:t>া</a:t>
              </a:r>
              <a:r>
                <a:rPr lang="en-US" b="1" dirty="0">
                  <a:solidFill>
                    <a:srgbClr val="002060"/>
                  </a:solidFill>
                  <a:latin typeface="NikoshBAN" panose="02000000000000000000" pitchFamily="2" charset="0"/>
                  <a:cs typeface="NikoshBAN" panose="02000000000000000000" pitchFamily="2" charset="0"/>
                </a:rPr>
                <a:t>ল</a:t>
              </a:r>
              <a:r>
                <a:rPr lang="as-IN" b="1" dirty="0">
                  <a:solidFill>
                    <a:srgbClr val="002060"/>
                  </a:solidFill>
                  <a:latin typeface="NikoshBAN" panose="02000000000000000000" pitchFamily="2" charset="0"/>
                  <a:cs typeface="NikoshBAN" panose="02000000000000000000" pitchFamily="2" charset="0"/>
                </a:rPr>
                <a:t>া</a:t>
              </a:r>
              <a:r>
                <a:rPr lang="en-US" b="1" dirty="0">
                  <a:solidFill>
                    <a:srgbClr val="002060"/>
                  </a:solidFill>
                  <a:latin typeface="NikoshBAN" panose="02000000000000000000" pitchFamily="2" charset="0"/>
                  <a:cs typeface="NikoshBAN" panose="02000000000000000000" pitchFamily="2" charset="0"/>
                </a:rPr>
                <a:t>, </a:t>
              </a:r>
              <a:r>
                <a:rPr lang="as-IN" b="1" dirty="0">
                  <a:solidFill>
                    <a:srgbClr val="002060"/>
                  </a:solidFill>
                  <a:latin typeface="NikoshBAN" panose="02000000000000000000" pitchFamily="2" charset="0"/>
                  <a:cs typeface="NikoshBAN" panose="02000000000000000000" pitchFamily="2" charset="0"/>
                </a:rPr>
                <a:t>ন</a:t>
              </a:r>
              <a:r>
                <a:rPr lang="en-US" b="1" dirty="0" err="1">
                  <a:solidFill>
                    <a:srgbClr val="002060"/>
                  </a:solidFill>
                  <a:latin typeface="NikoshBAN" panose="02000000000000000000" pitchFamily="2" charset="0"/>
                  <a:cs typeface="NikoshBAN" panose="02000000000000000000" pitchFamily="2" charset="0"/>
                </a:rPr>
                <a:t>ষ্টনীড়</a:t>
              </a:r>
              <a:r>
                <a:rPr lang="en-US" b="1" dirty="0">
                  <a:solidFill>
                    <a:srgbClr val="002060"/>
                  </a:solidFill>
                  <a:latin typeface="NikoshBAN" panose="02000000000000000000" pitchFamily="2" charset="0"/>
                  <a:cs typeface="NikoshBAN" panose="02000000000000000000" pitchFamily="2" charset="0"/>
                </a:rPr>
                <a:t> </a:t>
              </a:r>
              <a:r>
                <a:rPr lang="en-US" b="1" dirty="0" err="1">
                  <a:solidFill>
                    <a:srgbClr val="002060"/>
                  </a:solidFill>
                  <a:latin typeface="NikoshBAN" panose="02000000000000000000" pitchFamily="2" charset="0"/>
                  <a:cs typeface="NikoshBAN" panose="02000000000000000000" pitchFamily="2" charset="0"/>
                </a:rPr>
                <a:t>ইত্যাদি</a:t>
              </a:r>
              <a:r>
                <a:rPr lang="en-US" b="1" dirty="0">
                  <a:solidFill>
                    <a:srgbClr val="002060"/>
                  </a:solidFill>
                  <a:latin typeface="NikoshBAN" panose="02000000000000000000" pitchFamily="2" charset="0"/>
                  <a:cs typeface="NikoshBAN" panose="02000000000000000000" pitchFamily="2" charset="0"/>
                </a:rPr>
                <a:t> </a:t>
              </a:r>
            </a:p>
            <a:p>
              <a:r>
                <a:rPr lang="en-US" b="1" dirty="0" err="1">
                  <a:solidFill>
                    <a:srgbClr val="002060"/>
                  </a:solidFill>
                  <a:latin typeface="NikoshBAN" panose="02000000000000000000" pitchFamily="2" charset="0"/>
                  <a:cs typeface="NikoshBAN" panose="02000000000000000000" pitchFamily="2" charset="0"/>
                </a:rPr>
                <a:t>উপন্যাসঃ</a:t>
              </a:r>
              <a:r>
                <a:rPr lang="en-US" b="1" dirty="0">
                  <a:solidFill>
                    <a:srgbClr val="002060"/>
                  </a:solidFill>
                  <a:latin typeface="NikoshBAN" panose="02000000000000000000" pitchFamily="2" charset="0"/>
                  <a:cs typeface="NikoshBAN" panose="02000000000000000000" pitchFamily="2" charset="0"/>
                </a:rPr>
                <a:t> </a:t>
              </a:r>
              <a:r>
                <a:rPr lang="as-IN" b="1" dirty="0">
                  <a:solidFill>
                    <a:srgbClr val="002060"/>
                  </a:solidFill>
                  <a:latin typeface="NikoshBAN" panose="02000000000000000000" pitchFamily="2" charset="0"/>
                  <a:cs typeface="NikoshBAN" panose="02000000000000000000" pitchFamily="2" charset="0"/>
                </a:rPr>
                <a:t>বৌ-ঠাকুরাণীর হাট</a:t>
              </a:r>
              <a:r>
                <a:rPr lang="en-US" b="1" dirty="0">
                  <a:solidFill>
                    <a:srgbClr val="002060"/>
                  </a:solidFill>
                  <a:latin typeface="NikoshBAN" panose="02000000000000000000" pitchFamily="2" charset="0"/>
                  <a:cs typeface="NikoshBAN" panose="02000000000000000000" pitchFamily="2" charset="0"/>
                </a:rPr>
                <a:t>, </a:t>
              </a:r>
              <a:r>
                <a:rPr lang="as-IN" b="1" dirty="0">
                  <a:solidFill>
                    <a:srgbClr val="002060"/>
                  </a:solidFill>
                </a:rPr>
                <a:t> </a:t>
              </a:r>
              <a:r>
                <a:rPr lang="as-IN" b="1" dirty="0">
                  <a:solidFill>
                    <a:srgbClr val="002060"/>
                  </a:solidFill>
                  <a:latin typeface="NikoshBAN" panose="02000000000000000000" pitchFamily="2" charset="0"/>
                  <a:cs typeface="NikoshBAN" panose="02000000000000000000" pitchFamily="2" charset="0"/>
                </a:rPr>
                <a:t>রাজর্ষি (১৮৮৭), চোখের বালি (১৯০৩), নৌকাডুবি </a:t>
              </a:r>
              <a:r>
                <a:rPr lang="en-US" b="1" dirty="0">
                  <a:solidFill>
                    <a:srgbClr val="002060"/>
                  </a:solidFill>
                  <a:latin typeface="NikoshBAN" panose="02000000000000000000" pitchFamily="2" charset="0"/>
                  <a:cs typeface="NikoshBAN" panose="02000000000000000000" pitchFamily="2" charset="0"/>
                </a:rPr>
                <a:t>ই</a:t>
              </a:r>
              <a:r>
                <a:rPr lang="as-IN" b="1" dirty="0">
                  <a:solidFill>
                    <a:srgbClr val="002060"/>
                  </a:solidFill>
                  <a:latin typeface="NikoshBAN" panose="02000000000000000000" pitchFamily="2" charset="0"/>
                  <a:cs typeface="NikoshBAN" panose="02000000000000000000" pitchFamily="2" charset="0"/>
                </a:rPr>
                <a:t>ত</a:t>
              </a:r>
              <a:r>
                <a:rPr lang="en-US" b="1" dirty="0" err="1">
                  <a:solidFill>
                    <a:srgbClr val="002060"/>
                  </a:solidFill>
                  <a:latin typeface="NikoshBAN" panose="02000000000000000000" pitchFamily="2" charset="0"/>
                  <a:cs typeface="NikoshBAN" panose="02000000000000000000" pitchFamily="2" charset="0"/>
                </a:rPr>
                <a:t>্যাদি</a:t>
              </a:r>
              <a:endParaRPr lang="en-US" b="1" dirty="0">
                <a:solidFill>
                  <a:srgbClr val="002060"/>
                </a:solidFill>
                <a:latin typeface="NikoshBAN" panose="02000000000000000000" pitchFamily="2" charset="0"/>
                <a:cs typeface="NikoshBAN" panose="02000000000000000000" pitchFamily="2" charset="0"/>
              </a:endParaRPr>
            </a:p>
          </p:txBody>
        </p:sp>
      </p:grpSp>
      <p:grpSp>
        <p:nvGrpSpPr>
          <p:cNvPr id="4" name="Group 3">
            <a:extLst>
              <a:ext uri="{FF2B5EF4-FFF2-40B4-BE49-F238E27FC236}">
                <a16:creationId xmlns="" xmlns:a16="http://schemas.microsoft.com/office/drawing/2014/main" id="{E4426DAA-45A9-43E6-AC0C-799CEC81F8B5}"/>
              </a:ext>
            </a:extLst>
          </p:cNvPr>
          <p:cNvGrpSpPr/>
          <p:nvPr/>
        </p:nvGrpSpPr>
        <p:grpSpPr>
          <a:xfrm>
            <a:off x="2095026" y="5840258"/>
            <a:ext cx="2249094" cy="484650"/>
            <a:chOff x="2194669" y="5817398"/>
            <a:chExt cx="2249094" cy="484650"/>
          </a:xfrm>
        </p:grpSpPr>
        <p:grpSp>
          <p:nvGrpSpPr>
            <p:cNvPr id="81" name="Group 80">
              <a:extLst>
                <a:ext uri="{FF2B5EF4-FFF2-40B4-BE49-F238E27FC236}">
                  <a16:creationId xmlns="" xmlns:a16="http://schemas.microsoft.com/office/drawing/2014/main" id="{4DAC6D28-21CA-4E5C-8168-737AB1231007}"/>
                </a:ext>
              </a:extLst>
            </p:cNvPr>
            <p:cNvGrpSpPr/>
            <p:nvPr/>
          </p:nvGrpSpPr>
          <p:grpSpPr>
            <a:xfrm flipH="1">
              <a:off x="2194669" y="5817398"/>
              <a:ext cx="2249094" cy="484650"/>
              <a:chOff x="1422599" y="3879730"/>
              <a:chExt cx="2973268" cy="631984"/>
            </a:xfrm>
          </p:grpSpPr>
          <p:sp>
            <p:nvSpPr>
              <p:cNvPr id="82" name="Rectangle: Diagonal Corners Rounded 81">
                <a:extLst>
                  <a:ext uri="{FF2B5EF4-FFF2-40B4-BE49-F238E27FC236}">
                    <a16:creationId xmlns="" xmlns:a16="http://schemas.microsoft.com/office/drawing/2014/main" id="{FE1092D1-1608-4901-B4E8-60413542AF18}"/>
                  </a:ext>
                </a:extLst>
              </p:cNvPr>
              <p:cNvSpPr/>
              <p:nvPr/>
            </p:nvSpPr>
            <p:spPr>
              <a:xfrm flipH="1">
                <a:off x="1422599" y="3879730"/>
                <a:ext cx="2973268" cy="63198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83" name="Rectangle: Diagonal Corners Rounded 82">
                <a:extLst>
                  <a:ext uri="{FF2B5EF4-FFF2-40B4-BE49-F238E27FC236}">
                    <a16:creationId xmlns="" xmlns:a16="http://schemas.microsoft.com/office/drawing/2014/main" id="{C243BD9A-D7DB-4041-A1BE-9DB075E5740C}"/>
                  </a:ext>
                </a:extLst>
              </p:cNvPr>
              <p:cNvSpPr/>
              <p:nvPr/>
            </p:nvSpPr>
            <p:spPr>
              <a:xfrm flipH="1">
                <a:off x="1580755" y="3879730"/>
                <a:ext cx="2810349" cy="549509"/>
              </a:xfrm>
              <a:prstGeom prst="round2DiagRect">
                <a:avLst>
                  <a:gd name="adj1" fmla="val 0"/>
                  <a:gd name="adj2" fmla="val 50000"/>
                </a:avLst>
              </a:prstGeom>
              <a:gradFill>
                <a:gsLst>
                  <a:gs pos="98230">
                    <a:srgbClr val="DC6629"/>
                  </a:gs>
                  <a:gs pos="0">
                    <a:srgbClr val="DC6629"/>
                  </a:gs>
                  <a:gs pos="49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sp>
          <p:nvSpPr>
            <p:cNvPr id="72" name="TextBox 71">
              <a:extLst>
                <a:ext uri="{FF2B5EF4-FFF2-40B4-BE49-F238E27FC236}">
                  <a16:creationId xmlns="" xmlns:a16="http://schemas.microsoft.com/office/drawing/2014/main" id="{901C12AC-C1DA-4E79-A5CE-748B8CC17D11}"/>
                </a:ext>
              </a:extLst>
            </p:cNvPr>
            <p:cNvSpPr txBox="1"/>
            <p:nvPr/>
          </p:nvSpPr>
          <p:spPr>
            <a:xfrm>
              <a:off x="2223697" y="5853235"/>
              <a:ext cx="2028120" cy="369332"/>
            </a:xfrm>
            <a:prstGeom prst="rect">
              <a:avLst/>
            </a:prstGeom>
            <a:noFill/>
          </p:spPr>
          <p:txBody>
            <a:bodyPr wrap="square" rtlCol="0">
              <a:spAutoFit/>
            </a:bodyPr>
            <a:lstStyle/>
            <a:p>
              <a:r>
                <a:rPr lang="en-US" b="1" dirty="0" err="1">
                  <a:solidFill>
                    <a:srgbClr val="002060"/>
                  </a:solidFill>
                  <a:latin typeface="NikoshBAN" panose="02000000000000000000" pitchFamily="2" charset="0"/>
                  <a:cs typeface="NikoshBAN" panose="02000000000000000000" pitchFamily="2" charset="0"/>
                </a:rPr>
                <a:t>ছদ্ম</a:t>
              </a:r>
              <a:r>
                <a:rPr lang="en-US" b="1" dirty="0">
                  <a:solidFill>
                    <a:srgbClr val="002060"/>
                  </a:solidFill>
                  <a:latin typeface="NikoshBAN" panose="02000000000000000000" pitchFamily="2" charset="0"/>
                  <a:cs typeface="NikoshBAN" panose="02000000000000000000" pitchFamily="2" charset="0"/>
                </a:rPr>
                <a:t> </a:t>
              </a:r>
              <a:r>
                <a:rPr lang="en-US" b="1" dirty="0" err="1">
                  <a:solidFill>
                    <a:srgbClr val="002060"/>
                  </a:solidFill>
                  <a:latin typeface="NikoshBAN" panose="02000000000000000000" pitchFamily="2" charset="0"/>
                  <a:cs typeface="NikoshBAN" panose="02000000000000000000" pitchFamily="2" charset="0"/>
                </a:rPr>
                <a:t>নামঃ</a:t>
              </a:r>
              <a:r>
                <a:rPr lang="en-US" b="1" dirty="0">
                  <a:solidFill>
                    <a:srgbClr val="002060"/>
                  </a:solidFill>
                  <a:latin typeface="NikoshBAN" panose="02000000000000000000" pitchFamily="2" charset="0"/>
                  <a:cs typeface="NikoshBAN" panose="02000000000000000000" pitchFamily="2" charset="0"/>
                </a:rPr>
                <a:t> </a:t>
              </a:r>
              <a:r>
                <a:rPr lang="en-US" b="1" dirty="0" err="1">
                  <a:solidFill>
                    <a:srgbClr val="002060"/>
                  </a:solidFill>
                  <a:latin typeface="NikoshBAN" panose="02000000000000000000" pitchFamily="2" charset="0"/>
                  <a:cs typeface="NikoshBAN" panose="02000000000000000000" pitchFamily="2" charset="0"/>
                </a:rPr>
                <a:t>ভানু</a:t>
              </a:r>
              <a:r>
                <a:rPr lang="en-US" b="1" dirty="0">
                  <a:solidFill>
                    <a:srgbClr val="002060"/>
                  </a:solidFill>
                  <a:latin typeface="NikoshBAN" panose="02000000000000000000" pitchFamily="2" charset="0"/>
                  <a:cs typeface="NikoshBAN" panose="02000000000000000000" pitchFamily="2" charset="0"/>
                </a:rPr>
                <a:t> </a:t>
              </a:r>
              <a:r>
                <a:rPr lang="en-US" b="1" dirty="0" err="1">
                  <a:solidFill>
                    <a:srgbClr val="002060"/>
                  </a:solidFill>
                  <a:latin typeface="NikoshBAN" panose="02000000000000000000" pitchFamily="2" charset="0"/>
                  <a:cs typeface="NikoshBAN" panose="02000000000000000000" pitchFamily="2" charset="0"/>
                </a:rPr>
                <a:t>সি</a:t>
              </a:r>
              <a:r>
                <a:rPr lang="as-IN" b="1" dirty="0">
                  <a:solidFill>
                    <a:srgbClr val="002060"/>
                  </a:solidFill>
                  <a:latin typeface="NikoshBAN" panose="02000000000000000000" pitchFamily="2" charset="0"/>
                  <a:cs typeface="NikoshBAN" panose="02000000000000000000" pitchFamily="2" charset="0"/>
                </a:rPr>
                <a:t>ং</a:t>
              </a:r>
              <a:r>
                <a:rPr lang="en-US" b="1" dirty="0">
                  <a:solidFill>
                    <a:srgbClr val="002060"/>
                  </a:solidFill>
                  <a:latin typeface="NikoshBAN" panose="02000000000000000000" pitchFamily="2" charset="0"/>
                  <a:cs typeface="NikoshBAN" panose="02000000000000000000" pitchFamily="2" charset="0"/>
                </a:rPr>
                <a:t>হ </a:t>
              </a:r>
              <a:r>
                <a:rPr lang="en-US" b="1" dirty="0" err="1">
                  <a:solidFill>
                    <a:srgbClr val="002060"/>
                  </a:solidFill>
                  <a:latin typeface="NikoshBAN" panose="02000000000000000000" pitchFamily="2" charset="0"/>
                  <a:cs typeface="NikoshBAN" panose="02000000000000000000" pitchFamily="2" charset="0"/>
                </a:rPr>
                <a:t>ঠাকুর</a:t>
              </a:r>
              <a:endParaRPr lang="en-US" b="1" dirty="0">
                <a:solidFill>
                  <a:srgbClr val="002060"/>
                </a:solidFill>
                <a:latin typeface="NikoshBAN" panose="02000000000000000000" pitchFamily="2" charset="0"/>
                <a:cs typeface="NikoshBAN" panose="02000000000000000000" pitchFamily="2" charset="0"/>
              </a:endParaRPr>
            </a:p>
          </p:txBody>
        </p:sp>
      </p:grpSp>
      <p:grpSp>
        <p:nvGrpSpPr>
          <p:cNvPr id="71" name="Group 70">
            <a:extLst>
              <a:ext uri="{FF2B5EF4-FFF2-40B4-BE49-F238E27FC236}">
                <a16:creationId xmlns="" xmlns:a16="http://schemas.microsoft.com/office/drawing/2014/main" id="{4B724717-B04B-4DF8-A5C5-4C323ED6B191}"/>
              </a:ext>
            </a:extLst>
          </p:cNvPr>
          <p:cNvGrpSpPr/>
          <p:nvPr/>
        </p:nvGrpSpPr>
        <p:grpSpPr>
          <a:xfrm>
            <a:off x="7767451" y="3411863"/>
            <a:ext cx="1146037" cy="460507"/>
            <a:chOff x="7767451" y="3411863"/>
            <a:chExt cx="1146037" cy="460507"/>
          </a:xfrm>
        </p:grpSpPr>
        <p:grpSp>
          <p:nvGrpSpPr>
            <p:cNvPr id="77" name="Group 76">
              <a:extLst>
                <a:ext uri="{FF2B5EF4-FFF2-40B4-BE49-F238E27FC236}">
                  <a16:creationId xmlns="" xmlns:a16="http://schemas.microsoft.com/office/drawing/2014/main" id="{5A20CBED-32FF-4687-A289-129AD8F18D44}"/>
                </a:ext>
              </a:extLst>
            </p:cNvPr>
            <p:cNvGrpSpPr/>
            <p:nvPr/>
          </p:nvGrpSpPr>
          <p:grpSpPr>
            <a:xfrm flipH="1">
              <a:off x="7767451" y="3411863"/>
              <a:ext cx="1146037" cy="460507"/>
              <a:chOff x="1422599" y="3879730"/>
              <a:chExt cx="2973268" cy="631984"/>
            </a:xfrm>
          </p:grpSpPr>
          <p:sp>
            <p:nvSpPr>
              <p:cNvPr id="78" name="Rectangle: Diagonal Corners Rounded 77">
                <a:extLst>
                  <a:ext uri="{FF2B5EF4-FFF2-40B4-BE49-F238E27FC236}">
                    <a16:creationId xmlns="" xmlns:a16="http://schemas.microsoft.com/office/drawing/2014/main" id="{C6A7EEEF-B85C-41FA-836B-3A68713B37B7}"/>
                  </a:ext>
                </a:extLst>
              </p:cNvPr>
              <p:cNvSpPr/>
              <p:nvPr/>
            </p:nvSpPr>
            <p:spPr>
              <a:xfrm flipH="1">
                <a:off x="1422599" y="3879730"/>
                <a:ext cx="2973268" cy="631984"/>
              </a:xfrm>
              <a:prstGeom prst="round2DiagRect">
                <a:avLst>
                  <a:gd name="adj1" fmla="val 0"/>
                  <a:gd name="adj2" fmla="val 50000"/>
                </a:avLst>
              </a:prstGeom>
              <a:gradFill>
                <a:gsLst>
                  <a:gs pos="100000">
                    <a:srgbClr val="DC6629"/>
                  </a:gs>
                  <a:gs pos="52000">
                    <a:schemeClr val="bg1"/>
                  </a:gs>
                  <a:gs pos="0">
                    <a:srgbClr val="EA522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79" name="Rectangle: Diagonal Corners Rounded 78">
                <a:extLst>
                  <a:ext uri="{FF2B5EF4-FFF2-40B4-BE49-F238E27FC236}">
                    <a16:creationId xmlns="" xmlns:a16="http://schemas.microsoft.com/office/drawing/2014/main" id="{2995920E-9D58-4AB9-996C-61C9C6D4C242}"/>
                  </a:ext>
                </a:extLst>
              </p:cNvPr>
              <p:cNvSpPr/>
              <p:nvPr/>
            </p:nvSpPr>
            <p:spPr>
              <a:xfrm flipH="1">
                <a:off x="1580755" y="3879730"/>
                <a:ext cx="2810349" cy="549509"/>
              </a:xfrm>
              <a:prstGeom prst="round2DiagRect">
                <a:avLst>
                  <a:gd name="adj1" fmla="val 0"/>
                  <a:gd name="adj2" fmla="val 50000"/>
                </a:avLst>
              </a:prstGeom>
              <a:gradFill>
                <a:gsLst>
                  <a:gs pos="98230">
                    <a:srgbClr val="DC6629"/>
                  </a:gs>
                  <a:gs pos="0">
                    <a:srgbClr val="DC6629"/>
                  </a:gs>
                  <a:gs pos="49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sp>
          <p:nvSpPr>
            <p:cNvPr id="73" name="TextBox 72">
              <a:extLst>
                <a:ext uri="{FF2B5EF4-FFF2-40B4-BE49-F238E27FC236}">
                  <a16:creationId xmlns="" xmlns:a16="http://schemas.microsoft.com/office/drawing/2014/main" id="{FFBB86A0-7B2F-48DD-8E03-5F792089781A}"/>
                </a:ext>
              </a:extLst>
            </p:cNvPr>
            <p:cNvSpPr txBox="1"/>
            <p:nvPr/>
          </p:nvSpPr>
          <p:spPr>
            <a:xfrm>
              <a:off x="7888827" y="3417628"/>
              <a:ext cx="910361" cy="400110"/>
            </a:xfrm>
            <a:prstGeom prst="rect">
              <a:avLst/>
            </a:prstGeom>
            <a:noFill/>
          </p:spPr>
          <p:txBody>
            <a:bodyPr wrap="square" rtlCol="0">
              <a:spAutoFit/>
            </a:bodyPr>
            <a:lstStyle/>
            <a:p>
              <a:r>
                <a:rPr lang="en-US" sz="2000" b="1" dirty="0">
                  <a:solidFill>
                    <a:srgbClr val="002060"/>
                  </a:solidFill>
                  <a:latin typeface="NikoshBAN" panose="02000000000000000000" pitchFamily="2" charset="0"/>
                  <a:cs typeface="NikoshBAN" panose="02000000000000000000" pitchFamily="2" charset="0"/>
                </a:rPr>
                <a:t>র</a:t>
              </a:r>
              <a:r>
                <a:rPr lang="as-IN" sz="2000" b="1" dirty="0">
                  <a:solidFill>
                    <a:srgbClr val="002060"/>
                  </a:solidFill>
                  <a:latin typeface="NikoshBAN" panose="02000000000000000000" pitchFamily="2" charset="0"/>
                  <a:cs typeface="NikoshBAN" panose="02000000000000000000" pitchFamily="2" charset="0"/>
                </a:rPr>
                <a:t>চ</a:t>
              </a:r>
              <a:r>
                <a:rPr lang="en-US" sz="2000" b="1" dirty="0">
                  <a:solidFill>
                    <a:srgbClr val="002060"/>
                  </a:solidFill>
                  <a:latin typeface="NikoshBAN" panose="02000000000000000000" pitchFamily="2" charset="0"/>
                  <a:cs typeface="NikoshBAN" panose="02000000000000000000" pitchFamily="2" charset="0"/>
                </a:rPr>
                <a:t>ন</a:t>
              </a:r>
              <a:r>
                <a:rPr lang="as-IN" sz="2000" b="1" dirty="0">
                  <a:solidFill>
                    <a:srgbClr val="002060"/>
                  </a:solidFill>
                  <a:latin typeface="NikoshBAN" panose="02000000000000000000" pitchFamily="2" charset="0"/>
                  <a:cs typeface="NikoshBAN" panose="02000000000000000000" pitchFamily="2" charset="0"/>
                </a:rPr>
                <a:t>া</a:t>
              </a:r>
              <a:r>
                <a:rPr lang="en-US" sz="2000" b="1" dirty="0">
                  <a:solidFill>
                    <a:srgbClr val="002060"/>
                  </a:solidFill>
                  <a:latin typeface="NikoshBAN" panose="02000000000000000000" pitchFamily="2" charset="0"/>
                  <a:cs typeface="NikoshBAN" panose="02000000000000000000" pitchFamily="2" charset="0"/>
                </a:rPr>
                <a:t>ব</a:t>
              </a:r>
              <a:r>
                <a:rPr lang="as-IN" sz="2000" b="1" dirty="0">
                  <a:solidFill>
                    <a:srgbClr val="002060"/>
                  </a:solidFill>
                  <a:latin typeface="NikoshBAN" panose="02000000000000000000" pitchFamily="2" charset="0"/>
                  <a:cs typeface="NikoshBAN" panose="02000000000000000000" pitchFamily="2" charset="0"/>
                </a:rPr>
                <a:t>ল</a:t>
              </a:r>
              <a:r>
                <a:rPr lang="en-US" sz="2000" b="1" dirty="0">
                  <a:solidFill>
                    <a:srgbClr val="002060"/>
                  </a:solidFill>
                  <a:latin typeface="NikoshBAN" panose="02000000000000000000" pitchFamily="2" charset="0"/>
                  <a:cs typeface="NikoshBAN" panose="02000000000000000000" pitchFamily="2" charset="0"/>
                </a:rPr>
                <a:t>ী </a:t>
              </a:r>
            </a:p>
          </p:txBody>
        </p:sp>
      </p:grpSp>
    </p:spTree>
    <p:extLst>
      <p:ext uri="{BB962C8B-B14F-4D97-AF65-F5344CB8AC3E}">
        <p14:creationId xmlns="" xmlns:p14="http://schemas.microsoft.com/office/powerpoint/2010/main" val="300957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1000"/>
                                        <p:tgtEl>
                                          <p:spTgt spid="38"/>
                                        </p:tgtEl>
                                      </p:cBhvr>
                                    </p:animEffect>
                                    <p:anim calcmode="lin" valueType="num">
                                      <p:cBhvr>
                                        <p:cTn id="41" dur="1000" fill="hold"/>
                                        <p:tgtEl>
                                          <p:spTgt spid="38"/>
                                        </p:tgtEl>
                                        <p:attrNameLst>
                                          <p:attrName>ppt_x</p:attrName>
                                        </p:attrNameLst>
                                      </p:cBhvr>
                                      <p:tavLst>
                                        <p:tav tm="0">
                                          <p:val>
                                            <p:strVal val="#ppt_x"/>
                                          </p:val>
                                        </p:tav>
                                        <p:tav tm="100000">
                                          <p:val>
                                            <p:strVal val="#ppt_x"/>
                                          </p:val>
                                        </p:tav>
                                      </p:tavLst>
                                    </p:anim>
                                    <p:anim calcmode="lin" valueType="num">
                                      <p:cBhvr>
                                        <p:cTn id="4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1000"/>
                                        <p:tgtEl>
                                          <p:spTgt spid="47"/>
                                        </p:tgtEl>
                                      </p:cBhvr>
                                    </p:animEffect>
                                    <p:anim calcmode="lin" valueType="num">
                                      <p:cBhvr>
                                        <p:cTn id="48" dur="1000" fill="hold"/>
                                        <p:tgtEl>
                                          <p:spTgt spid="47"/>
                                        </p:tgtEl>
                                        <p:attrNameLst>
                                          <p:attrName>ppt_x</p:attrName>
                                        </p:attrNameLst>
                                      </p:cBhvr>
                                      <p:tavLst>
                                        <p:tav tm="0">
                                          <p:val>
                                            <p:strVal val="#ppt_x"/>
                                          </p:val>
                                        </p:tav>
                                        <p:tav tm="100000">
                                          <p:val>
                                            <p:strVal val="#ppt_x"/>
                                          </p:val>
                                        </p:tav>
                                      </p:tavLst>
                                    </p:anim>
                                    <p:anim calcmode="lin" valueType="num">
                                      <p:cBhvr>
                                        <p:cTn id="4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1000"/>
                                        <p:tgtEl>
                                          <p:spTgt spid="71"/>
                                        </p:tgtEl>
                                      </p:cBhvr>
                                    </p:animEffect>
                                    <p:anim calcmode="lin" valueType="num">
                                      <p:cBhvr>
                                        <p:cTn id="62" dur="1000" fill="hold"/>
                                        <p:tgtEl>
                                          <p:spTgt spid="71"/>
                                        </p:tgtEl>
                                        <p:attrNameLst>
                                          <p:attrName>ppt_x</p:attrName>
                                        </p:attrNameLst>
                                      </p:cBhvr>
                                      <p:tavLst>
                                        <p:tav tm="0">
                                          <p:val>
                                            <p:strVal val="#ppt_x"/>
                                          </p:val>
                                        </p:tav>
                                        <p:tav tm="100000">
                                          <p:val>
                                            <p:strVal val="#ppt_x"/>
                                          </p:val>
                                        </p:tav>
                                      </p:tavLst>
                                    </p:anim>
                                    <p:anim calcmode="lin" valueType="num">
                                      <p:cBhvr>
                                        <p:cTn id="63"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fade">
                                      <p:cBhvr>
                                        <p:cTn id="68" dur="1000"/>
                                        <p:tgtEl>
                                          <p:spTgt spid="80"/>
                                        </p:tgtEl>
                                      </p:cBhvr>
                                    </p:animEffect>
                                    <p:anim calcmode="lin" valueType="num">
                                      <p:cBhvr>
                                        <p:cTn id="69" dur="1000" fill="hold"/>
                                        <p:tgtEl>
                                          <p:spTgt spid="80"/>
                                        </p:tgtEl>
                                        <p:attrNameLst>
                                          <p:attrName>ppt_x</p:attrName>
                                        </p:attrNameLst>
                                      </p:cBhvr>
                                      <p:tavLst>
                                        <p:tav tm="0">
                                          <p:val>
                                            <p:strVal val="#ppt_x"/>
                                          </p:val>
                                        </p:tav>
                                        <p:tav tm="100000">
                                          <p:val>
                                            <p:strVal val="#ppt_x"/>
                                          </p:val>
                                        </p:tav>
                                      </p:tavLst>
                                    </p:anim>
                                    <p:anim calcmode="lin" valueType="num">
                                      <p:cBhvr>
                                        <p:cTn id="70"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1000"/>
                                        <p:tgtEl>
                                          <p:spTgt spid="60"/>
                                        </p:tgtEl>
                                      </p:cBhvr>
                                    </p:animEffect>
                                    <p:anim calcmode="lin" valueType="num">
                                      <p:cBhvr>
                                        <p:cTn id="76" dur="1000" fill="hold"/>
                                        <p:tgtEl>
                                          <p:spTgt spid="60"/>
                                        </p:tgtEl>
                                        <p:attrNameLst>
                                          <p:attrName>ppt_x</p:attrName>
                                        </p:attrNameLst>
                                      </p:cBhvr>
                                      <p:tavLst>
                                        <p:tav tm="0">
                                          <p:val>
                                            <p:strVal val="#ppt_x"/>
                                          </p:val>
                                        </p:tav>
                                        <p:tav tm="100000">
                                          <p:val>
                                            <p:strVal val="#ppt_x"/>
                                          </p:val>
                                        </p:tav>
                                      </p:tavLst>
                                    </p:anim>
                                    <p:anim calcmode="lin" valueType="num">
                                      <p:cBhvr>
                                        <p:cTn id="7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fade">
                                      <p:cBhvr>
                                        <p:cTn id="96" dur="1000"/>
                                        <p:tgtEl>
                                          <p:spTgt spid="4"/>
                                        </p:tgtEl>
                                      </p:cBhvr>
                                    </p:animEffect>
                                    <p:anim calcmode="lin" valueType="num">
                                      <p:cBhvr>
                                        <p:cTn id="97" dur="1000" fill="hold"/>
                                        <p:tgtEl>
                                          <p:spTgt spid="4"/>
                                        </p:tgtEl>
                                        <p:attrNameLst>
                                          <p:attrName>ppt_x</p:attrName>
                                        </p:attrNameLst>
                                      </p:cBhvr>
                                      <p:tavLst>
                                        <p:tav tm="0">
                                          <p:val>
                                            <p:strVal val="#ppt_x"/>
                                          </p:val>
                                        </p:tav>
                                        <p:tav tm="100000">
                                          <p:val>
                                            <p:strVal val="#ppt_x"/>
                                          </p:val>
                                        </p:tav>
                                      </p:tavLst>
                                    </p:anim>
                                    <p:anim calcmode="lin" valueType="num">
                                      <p:cBhvr>
                                        <p:cTn id="9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সম্পর্কিত ছবি">
            <a:extLst>
              <a:ext uri="{FF2B5EF4-FFF2-40B4-BE49-F238E27FC236}">
                <a16:creationId xmlns="" xmlns:a16="http://schemas.microsoft.com/office/drawing/2014/main" id="{1E59F00B-0E01-4627-A4D4-FF755F1B2865}"/>
              </a:ext>
            </a:extLst>
          </p:cNvPr>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262550" y="2107875"/>
            <a:ext cx="3666897" cy="3074552"/>
          </a:xfrm>
          <a:prstGeom prst="roundRect">
            <a:avLst>
              <a:gd name="adj" fmla="val 22081"/>
            </a:avLst>
          </a:prstGeom>
          <a:solidFill>
            <a:srgbClr val="FFFFFF"/>
          </a:solidFill>
          <a:ln w="76200" cap="sq">
            <a:solidFill>
              <a:srgbClr val="EAEAEA"/>
            </a:solidFill>
            <a:miter lim="800000"/>
          </a:ln>
          <a:effectLst>
            <a:glow>
              <a:schemeClr val="tx1"/>
            </a:glow>
            <a:reflection blurRad="12700" stA="32000" endPos="13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4" name="TextBox 3">
            <a:extLst>
              <a:ext uri="{FF2B5EF4-FFF2-40B4-BE49-F238E27FC236}">
                <a16:creationId xmlns="" xmlns:a16="http://schemas.microsoft.com/office/drawing/2014/main" id="{F8EB0DDC-4AB8-4032-92DA-3C5715379119}"/>
              </a:ext>
            </a:extLst>
          </p:cNvPr>
          <p:cNvSpPr txBox="1"/>
          <p:nvPr/>
        </p:nvSpPr>
        <p:spPr>
          <a:xfrm>
            <a:off x="4897239" y="898634"/>
            <a:ext cx="2397517" cy="646331"/>
          </a:xfrm>
          <a:prstGeom prst="rect">
            <a:avLst/>
          </a:prstGeom>
          <a:scene3d>
            <a:camera prst="orthographicFront"/>
            <a:lightRig rig="threePt" dir="t"/>
          </a:scene3d>
          <a:sp3d>
            <a:bevelT prst="convex"/>
          </a:sp3d>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en-US"/>
            </a:defPPr>
            <a:lvl1pPr algn="ctr">
              <a:defRPr sz="3600" b="1">
                <a:solidFill>
                  <a:schemeClr val="lt1"/>
                </a:solidFill>
                <a:latin typeface="NikoshBAN" panose="02000000000000000000" pitchFamily="2" charset="0"/>
                <a:cs typeface="NikoshBAN" panose="020000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s-IN" dirty="0">
                <a:solidFill>
                  <a:schemeClr val="tx1"/>
                </a:solidFill>
              </a:rPr>
              <a:t>এ</a:t>
            </a:r>
            <a:r>
              <a:rPr lang="en-US" dirty="0">
                <a:solidFill>
                  <a:schemeClr val="tx1"/>
                </a:solidFill>
              </a:rPr>
              <a:t>ক</a:t>
            </a:r>
            <a:r>
              <a:rPr lang="as-IN" dirty="0">
                <a:solidFill>
                  <a:schemeClr val="tx1"/>
                </a:solidFill>
              </a:rPr>
              <a:t>ক</a:t>
            </a:r>
            <a:r>
              <a:rPr lang="en-US" dirty="0">
                <a:solidFill>
                  <a:schemeClr val="tx1"/>
                </a:solidFill>
              </a:rPr>
              <a:t> </a:t>
            </a:r>
            <a:r>
              <a:rPr lang="as-IN" dirty="0">
                <a:solidFill>
                  <a:schemeClr val="tx1"/>
                </a:solidFill>
              </a:rPr>
              <a:t>ক</a:t>
            </a:r>
            <a:r>
              <a:rPr lang="en-US" dirty="0">
                <a:solidFill>
                  <a:schemeClr val="tx1"/>
                </a:solidFill>
              </a:rPr>
              <a:t>া</a:t>
            </a:r>
            <a:r>
              <a:rPr lang="as-IN" dirty="0">
                <a:solidFill>
                  <a:schemeClr val="tx1"/>
                </a:solidFill>
              </a:rPr>
              <a:t>জ</a:t>
            </a:r>
            <a:endParaRPr lang="en-US" dirty="0">
              <a:solidFill>
                <a:schemeClr val="tx1"/>
              </a:solidFill>
            </a:endParaRPr>
          </a:p>
        </p:txBody>
      </p:sp>
      <p:sp>
        <p:nvSpPr>
          <p:cNvPr id="5" name="TextBox 4">
            <a:extLst>
              <a:ext uri="{FF2B5EF4-FFF2-40B4-BE49-F238E27FC236}">
                <a16:creationId xmlns="" xmlns:a16="http://schemas.microsoft.com/office/drawing/2014/main" id="{4E59F792-9033-400E-8923-2C40668340F6}"/>
              </a:ext>
            </a:extLst>
          </p:cNvPr>
          <p:cNvSpPr txBox="1"/>
          <p:nvPr/>
        </p:nvSpPr>
        <p:spPr>
          <a:xfrm>
            <a:off x="2342726" y="5743730"/>
            <a:ext cx="7506546" cy="646331"/>
          </a:xfrm>
          <a:prstGeom prst="rect">
            <a:avLst/>
          </a:prstGeom>
          <a:scene3d>
            <a:camera prst="orthographicFront"/>
            <a:lightRig rig="threePt" dir="t"/>
          </a:scene3d>
          <a:sp3d>
            <a:bevelT prst="convex"/>
          </a:sp3d>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en-US"/>
            </a:defPPr>
            <a:lvl1pPr algn="ctr">
              <a:defRPr sz="3600" b="1">
                <a:solidFill>
                  <a:schemeClr val="lt1"/>
                </a:solidFill>
                <a:latin typeface="NikoshBAN" panose="02000000000000000000" pitchFamily="2" charset="0"/>
                <a:cs typeface="NikoshBAN" panose="020000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err="1"/>
              <a:t>রবি</a:t>
            </a:r>
            <a:r>
              <a:rPr lang="en-US" dirty="0"/>
              <a:t> </a:t>
            </a:r>
            <a:r>
              <a:rPr lang="en-US" dirty="0" err="1"/>
              <a:t>ঠাকুরের</a:t>
            </a:r>
            <a:r>
              <a:rPr lang="en-US" dirty="0"/>
              <a:t> ৩</a:t>
            </a:r>
            <a:r>
              <a:rPr lang="as-IN" dirty="0"/>
              <a:t>ট</a:t>
            </a:r>
            <a:r>
              <a:rPr lang="en-US" dirty="0"/>
              <a:t>ি </a:t>
            </a:r>
            <a:r>
              <a:rPr lang="en-US" dirty="0" err="1"/>
              <a:t>ছোট</a:t>
            </a:r>
            <a:r>
              <a:rPr lang="en-US" dirty="0"/>
              <a:t> গ</a:t>
            </a:r>
            <a:r>
              <a:rPr lang="as-IN" dirty="0"/>
              <a:t>ল</a:t>
            </a:r>
            <a:r>
              <a:rPr lang="en-US" dirty="0"/>
              <a:t>্</a:t>
            </a:r>
            <a:r>
              <a:rPr lang="as-IN" dirty="0"/>
              <a:t>প</a:t>
            </a:r>
            <a:r>
              <a:rPr lang="en-US" dirty="0"/>
              <a:t>ে</a:t>
            </a:r>
            <a:r>
              <a:rPr lang="as-IN" dirty="0"/>
              <a:t>র</a:t>
            </a:r>
            <a:r>
              <a:rPr lang="en-US" dirty="0"/>
              <a:t> </a:t>
            </a:r>
            <a:r>
              <a:rPr lang="as-IN" dirty="0"/>
              <a:t>ন</a:t>
            </a:r>
            <a:r>
              <a:rPr lang="en-US" dirty="0"/>
              <a:t>া</a:t>
            </a:r>
            <a:r>
              <a:rPr lang="as-IN" dirty="0"/>
              <a:t>ম</a:t>
            </a:r>
            <a:r>
              <a:rPr lang="en-US" dirty="0"/>
              <a:t> </a:t>
            </a:r>
            <a:r>
              <a:rPr lang="as-IN" dirty="0"/>
              <a:t>ল</a:t>
            </a:r>
            <a:r>
              <a:rPr lang="en-US" dirty="0" err="1"/>
              <a:t>েখ</a:t>
            </a:r>
            <a:endParaRPr lang="en-US" dirty="0"/>
          </a:p>
        </p:txBody>
      </p:sp>
    </p:spTree>
    <p:extLst>
      <p:ext uri="{BB962C8B-B14F-4D97-AF65-F5344CB8AC3E}">
        <p14:creationId xmlns="" xmlns:p14="http://schemas.microsoft.com/office/powerpoint/2010/main" val="265145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200" fill="hold">
                                          <p:stCondLst>
                                            <p:cond delay="0"/>
                                          </p:stCondLst>
                                        </p:cTn>
                                        <p:tgtEl>
                                          <p:spTgt spid="2052"/>
                                        </p:tgtEl>
                                        <p:attrNameLst>
                                          <p:attrName>r</p:attrName>
                                        </p:attrNameLst>
                                      </p:cBhvr>
                                    </p:animRot>
                                    <p:animRot by="-240000">
                                      <p:cBhvr>
                                        <p:cTn id="7" dur="400" fill="hold">
                                          <p:stCondLst>
                                            <p:cond delay="400"/>
                                          </p:stCondLst>
                                        </p:cTn>
                                        <p:tgtEl>
                                          <p:spTgt spid="2052"/>
                                        </p:tgtEl>
                                        <p:attrNameLst>
                                          <p:attrName>r</p:attrName>
                                        </p:attrNameLst>
                                      </p:cBhvr>
                                    </p:animRot>
                                    <p:animRot by="240000">
                                      <p:cBhvr>
                                        <p:cTn id="8" dur="400" fill="hold">
                                          <p:stCondLst>
                                            <p:cond delay="800"/>
                                          </p:stCondLst>
                                        </p:cTn>
                                        <p:tgtEl>
                                          <p:spTgt spid="2052"/>
                                        </p:tgtEl>
                                        <p:attrNameLst>
                                          <p:attrName>r</p:attrName>
                                        </p:attrNameLst>
                                      </p:cBhvr>
                                    </p:animRot>
                                    <p:animRot by="-240000">
                                      <p:cBhvr>
                                        <p:cTn id="9" dur="400" fill="hold">
                                          <p:stCondLst>
                                            <p:cond delay="1200"/>
                                          </p:stCondLst>
                                        </p:cTn>
                                        <p:tgtEl>
                                          <p:spTgt spid="2052"/>
                                        </p:tgtEl>
                                        <p:attrNameLst>
                                          <p:attrName>r</p:attrName>
                                        </p:attrNameLst>
                                      </p:cBhvr>
                                    </p:animRot>
                                    <p:animRot by="120000">
                                      <p:cBhvr>
                                        <p:cTn id="10" dur="400" fill="hold">
                                          <p:stCondLst>
                                            <p:cond delay="1600"/>
                                          </p:stCondLst>
                                        </p:cTn>
                                        <p:tgtEl>
                                          <p:spTgt spid="205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3644</TotalTime>
  <Words>1340</Words>
  <Application>Microsoft Office PowerPoint</Application>
  <PresentationFormat>Custom</PresentationFormat>
  <Paragraphs>118</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Achintya Mondal</dc:creator>
  <cp:lastModifiedBy>bd</cp:lastModifiedBy>
  <cp:revision>185</cp:revision>
  <dcterms:created xsi:type="dcterms:W3CDTF">2019-10-20T03:09:17Z</dcterms:created>
  <dcterms:modified xsi:type="dcterms:W3CDTF">2020-12-23T13:11:19Z</dcterms:modified>
</cp:coreProperties>
</file>