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92" r:id="rId2"/>
    <p:sldId id="257" r:id="rId3"/>
    <p:sldId id="293" r:id="rId4"/>
    <p:sldId id="299" r:id="rId5"/>
    <p:sldId id="296" r:id="rId6"/>
    <p:sldId id="300" r:id="rId7"/>
    <p:sldId id="301" r:id="rId8"/>
    <p:sldId id="302" r:id="rId9"/>
    <p:sldId id="297" r:id="rId10"/>
    <p:sldId id="304" r:id="rId11"/>
    <p:sldId id="305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tik" id="{6295E52C-01A3-4960-BF5A-3462E3639C54}">
          <p14:sldIdLst/>
        </p14:section>
        <p14:section name="Untitled Section" id="{183907D7-6FB7-436B-A028-43AF2F8D0531}">
          <p14:sldIdLst>
            <p14:sldId id="292"/>
            <p14:sldId id="257"/>
            <p14:sldId id="293"/>
            <p14:sldId id="299"/>
            <p14:sldId id="296"/>
            <p14:sldId id="300"/>
            <p14:sldId id="301"/>
            <p14:sldId id="302"/>
            <p14:sldId id="297"/>
            <p14:sldId id="304"/>
            <p14:sldId id="305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4" autoAdjust="0"/>
    <p:restoredTop sz="94027" autoAdjust="0"/>
  </p:normalViewPr>
  <p:slideViewPr>
    <p:cSldViewPr snapToGrid="0">
      <p:cViewPr varScale="1">
        <p:scale>
          <a:sx n="68" d="100"/>
          <a:sy n="68" d="100"/>
        </p:scale>
        <p:origin x="1260" y="6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30"/>
    </p:cViewPr>
  </p:sorterViewPr>
  <p:notesViewPr>
    <p:cSldViewPr snapToGrid="0">
      <p:cViewPr varScale="1">
        <p:scale>
          <a:sx n="58" d="100"/>
          <a:sy n="58" d="100"/>
        </p:scale>
        <p:origin x="17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6BD2-F2ED-454B-A833-BC64C2B59D68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D70-AE35-4BF2-B357-6AC0870C4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D70-AE35-4BF2-B357-6AC0870C4E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D359-E127-4703-8C97-251C08E16D3D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021C-2E8A-4780-83A8-DAE4EBB8D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880"/>
          <a:stretch/>
        </p:blipFill>
        <p:spPr>
          <a:xfrm>
            <a:off x="0" y="0"/>
            <a:ext cx="9091784" cy="67818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8991600" cy="23622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8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0701" y="35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7419" y="375111"/>
            <a:ext cx="738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: গ.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5" y="1773381"/>
            <a:ext cx="8132619" cy="476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510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0701" y="35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593" y="375111"/>
            <a:ext cx="792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: ঘ.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সমচ্ছেদ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5" y="1773381"/>
            <a:ext cx="8132619" cy="47662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930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79522" y="884905"/>
            <a:ext cx="4572001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SG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6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1536" y="1120880"/>
            <a:ext cx="4734232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19" y="2802195"/>
            <a:ext cx="7683910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2018 ও 2019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(৪র্থ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ank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418" y="983632"/>
            <a:ext cx="7654413" cy="44160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B85D-39AC-4C9B-A652-C58CB1B96937}" type="datetime1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CEDP_Teacher's Training_8th Batch_Management_Group-6/F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2C8E3-2ACC-435A-99A7-6B78584471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044"/>
    </mc:Choice>
    <mc:Fallback xmlns="">
      <p:transition advTm="120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9154" y="2575892"/>
            <a:ext cx="2860260" cy="35676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2949672"/>
            <a:ext cx="2565344" cy="2831692"/>
          </a:xfrm>
        </p:spPr>
      </p:pic>
      <p:sp>
        <p:nvSpPr>
          <p:cNvPr id="5" name="L-Shape 4"/>
          <p:cNvSpPr/>
          <p:nvPr/>
        </p:nvSpPr>
        <p:spPr>
          <a:xfrm rot="16200000">
            <a:off x="6083713" y="3841948"/>
            <a:ext cx="1873044" cy="3421629"/>
          </a:xfrm>
          <a:prstGeom prst="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3851564" y="595745"/>
            <a:ext cx="4585854" cy="2493819"/>
          </a:xfrm>
          <a:prstGeom prst="flowChartProcess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কো-অর্ডিনেটর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SG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SG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atikucctg@gmail.com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02" y="3446692"/>
            <a:ext cx="2308577" cy="18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673" y="3865418"/>
            <a:ext cx="2826327" cy="18495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30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SG" sz="3600" b="1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SG" sz="3600" b="1" dirty="0">
                <a:latin typeface="NikoshBAN" pitchFamily="2" charset="0"/>
                <a:cs typeface="NikoshBAN" pitchFamily="2" charset="0"/>
              </a:rPr>
              <a:t> : </a:t>
            </a:r>
          </a:p>
          <a:p>
            <a:pPr algn="ctr">
              <a:buNone/>
            </a:pPr>
            <a:r>
              <a:rPr lang="en-SG" sz="3600" b="1" dirty="0">
                <a:latin typeface="NikoshBAN" pitchFamily="2" charset="0"/>
                <a:cs typeface="NikoshBAN" pitchFamily="2" charset="0"/>
              </a:rPr>
              <a:t>19/10/২০20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7" y="512617"/>
            <a:ext cx="4888846" cy="520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592" y="512617"/>
            <a:ext cx="2644408" cy="30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615" y="346087"/>
            <a:ext cx="8132619" cy="6193536"/>
            <a:chOff x="512615" y="346087"/>
            <a:chExt cx="8132619" cy="61935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15" y="346087"/>
              <a:ext cx="8132619" cy="61935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382982" y="955963"/>
              <a:ext cx="1399308" cy="116378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আতিক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উল্লাহ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রাউজান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b="1" dirty="0" err="1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12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22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496232" y="3532910"/>
            <a:ext cx="3647768" cy="3290678"/>
            <a:chOff x="5334001" y="354390"/>
            <a:chExt cx="3647768" cy="29126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354390"/>
              <a:ext cx="3647767" cy="10363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1" y="1143000"/>
              <a:ext cx="3647768" cy="2124075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34"/>
            <a:ext cx="4572000" cy="3232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6" y="3532699"/>
            <a:ext cx="5513437" cy="32908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52110" y="933404"/>
            <a:ext cx="4170218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SG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SG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সমচ্ছেদ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0701" y="35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1163" y="2384021"/>
            <a:ext cx="78416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								1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ব্যয়-10,000,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ব্যয়-5,000,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সুদ-2,000,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অবচয়-3,000, কর-30%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আন্ত:প্রবাহ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			2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		3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সমচ্ছেদ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					4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522779" y="875206"/>
            <a:ext cx="80670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56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0701" y="35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2726" y="1164821"/>
            <a:ext cx="7841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: ক.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		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653" y="3161205"/>
            <a:ext cx="806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ব্রেক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ইভেন্ট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BEP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সমচ্ছেদ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087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330701" y="35628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5128" y="998566"/>
            <a:ext cx="7384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: খ.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50,000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ব্যয়-10,000,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ব্যয়-5,000,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সুদ-2,000,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অবচয়-3,000, কর-30%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আন্ত:প্রবাহ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362" y="3798514"/>
            <a:ext cx="806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দত্তাংশ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40,000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আন্ত:প্রবাহ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24,000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12697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227" y="581888"/>
            <a:ext cx="717666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Sales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			  50,000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(-) 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VC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		  10,000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দত্তাংশ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CM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				  40,000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(-)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FC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				    5,000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EBDIT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35,000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(-)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DEP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				    3,000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EBIT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  32,000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(-)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INT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			    2,000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EBT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	  30,000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(-)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TAX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			    9,000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EAT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		  21,000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(+)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DEP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				    3,000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আন্ত:প্রবাহ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CFAT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	  24,000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79127" y="1454727"/>
            <a:ext cx="187035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206835" y="4876800"/>
            <a:ext cx="1842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92981" y="2327564"/>
            <a:ext cx="187035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20690" y="4003964"/>
            <a:ext cx="1842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9125" y="3172688"/>
            <a:ext cx="1870359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20690" y="5735783"/>
            <a:ext cx="1842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24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216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সবাইকে 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Raozan College</dc:creator>
  <cp:lastModifiedBy>Raozan College</cp:lastModifiedBy>
  <cp:revision>292</cp:revision>
  <dcterms:created xsi:type="dcterms:W3CDTF">2019-06-11T16:39:17Z</dcterms:created>
  <dcterms:modified xsi:type="dcterms:W3CDTF">2020-12-23T10:00:22Z</dcterms:modified>
</cp:coreProperties>
</file>