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sldIdLst>
    <p:sldId id="292" r:id="rId2"/>
    <p:sldId id="302" r:id="rId3"/>
    <p:sldId id="262" r:id="rId4"/>
    <p:sldId id="296" r:id="rId5"/>
    <p:sldId id="304" r:id="rId6"/>
    <p:sldId id="305" r:id="rId7"/>
    <p:sldId id="307" r:id="rId8"/>
    <p:sldId id="306" r:id="rId9"/>
    <p:sldId id="308" r:id="rId10"/>
    <p:sldId id="309" r:id="rId11"/>
    <p:sldId id="310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tik" id="{6295E52C-01A3-4960-BF5A-3462E3639C54}">
          <p14:sldIdLst/>
        </p14:section>
        <p14:section name="Untitled Section" id="{183907D7-6FB7-436B-A028-43AF2F8D0531}">
          <p14:sldIdLst>
            <p14:sldId id="292"/>
            <p14:sldId id="302"/>
            <p14:sldId id="262"/>
            <p14:sldId id="296"/>
            <p14:sldId id="304"/>
            <p14:sldId id="305"/>
            <p14:sldId id="307"/>
            <p14:sldId id="306"/>
            <p14:sldId id="308"/>
            <p14:sldId id="309"/>
            <p14:sldId id="310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 autoAdjust="0"/>
    <p:restoredTop sz="94027" autoAdjust="0"/>
  </p:normalViewPr>
  <p:slideViewPr>
    <p:cSldViewPr snapToGrid="0">
      <p:cViewPr varScale="1">
        <p:scale>
          <a:sx n="68" d="100"/>
          <a:sy n="68" d="100"/>
        </p:scale>
        <p:origin x="1260" y="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0"/>
    </p:cViewPr>
  </p:sorterViewPr>
  <p:notesViewPr>
    <p:cSldViewPr snapToGrid="0">
      <p:cViewPr varScale="1">
        <p:scale>
          <a:sx n="58" d="100"/>
          <a:sy n="58" d="100"/>
        </p:scale>
        <p:origin x="17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3A0B6-9145-4C81-B1C6-6B77BB46FF5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5A91EE-09AF-4F36-AB91-72664DD7675D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বাজার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39EB3D-E746-45AE-9797-1169AB7BA7AD}" type="parTrans" cxnId="{F3B68EEB-8AAE-4809-86AB-16BB9B7D2DE9}">
      <dgm:prSet/>
      <dgm:spPr/>
      <dgm:t>
        <a:bodyPr/>
        <a:lstStyle/>
        <a:p>
          <a:endParaRPr lang="en-US"/>
        </a:p>
      </dgm:t>
    </dgm:pt>
    <dgm:pt modelId="{93C52AE1-3658-400A-A662-D833BE3A347E}" type="sibTrans" cxnId="{F3B68EEB-8AAE-4809-86AB-16BB9B7D2DE9}">
      <dgm:prSet/>
      <dgm:spPr/>
      <dgm:t>
        <a:bodyPr/>
        <a:lstStyle/>
        <a:p>
          <a:endParaRPr lang="en-US"/>
        </a:p>
      </dgm:t>
    </dgm:pt>
    <dgm:pt modelId="{5106F04D-8F51-462A-8C7D-41B9A4AC165E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বাজার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742409-A906-40B9-B859-E26204B06DCD}" type="parTrans" cxnId="{6D021610-EE70-43CF-B0D1-F07544DF0A61}">
      <dgm:prSet/>
      <dgm:spPr/>
      <dgm:t>
        <a:bodyPr/>
        <a:lstStyle/>
        <a:p>
          <a:endParaRPr lang="en-US"/>
        </a:p>
      </dgm:t>
    </dgm:pt>
    <dgm:pt modelId="{E71806C2-DBF6-4122-9857-185D7A82EA4B}" type="sibTrans" cxnId="{6D021610-EE70-43CF-B0D1-F07544DF0A61}">
      <dgm:prSet/>
      <dgm:spPr/>
      <dgm:t>
        <a:bodyPr/>
        <a:lstStyle/>
        <a:p>
          <a:endParaRPr lang="en-US"/>
        </a:p>
      </dgm:t>
    </dgm:pt>
    <dgm:pt modelId="{1D8D22D0-33BB-478F-9716-B3EEB859BDA8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মুদ্রা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বাজার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51B21E-1123-4892-907B-B47FB8867314}" type="sibTrans" cxnId="{0037226B-17A4-47D1-8E18-116BA1F6E639}">
      <dgm:prSet/>
      <dgm:spPr/>
      <dgm:t>
        <a:bodyPr/>
        <a:lstStyle/>
        <a:p>
          <a:endParaRPr lang="en-US"/>
        </a:p>
      </dgm:t>
    </dgm:pt>
    <dgm:pt modelId="{1AC27E6F-98EF-469D-A66D-E3876F53D189}" type="parTrans" cxnId="{0037226B-17A4-47D1-8E18-116BA1F6E639}">
      <dgm:prSet/>
      <dgm:spPr/>
      <dgm:t>
        <a:bodyPr/>
        <a:lstStyle/>
        <a:p>
          <a:endParaRPr lang="en-US"/>
        </a:p>
      </dgm:t>
    </dgm:pt>
    <dgm:pt modelId="{77F8C26C-9F75-434A-960D-72DD3E259A47}" type="pres">
      <dgm:prSet presAssocID="{1EC3A0B6-9145-4C81-B1C6-6B77BB46FF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4EF76B-94DE-43A2-A688-665CAA2BBA6D}" type="pres">
      <dgm:prSet presAssocID="{475A91EE-09AF-4F36-AB91-72664DD7675D}" presName="hierRoot1" presStyleCnt="0"/>
      <dgm:spPr/>
    </dgm:pt>
    <dgm:pt modelId="{85B342FA-167E-409B-AAAB-D0EA27141172}" type="pres">
      <dgm:prSet presAssocID="{475A91EE-09AF-4F36-AB91-72664DD7675D}" presName="composite" presStyleCnt="0"/>
      <dgm:spPr/>
    </dgm:pt>
    <dgm:pt modelId="{727F0B78-265C-4175-83F7-72090236BD42}" type="pres">
      <dgm:prSet presAssocID="{475A91EE-09AF-4F36-AB91-72664DD7675D}" presName="background" presStyleLbl="node0" presStyleIdx="0" presStyleCnt="1"/>
      <dgm:spPr/>
    </dgm:pt>
    <dgm:pt modelId="{8669C460-E00E-44B9-AA9F-7A3C6CE737EC}" type="pres">
      <dgm:prSet presAssocID="{475A91EE-09AF-4F36-AB91-72664DD7675D}" presName="text" presStyleLbl="fgAcc0" presStyleIdx="0" presStyleCnt="1">
        <dgm:presLayoutVars>
          <dgm:chPref val="3"/>
        </dgm:presLayoutVars>
      </dgm:prSet>
      <dgm:spPr/>
    </dgm:pt>
    <dgm:pt modelId="{39AABAE3-BA0D-4169-9A76-DD57EDE08CBB}" type="pres">
      <dgm:prSet presAssocID="{475A91EE-09AF-4F36-AB91-72664DD7675D}" presName="hierChild2" presStyleCnt="0"/>
      <dgm:spPr/>
    </dgm:pt>
    <dgm:pt modelId="{83554C2F-8786-4C07-8130-41E8F3F72946}" type="pres">
      <dgm:prSet presAssocID="{1AC27E6F-98EF-469D-A66D-E3876F53D189}" presName="Name10" presStyleLbl="parChTrans1D2" presStyleIdx="0" presStyleCnt="2"/>
      <dgm:spPr/>
    </dgm:pt>
    <dgm:pt modelId="{050291FD-9FAA-481D-A3FD-4BB9733C694E}" type="pres">
      <dgm:prSet presAssocID="{1D8D22D0-33BB-478F-9716-B3EEB859BDA8}" presName="hierRoot2" presStyleCnt="0"/>
      <dgm:spPr/>
    </dgm:pt>
    <dgm:pt modelId="{7F1E3063-6A98-4DCE-A977-65E6B75F61F1}" type="pres">
      <dgm:prSet presAssocID="{1D8D22D0-33BB-478F-9716-B3EEB859BDA8}" presName="composite2" presStyleCnt="0"/>
      <dgm:spPr/>
    </dgm:pt>
    <dgm:pt modelId="{93F45123-87B7-4AEA-8977-DFA543AD41D2}" type="pres">
      <dgm:prSet presAssocID="{1D8D22D0-33BB-478F-9716-B3EEB859BDA8}" presName="background2" presStyleLbl="node2" presStyleIdx="0" presStyleCnt="2"/>
      <dgm:spPr/>
    </dgm:pt>
    <dgm:pt modelId="{0021058F-DB60-4077-98DE-F8C479F6336F}" type="pres">
      <dgm:prSet presAssocID="{1D8D22D0-33BB-478F-9716-B3EEB859BDA8}" presName="text2" presStyleLbl="fgAcc2" presStyleIdx="0" presStyleCnt="2">
        <dgm:presLayoutVars>
          <dgm:chPref val="3"/>
        </dgm:presLayoutVars>
      </dgm:prSet>
      <dgm:spPr/>
    </dgm:pt>
    <dgm:pt modelId="{BEEC18A3-8431-4E40-9D0C-E0CB6F8041BA}" type="pres">
      <dgm:prSet presAssocID="{1D8D22D0-33BB-478F-9716-B3EEB859BDA8}" presName="hierChild3" presStyleCnt="0"/>
      <dgm:spPr/>
    </dgm:pt>
    <dgm:pt modelId="{A32E0263-6EE2-4420-8BD7-631AF967A1F2}" type="pres">
      <dgm:prSet presAssocID="{7D742409-A906-40B9-B859-E26204B06DCD}" presName="Name10" presStyleLbl="parChTrans1D2" presStyleIdx="1" presStyleCnt="2"/>
      <dgm:spPr/>
    </dgm:pt>
    <dgm:pt modelId="{A68574C6-9E8A-41AA-8A3C-7867AE6FB6AE}" type="pres">
      <dgm:prSet presAssocID="{5106F04D-8F51-462A-8C7D-41B9A4AC165E}" presName="hierRoot2" presStyleCnt="0"/>
      <dgm:spPr/>
    </dgm:pt>
    <dgm:pt modelId="{3C6D3E3A-85BB-4D40-894B-95CD9EA26247}" type="pres">
      <dgm:prSet presAssocID="{5106F04D-8F51-462A-8C7D-41B9A4AC165E}" presName="composite2" presStyleCnt="0"/>
      <dgm:spPr/>
    </dgm:pt>
    <dgm:pt modelId="{FA1FC1DF-81C2-4EEE-A2FF-183338029F1D}" type="pres">
      <dgm:prSet presAssocID="{5106F04D-8F51-462A-8C7D-41B9A4AC165E}" presName="background2" presStyleLbl="node2" presStyleIdx="1" presStyleCnt="2"/>
      <dgm:spPr/>
    </dgm:pt>
    <dgm:pt modelId="{18BE9DB8-824A-4A0A-94BB-64AB756A7DE8}" type="pres">
      <dgm:prSet presAssocID="{5106F04D-8F51-462A-8C7D-41B9A4AC165E}" presName="text2" presStyleLbl="fgAcc2" presStyleIdx="1" presStyleCnt="2">
        <dgm:presLayoutVars>
          <dgm:chPref val="3"/>
        </dgm:presLayoutVars>
      </dgm:prSet>
      <dgm:spPr/>
    </dgm:pt>
    <dgm:pt modelId="{0954CD9F-45DC-45B1-B090-925C50F96EE4}" type="pres">
      <dgm:prSet presAssocID="{5106F04D-8F51-462A-8C7D-41B9A4AC165E}" presName="hierChild3" presStyleCnt="0"/>
      <dgm:spPr/>
    </dgm:pt>
  </dgm:ptLst>
  <dgm:cxnLst>
    <dgm:cxn modelId="{6D021610-EE70-43CF-B0D1-F07544DF0A61}" srcId="{475A91EE-09AF-4F36-AB91-72664DD7675D}" destId="{5106F04D-8F51-462A-8C7D-41B9A4AC165E}" srcOrd="1" destOrd="0" parTransId="{7D742409-A906-40B9-B859-E26204B06DCD}" sibTransId="{E71806C2-DBF6-4122-9857-185D7A82EA4B}"/>
    <dgm:cxn modelId="{467DBD11-7CF3-4FEB-9F97-BF7EC739E1C9}" type="presOf" srcId="{5106F04D-8F51-462A-8C7D-41B9A4AC165E}" destId="{18BE9DB8-824A-4A0A-94BB-64AB756A7DE8}" srcOrd="0" destOrd="0" presId="urn:microsoft.com/office/officeart/2005/8/layout/hierarchy1"/>
    <dgm:cxn modelId="{41D84819-373C-4C2B-8800-3012CB0FFA87}" type="presOf" srcId="{475A91EE-09AF-4F36-AB91-72664DD7675D}" destId="{8669C460-E00E-44B9-AA9F-7A3C6CE737EC}" srcOrd="0" destOrd="0" presId="urn:microsoft.com/office/officeart/2005/8/layout/hierarchy1"/>
    <dgm:cxn modelId="{0B4E4B1C-13B0-42C5-8245-8038680B0785}" type="presOf" srcId="{1AC27E6F-98EF-469D-A66D-E3876F53D189}" destId="{83554C2F-8786-4C07-8130-41E8F3F72946}" srcOrd="0" destOrd="0" presId="urn:microsoft.com/office/officeart/2005/8/layout/hierarchy1"/>
    <dgm:cxn modelId="{0037226B-17A4-47D1-8E18-116BA1F6E639}" srcId="{475A91EE-09AF-4F36-AB91-72664DD7675D}" destId="{1D8D22D0-33BB-478F-9716-B3EEB859BDA8}" srcOrd="0" destOrd="0" parTransId="{1AC27E6F-98EF-469D-A66D-E3876F53D189}" sibTransId="{F551B21E-1123-4892-907B-B47FB8867314}"/>
    <dgm:cxn modelId="{7A202088-ED99-48BB-AA56-52FDFE4C06F9}" type="presOf" srcId="{7D742409-A906-40B9-B859-E26204B06DCD}" destId="{A32E0263-6EE2-4420-8BD7-631AF967A1F2}" srcOrd="0" destOrd="0" presId="urn:microsoft.com/office/officeart/2005/8/layout/hierarchy1"/>
    <dgm:cxn modelId="{82B17ED5-C600-484D-BC0D-450A88943F7E}" type="presOf" srcId="{1D8D22D0-33BB-478F-9716-B3EEB859BDA8}" destId="{0021058F-DB60-4077-98DE-F8C479F6336F}" srcOrd="0" destOrd="0" presId="urn:microsoft.com/office/officeart/2005/8/layout/hierarchy1"/>
    <dgm:cxn modelId="{D18FDDD6-A03A-4C9A-9EBA-F5AACB46059F}" type="presOf" srcId="{1EC3A0B6-9145-4C81-B1C6-6B77BB46FF5C}" destId="{77F8C26C-9F75-434A-960D-72DD3E259A47}" srcOrd="0" destOrd="0" presId="urn:microsoft.com/office/officeart/2005/8/layout/hierarchy1"/>
    <dgm:cxn modelId="{F3B68EEB-8AAE-4809-86AB-16BB9B7D2DE9}" srcId="{1EC3A0B6-9145-4C81-B1C6-6B77BB46FF5C}" destId="{475A91EE-09AF-4F36-AB91-72664DD7675D}" srcOrd="0" destOrd="0" parTransId="{B539EB3D-E746-45AE-9797-1169AB7BA7AD}" sibTransId="{93C52AE1-3658-400A-A662-D833BE3A347E}"/>
    <dgm:cxn modelId="{A84A9CE3-E8B2-466D-B6E7-BC76A9501DA9}" type="presParOf" srcId="{77F8C26C-9F75-434A-960D-72DD3E259A47}" destId="{BD4EF76B-94DE-43A2-A688-665CAA2BBA6D}" srcOrd="0" destOrd="0" presId="urn:microsoft.com/office/officeart/2005/8/layout/hierarchy1"/>
    <dgm:cxn modelId="{14CA0B3F-DBFE-41B8-BDAC-BC7787D94CF7}" type="presParOf" srcId="{BD4EF76B-94DE-43A2-A688-665CAA2BBA6D}" destId="{85B342FA-167E-409B-AAAB-D0EA27141172}" srcOrd="0" destOrd="0" presId="urn:microsoft.com/office/officeart/2005/8/layout/hierarchy1"/>
    <dgm:cxn modelId="{AA38C16C-3146-45AA-AEDB-F604886A28EA}" type="presParOf" srcId="{85B342FA-167E-409B-AAAB-D0EA27141172}" destId="{727F0B78-265C-4175-83F7-72090236BD42}" srcOrd="0" destOrd="0" presId="urn:microsoft.com/office/officeart/2005/8/layout/hierarchy1"/>
    <dgm:cxn modelId="{92B34A70-0E62-44B6-A772-8EAE43738F31}" type="presParOf" srcId="{85B342FA-167E-409B-AAAB-D0EA27141172}" destId="{8669C460-E00E-44B9-AA9F-7A3C6CE737EC}" srcOrd="1" destOrd="0" presId="urn:microsoft.com/office/officeart/2005/8/layout/hierarchy1"/>
    <dgm:cxn modelId="{5736AC5A-6083-4944-8087-A7A3E987E34A}" type="presParOf" srcId="{BD4EF76B-94DE-43A2-A688-665CAA2BBA6D}" destId="{39AABAE3-BA0D-4169-9A76-DD57EDE08CBB}" srcOrd="1" destOrd="0" presId="urn:microsoft.com/office/officeart/2005/8/layout/hierarchy1"/>
    <dgm:cxn modelId="{30B38549-C0E5-4876-A002-C34025F73E36}" type="presParOf" srcId="{39AABAE3-BA0D-4169-9A76-DD57EDE08CBB}" destId="{83554C2F-8786-4C07-8130-41E8F3F72946}" srcOrd="0" destOrd="0" presId="urn:microsoft.com/office/officeart/2005/8/layout/hierarchy1"/>
    <dgm:cxn modelId="{1DEDD556-434E-4AE2-A64F-50EB8B027BD1}" type="presParOf" srcId="{39AABAE3-BA0D-4169-9A76-DD57EDE08CBB}" destId="{050291FD-9FAA-481D-A3FD-4BB9733C694E}" srcOrd="1" destOrd="0" presId="urn:microsoft.com/office/officeart/2005/8/layout/hierarchy1"/>
    <dgm:cxn modelId="{12580025-89E4-404C-A765-01CE6435F217}" type="presParOf" srcId="{050291FD-9FAA-481D-A3FD-4BB9733C694E}" destId="{7F1E3063-6A98-4DCE-A977-65E6B75F61F1}" srcOrd="0" destOrd="0" presId="urn:microsoft.com/office/officeart/2005/8/layout/hierarchy1"/>
    <dgm:cxn modelId="{BA886AC4-0E9F-43DE-AD77-E1785D044FA5}" type="presParOf" srcId="{7F1E3063-6A98-4DCE-A977-65E6B75F61F1}" destId="{93F45123-87B7-4AEA-8977-DFA543AD41D2}" srcOrd="0" destOrd="0" presId="urn:microsoft.com/office/officeart/2005/8/layout/hierarchy1"/>
    <dgm:cxn modelId="{E9AE130E-29E9-475B-B01A-A32CE687C110}" type="presParOf" srcId="{7F1E3063-6A98-4DCE-A977-65E6B75F61F1}" destId="{0021058F-DB60-4077-98DE-F8C479F6336F}" srcOrd="1" destOrd="0" presId="urn:microsoft.com/office/officeart/2005/8/layout/hierarchy1"/>
    <dgm:cxn modelId="{EA17884C-5CD6-4906-AFA9-2A6C6434502D}" type="presParOf" srcId="{050291FD-9FAA-481D-A3FD-4BB9733C694E}" destId="{BEEC18A3-8431-4E40-9D0C-E0CB6F8041BA}" srcOrd="1" destOrd="0" presId="urn:microsoft.com/office/officeart/2005/8/layout/hierarchy1"/>
    <dgm:cxn modelId="{FC80C816-28A8-4893-90A3-A4E773CCD5CA}" type="presParOf" srcId="{39AABAE3-BA0D-4169-9A76-DD57EDE08CBB}" destId="{A32E0263-6EE2-4420-8BD7-631AF967A1F2}" srcOrd="2" destOrd="0" presId="urn:microsoft.com/office/officeart/2005/8/layout/hierarchy1"/>
    <dgm:cxn modelId="{BF432C36-9E8F-4B4B-80C9-51D12F36D97F}" type="presParOf" srcId="{39AABAE3-BA0D-4169-9A76-DD57EDE08CBB}" destId="{A68574C6-9E8A-41AA-8A3C-7867AE6FB6AE}" srcOrd="3" destOrd="0" presId="urn:microsoft.com/office/officeart/2005/8/layout/hierarchy1"/>
    <dgm:cxn modelId="{E7DE998B-3173-464C-BD63-05C7FC44921E}" type="presParOf" srcId="{A68574C6-9E8A-41AA-8A3C-7867AE6FB6AE}" destId="{3C6D3E3A-85BB-4D40-894B-95CD9EA26247}" srcOrd="0" destOrd="0" presId="urn:microsoft.com/office/officeart/2005/8/layout/hierarchy1"/>
    <dgm:cxn modelId="{387CD513-C592-4769-B5C7-978673E51F5F}" type="presParOf" srcId="{3C6D3E3A-85BB-4D40-894B-95CD9EA26247}" destId="{FA1FC1DF-81C2-4EEE-A2FF-183338029F1D}" srcOrd="0" destOrd="0" presId="urn:microsoft.com/office/officeart/2005/8/layout/hierarchy1"/>
    <dgm:cxn modelId="{B077F6BA-B00B-402E-B8C4-6F5574EED8F0}" type="presParOf" srcId="{3C6D3E3A-85BB-4D40-894B-95CD9EA26247}" destId="{18BE9DB8-824A-4A0A-94BB-64AB756A7DE8}" srcOrd="1" destOrd="0" presId="urn:microsoft.com/office/officeart/2005/8/layout/hierarchy1"/>
    <dgm:cxn modelId="{C568269F-B933-49B5-BE27-6951F8DED80D}" type="presParOf" srcId="{A68574C6-9E8A-41AA-8A3C-7867AE6FB6AE}" destId="{0954CD9F-45DC-45B1-B090-925C50F96EE4}" srcOrd="1" destOrd="0" presId="urn:microsoft.com/office/officeart/2005/8/layout/hierarchy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A8C7F-F9E2-4E38-BE1E-4D9A210648FF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E537B0-900E-49B1-8B4E-96DBD57C4427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বাজার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C302A0-3501-46B4-A540-9E15AFB521AF}" type="parTrans" cxnId="{67FE9AF1-CD15-4C42-B0AD-3B6766168F64}">
      <dgm:prSet/>
      <dgm:spPr/>
      <dgm:t>
        <a:bodyPr/>
        <a:lstStyle/>
        <a:p>
          <a:endParaRPr lang="en-US"/>
        </a:p>
      </dgm:t>
    </dgm:pt>
    <dgm:pt modelId="{4787BEA5-BEAB-4D44-AE54-D2739F2125EC}" type="sibTrans" cxnId="{67FE9AF1-CD15-4C42-B0AD-3B6766168F64}">
      <dgm:prSet/>
      <dgm:spPr/>
      <dgm:t>
        <a:bodyPr/>
        <a:lstStyle/>
        <a:p>
          <a:endParaRPr lang="en-US"/>
        </a:p>
      </dgm:t>
    </dgm:pt>
    <dgm:pt modelId="{83DC524C-1565-484F-B874-010BF8574B8F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পুঁজি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বাজার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5BBC96-80C1-4B0E-8286-D67080611D2D}" type="parTrans" cxnId="{84AEA31C-EFFE-411C-9370-324E0D7EB70A}">
      <dgm:prSet/>
      <dgm:spPr/>
      <dgm:t>
        <a:bodyPr/>
        <a:lstStyle/>
        <a:p>
          <a:endParaRPr lang="en-US"/>
        </a:p>
      </dgm:t>
    </dgm:pt>
    <dgm:pt modelId="{87C4BCAA-DBF6-45E8-AE1F-982F9C572FD2}" type="sibTrans" cxnId="{84AEA31C-EFFE-411C-9370-324E0D7EB70A}">
      <dgm:prSet/>
      <dgm:spPr/>
      <dgm:t>
        <a:bodyPr/>
        <a:lstStyle/>
        <a:p>
          <a:endParaRPr lang="en-US"/>
        </a:p>
      </dgm:t>
    </dgm:pt>
    <dgm:pt modelId="{39724D5A-5006-46DF-BDD0-322E98457C8D}" type="pres">
      <dgm:prSet presAssocID="{B39A8C7F-F9E2-4E38-BE1E-4D9A210648F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CF6EAD6-A6D2-4030-A115-F7945673A366}" type="pres">
      <dgm:prSet presAssocID="{83DC524C-1565-484F-B874-010BF8574B8F}" presName="Accent2" presStyleCnt="0"/>
      <dgm:spPr/>
    </dgm:pt>
    <dgm:pt modelId="{B6FDB2E4-7298-4412-A304-31D49EB392F2}" type="pres">
      <dgm:prSet presAssocID="{83DC524C-1565-484F-B874-010BF8574B8F}" presName="Accent" presStyleLbl="node1" presStyleIdx="0" presStyleCnt="2"/>
      <dgm:spPr/>
    </dgm:pt>
    <dgm:pt modelId="{C4A373A3-8BD1-46ED-B302-D96548882792}" type="pres">
      <dgm:prSet presAssocID="{83DC524C-1565-484F-B874-010BF8574B8F}" presName="ParentBackground2" presStyleCnt="0"/>
      <dgm:spPr/>
    </dgm:pt>
    <dgm:pt modelId="{60FFEBA0-4133-4133-93B6-74CC2D3051B4}" type="pres">
      <dgm:prSet presAssocID="{83DC524C-1565-484F-B874-010BF8574B8F}" presName="ParentBackground" presStyleLbl="fgAcc1" presStyleIdx="0" presStyleCnt="2"/>
      <dgm:spPr/>
    </dgm:pt>
    <dgm:pt modelId="{EB5FC310-5BB4-4990-8C54-F0EF9CF5D761}" type="pres">
      <dgm:prSet presAssocID="{83DC524C-1565-484F-B874-010BF8574B8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BB34DED-DA3A-4D54-B649-69CF5A77C45D}" type="pres">
      <dgm:prSet presAssocID="{BEE537B0-900E-49B1-8B4E-96DBD57C4427}" presName="Accent1" presStyleCnt="0"/>
      <dgm:spPr/>
    </dgm:pt>
    <dgm:pt modelId="{8B1AE6D6-56AC-47F5-B15A-D197ECC159EF}" type="pres">
      <dgm:prSet presAssocID="{BEE537B0-900E-49B1-8B4E-96DBD57C4427}" presName="Accent" presStyleLbl="node1" presStyleIdx="1" presStyleCnt="2"/>
      <dgm:spPr/>
    </dgm:pt>
    <dgm:pt modelId="{B52EA063-CCFF-4903-B35E-3A68020ABEED}" type="pres">
      <dgm:prSet presAssocID="{BEE537B0-900E-49B1-8B4E-96DBD57C4427}" presName="ParentBackground1" presStyleCnt="0"/>
      <dgm:spPr/>
    </dgm:pt>
    <dgm:pt modelId="{3519A8F0-C9F1-47A2-B333-07AF609F0AA2}" type="pres">
      <dgm:prSet presAssocID="{BEE537B0-900E-49B1-8B4E-96DBD57C4427}" presName="ParentBackground" presStyleLbl="fgAcc1" presStyleIdx="1" presStyleCnt="2"/>
      <dgm:spPr/>
    </dgm:pt>
    <dgm:pt modelId="{BE8F2C02-0007-47EF-83B1-F4A5A2B2EA3F}" type="pres">
      <dgm:prSet presAssocID="{BEE537B0-900E-49B1-8B4E-96DBD57C442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4AEA31C-EFFE-411C-9370-324E0D7EB70A}" srcId="{B39A8C7F-F9E2-4E38-BE1E-4D9A210648FF}" destId="{83DC524C-1565-484F-B874-010BF8574B8F}" srcOrd="1" destOrd="0" parTransId="{BE5BBC96-80C1-4B0E-8286-D67080611D2D}" sibTransId="{87C4BCAA-DBF6-45E8-AE1F-982F9C572FD2}"/>
    <dgm:cxn modelId="{2D90A63B-E5EC-4136-962D-39C871A4F8DE}" type="presOf" srcId="{B39A8C7F-F9E2-4E38-BE1E-4D9A210648FF}" destId="{39724D5A-5006-46DF-BDD0-322E98457C8D}" srcOrd="0" destOrd="0" presId="urn:microsoft.com/office/officeart/2011/layout/CircleProcess"/>
    <dgm:cxn modelId="{F2E0E563-6B7B-47CA-BD7A-443E8F6B1111}" type="presOf" srcId="{83DC524C-1565-484F-B874-010BF8574B8F}" destId="{EB5FC310-5BB4-4990-8C54-F0EF9CF5D761}" srcOrd="1" destOrd="0" presId="urn:microsoft.com/office/officeart/2011/layout/CircleProcess"/>
    <dgm:cxn modelId="{54F95359-C5BE-49BA-96E5-021B1B1F52D4}" type="presOf" srcId="{83DC524C-1565-484F-B874-010BF8574B8F}" destId="{60FFEBA0-4133-4133-93B6-74CC2D3051B4}" srcOrd="0" destOrd="0" presId="urn:microsoft.com/office/officeart/2011/layout/CircleProcess"/>
    <dgm:cxn modelId="{0DDCBFAF-EFD7-448C-BDD9-59446B429FF8}" type="presOf" srcId="{BEE537B0-900E-49B1-8B4E-96DBD57C4427}" destId="{BE8F2C02-0007-47EF-83B1-F4A5A2B2EA3F}" srcOrd="1" destOrd="0" presId="urn:microsoft.com/office/officeart/2011/layout/CircleProcess"/>
    <dgm:cxn modelId="{5D7C09BE-792D-4216-854E-7AD413951CD1}" type="presOf" srcId="{BEE537B0-900E-49B1-8B4E-96DBD57C4427}" destId="{3519A8F0-C9F1-47A2-B333-07AF609F0AA2}" srcOrd="0" destOrd="0" presId="urn:microsoft.com/office/officeart/2011/layout/CircleProcess"/>
    <dgm:cxn modelId="{67FE9AF1-CD15-4C42-B0AD-3B6766168F64}" srcId="{B39A8C7F-F9E2-4E38-BE1E-4D9A210648FF}" destId="{BEE537B0-900E-49B1-8B4E-96DBD57C4427}" srcOrd="0" destOrd="0" parTransId="{06C302A0-3501-46B4-A540-9E15AFB521AF}" sibTransId="{4787BEA5-BEAB-4D44-AE54-D2739F2125EC}"/>
    <dgm:cxn modelId="{A51BA47D-C1DC-4C39-9282-D7F832D1F43E}" type="presParOf" srcId="{39724D5A-5006-46DF-BDD0-322E98457C8D}" destId="{8CF6EAD6-A6D2-4030-A115-F7945673A366}" srcOrd="0" destOrd="0" presId="urn:microsoft.com/office/officeart/2011/layout/CircleProcess"/>
    <dgm:cxn modelId="{34BAF8E0-8232-4D9D-8D48-BC5D9B1DADC4}" type="presParOf" srcId="{8CF6EAD6-A6D2-4030-A115-F7945673A366}" destId="{B6FDB2E4-7298-4412-A304-31D49EB392F2}" srcOrd="0" destOrd="0" presId="urn:microsoft.com/office/officeart/2011/layout/CircleProcess"/>
    <dgm:cxn modelId="{3C5CDB87-B2B9-43F5-B4E1-483E83F47F2F}" type="presParOf" srcId="{39724D5A-5006-46DF-BDD0-322E98457C8D}" destId="{C4A373A3-8BD1-46ED-B302-D96548882792}" srcOrd="1" destOrd="0" presId="urn:microsoft.com/office/officeart/2011/layout/CircleProcess"/>
    <dgm:cxn modelId="{B8F915ED-1BB2-4182-98D5-F564B790EF30}" type="presParOf" srcId="{C4A373A3-8BD1-46ED-B302-D96548882792}" destId="{60FFEBA0-4133-4133-93B6-74CC2D3051B4}" srcOrd="0" destOrd="0" presId="urn:microsoft.com/office/officeart/2011/layout/CircleProcess"/>
    <dgm:cxn modelId="{447C0CD9-2EDB-4C1C-B475-B0D8BA63355E}" type="presParOf" srcId="{39724D5A-5006-46DF-BDD0-322E98457C8D}" destId="{EB5FC310-5BB4-4990-8C54-F0EF9CF5D761}" srcOrd="2" destOrd="0" presId="urn:microsoft.com/office/officeart/2011/layout/CircleProcess"/>
    <dgm:cxn modelId="{C4093E0C-2ACA-4806-91CB-D16E7A0138C7}" type="presParOf" srcId="{39724D5A-5006-46DF-BDD0-322E98457C8D}" destId="{3BB34DED-DA3A-4D54-B649-69CF5A77C45D}" srcOrd="3" destOrd="0" presId="urn:microsoft.com/office/officeart/2011/layout/CircleProcess"/>
    <dgm:cxn modelId="{175AE639-ACA9-4170-A0BC-3636700DA874}" type="presParOf" srcId="{3BB34DED-DA3A-4D54-B649-69CF5A77C45D}" destId="{8B1AE6D6-56AC-47F5-B15A-D197ECC159EF}" srcOrd="0" destOrd="0" presId="urn:microsoft.com/office/officeart/2011/layout/CircleProcess"/>
    <dgm:cxn modelId="{67F84632-C649-4D8D-82CE-B8B70DE6B2AF}" type="presParOf" srcId="{39724D5A-5006-46DF-BDD0-322E98457C8D}" destId="{B52EA063-CCFF-4903-B35E-3A68020ABEED}" srcOrd="4" destOrd="0" presId="urn:microsoft.com/office/officeart/2011/layout/CircleProcess"/>
    <dgm:cxn modelId="{4A3DCB3D-7BC4-4684-B800-A159695033DE}" type="presParOf" srcId="{B52EA063-CCFF-4903-B35E-3A68020ABEED}" destId="{3519A8F0-C9F1-47A2-B333-07AF609F0AA2}" srcOrd="0" destOrd="0" presId="urn:microsoft.com/office/officeart/2011/layout/CircleProcess"/>
    <dgm:cxn modelId="{B62FC267-563A-4B1F-8603-A476242D2350}" type="presParOf" srcId="{39724D5A-5006-46DF-BDD0-322E98457C8D}" destId="{BE8F2C02-0007-47EF-83B1-F4A5A2B2EA3F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E0263-6EE2-4420-8BD7-631AF967A1F2}">
      <dsp:nvSpPr>
        <dsp:cNvPr id="0" name=""/>
        <dsp:cNvSpPr/>
      </dsp:nvSpPr>
      <dsp:spPr>
        <a:xfrm>
          <a:off x="3604061" y="1577303"/>
          <a:ext cx="1515364" cy="721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460"/>
              </a:lnTo>
              <a:lnTo>
                <a:pt x="1515364" y="491460"/>
              </a:lnTo>
              <a:lnTo>
                <a:pt x="1515364" y="721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54C2F-8786-4C07-8130-41E8F3F72946}">
      <dsp:nvSpPr>
        <dsp:cNvPr id="0" name=""/>
        <dsp:cNvSpPr/>
      </dsp:nvSpPr>
      <dsp:spPr>
        <a:xfrm>
          <a:off x="2088696" y="1577303"/>
          <a:ext cx="1515364" cy="721175"/>
        </a:xfrm>
        <a:custGeom>
          <a:avLst/>
          <a:gdLst/>
          <a:ahLst/>
          <a:cxnLst/>
          <a:rect l="0" t="0" r="0" b="0"/>
          <a:pathLst>
            <a:path>
              <a:moveTo>
                <a:pt x="1515364" y="0"/>
              </a:moveTo>
              <a:lnTo>
                <a:pt x="1515364" y="491460"/>
              </a:lnTo>
              <a:lnTo>
                <a:pt x="0" y="491460"/>
              </a:lnTo>
              <a:lnTo>
                <a:pt x="0" y="721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F0B78-265C-4175-83F7-72090236BD42}">
      <dsp:nvSpPr>
        <dsp:cNvPr id="0" name=""/>
        <dsp:cNvSpPr/>
      </dsp:nvSpPr>
      <dsp:spPr>
        <a:xfrm>
          <a:off x="2364217" y="2701"/>
          <a:ext cx="2479687" cy="1574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9C460-E00E-44B9-AA9F-7A3C6CE737EC}">
      <dsp:nvSpPr>
        <dsp:cNvPr id="0" name=""/>
        <dsp:cNvSpPr/>
      </dsp:nvSpPr>
      <dsp:spPr>
        <a:xfrm>
          <a:off x="2639738" y="264446"/>
          <a:ext cx="2479687" cy="1574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4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বাজার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85856" y="310564"/>
        <a:ext cx="2387451" cy="1482365"/>
      </dsp:txXfrm>
    </dsp:sp>
    <dsp:sp modelId="{93F45123-87B7-4AEA-8977-DFA543AD41D2}">
      <dsp:nvSpPr>
        <dsp:cNvPr id="0" name=""/>
        <dsp:cNvSpPr/>
      </dsp:nvSpPr>
      <dsp:spPr>
        <a:xfrm>
          <a:off x="848852" y="2298479"/>
          <a:ext cx="2479687" cy="1574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1058F-DB60-4077-98DE-F8C479F6336F}">
      <dsp:nvSpPr>
        <dsp:cNvPr id="0" name=""/>
        <dsp:cNvSpPr/>
      </dsp:nvSpPr>
      <dsp:spPr>
        <a:xfrm>
          <a:off x="1124373" y="2560223"/>
          <a:ext cx="2479687" cy="1574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মুদ্রা</a:t>
          </a:r>
          <a:r>
            <a:rPr lang="en-US" sz="4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বাজার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70491" y="2606341"/>
        <a:ext cx="2387451" cy="1482365"/>
      </dsp:txXfrm>
    </dsp:sp>
    <dsp:sp modelId="{FA1FC1DF-81C2-4EEE-A2FF-183338029F1D}">
      <dsp:nvSpPr>
        <dsp:cNvPr id="0" name=""/>
        <dsp:cNvSpPr/>
      </dsp:nvSpPr>
      <dsp:spPr>
        <a:xfrm>
          <a:off x="3879581" y="2298479"/>
          <a:ext cx="2479687" cy="1574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E9DB8-824A-4A0A-94BB-64AB756A7DE8}">
      <dsp:nvSpPr>
        <dsp:cNvPr id="0" name=""/>
        <dsp:cNvSpPr/>
      </dsp:nvSpPr>
      <dsp:spPr>
        <a:xfrm>
          <a:off x="4155102" y="2560223"/>
          <a:ext cx="2479687" cy="1574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4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বাজার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01220" y="2606341"/>
        <a:ext cx="2387451" cy="1482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DB2E4-7298-4412-A304-31D49EB392F2}">
      <dsp:nvSpPr>
        <dsp:cNvPr id="0" name=""/>
        <dsp:cNvSpPr/>
      </dsp:nvSpPr>
      <dsp:spPr>
        <a:xfrm>
          <a:off x="2782091" y="626006"/>
          <a:ext cx="1658606" cy="1658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FEBA0-4133-4133-93B6-74CC2D3051B4}">
      <dsp:nvSpPr>
        <dsp:cNvPr id="0" name=""/>
        <dsp:cNvSpPr/>
      </dsp:nvSpPr>
      <dsp:spPr>
        <a:xfrm>
          <a:off x="2837354" y="681302"/>
          <a:ext cx="1547713" cy="15479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পুঁজি</a:t>
          </a:r>
          <a:r>
            <a:rPr lang="en-US" sz="3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বাজার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58771" y="902485"/>
        <a:ext cx="1105614" cy="1105624"/>
      </dsp:txXfrm>
    </dsp:sp>
    <dsp:sp modelId="{8B1AE6D6-56AC-47F5-B15A-D197ECC159EF}">
      <dsp:nvSpPr>
        <dsp:cNvPr id="0" name=""/>
        <dsp:cNvSpPr/>
      </dsp:nvSpPr>
      <dsp:spPr>
        <a:xfrm rot="2700000">
          <a:off x="1068379" y="625821"/>
          <a:ext cx="1658661" cy="165866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9A8F0-C9F1-47A2-B333-07AF609F0AA2}">
      <dsp:nvSpPr>
        <dsp:cNvPr id="0" name=""/>
        <dsp:cNvSpPr/>
      </dsp:nvSpPr>
      <dsp:spPr>
        <a:xfrm>
          <a:off x="1123853" y="681302"/>
          <a:ext cx="1547713" cy="15479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3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বাজার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44902" y="902485"/>
        <a:ext cx="1105614" cy="1105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86BD2-F2ED-454B-A833-BC64C2B59D6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BD70-AE35-4BF2-B357-6AC0870C4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7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9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7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8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.gov.bd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BI-I_Chapter-2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c.gov.bd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5.jpg"/><Relationship Id="rId7" Type="http://schemas.openxmlformats.org/officeDocument/2006/relationships/diagramLayout" Target="../diagrams/layout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7.jpg"/><Relationship Id="rId10" Type="http://schemas.microsoft.com/office/2007/relationships/diagramDrawing" Target="../diagrams/drawing2.xml"/><Relationship Id="rId4" Type="http://schemas.openxmlformats.org/officeDocument/2006/relationships/image" Target="../media/image16.jp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1880"/>
          <a:stretch/>
        </p:blipFill>
        <p:spPr>
          <a:xfrm>
            <a:off x="0" y="0"/>
            <a:ext cx="9091784" cy="6781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066801"/>
            <a:ext cx="8991600" cy="2362200"/>
          </a:xfrm>
        </p:spPr>
        <p:txBody>
          <a:bodyPr>
            <a:noAutofit/>
          </a:bodyPr>
          <a:lstStyle/>
          <a:p>
            <a:r>
              <a:rPr lang="en-US" sz="13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8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82303" y="926431"/>
            <a:ext cx="7560344" cy="4817897"/>
            <a:chOff x="782303" y="926431"/>
            <a:chExt cx="7560344" cy="4817897"/>
          </a:xfrm>
        </p:grpSpPr>
        <p:sp>
          <p:nvSpPr>
            <p:cNvPr id="20" name="TextBox 19"/>
            <p:cNvSpPr txBox="1"/>
            <p:nvPr/>
          </p:nvSpPr>
          <p:spPr>
            <a:xfrm>
              <a:off x="2045370" y="926431"/>
              <a:ext cx="4608093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শেয়ার</a:t>
              </a:r>
              <a:r>
                <a:rPr lang="en-SG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endParaRPr lang="en-SG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6746" y="2189751"/>
              <a:ext cx="6894097" cy="107721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দেশের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২টি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শেয়ার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১)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শেয়ার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		২)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চট্টগ্রাম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শেয়ার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03" y="3633546"/>
              <a:ext cx="3588449" cy="210653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24"/>
            <a:stretch/>
          </p:blipFill>
          <p:spPr>
            <a:xfrm>
              <a:off x="4668253" y="3657601"/>
              <a:ext cx="3674394" cy="2086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00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30969" y="589547"/>
            <a:ext cx="6761747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SG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SG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নিয়ন্ত্রক</a:t>
            </a:r>
            <a:r>
              <a:rPr lang="en-SG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SG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বিএসইসি</a:t>
            </a:r>
            <a:endParaRPr lang="en-SG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594" y="1324478"/>
            <a:ext cx="4922031" cy="2456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586" y="3753862"/>
            <a:ext cx="827321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সিকিউরিটিজ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এক্সচেঞ্জ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(BSEC)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সংবিধিবদ্ধ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এক্সচেঞ্জ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এক্সচেঞ্জের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মূল্যসমূহের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গতিপ্রকৃতি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অধীনস্ত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স্বার্থসংরক্ষণ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পুঁজিবাজারকে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1993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08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সিকিউরিটিজ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এক্সচেঞ্জ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1993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2012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এসইসি’র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বিএসইসি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https://www.sec.gov.bd/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752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9522" y="884905"/>
            <a:ext cx="457200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SG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hlinkClick r:id="rId2" action="ppaction://hlinkfile"/>
          </p:cNvPr>
          <p:cNvSpPr/>
          <p:nvPr/>
        </p:nvSpPr>
        <p:spPr>
          <a:xfrm>
            <a:off x="2069431" y="2839454"/>
            <a:ext cx="4487779" cy="1864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0366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1536" y="1120880"/>
            <a:ext cx="473423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419" y="2802195"/>
            <a:ext cx="7683910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https://www.sec.gov.bd/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ভিজিট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বিএসইসি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9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hanky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418" y="983632"/>
            <a:ext cx="7654413" cy="44160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B85D-39AC-4C9B-A652-C58CB1B96937}" type="datetime1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CEDP_Teacher's Training_8th Batch_Management_Group-6/F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8E3-2ACC-435A-99A7-6B78584471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44"/>
    </mc:Choice>
    <mc:Fallback xmlns="">
      <p:transition advTm="120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81864" y="3934325"/>
            <a:ext cx="1612232" cy="2165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3" name="Picture 2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0" r="1880"/>
              <a:stretch/>
            </p:blipFill>
            <p:spPr>
              <a:xfrm>
                <a:off x="0" y="0"/>
                <a:ext cx="9091784" cy="6781800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04" b="5179"/>
                <a:stretch/>
              </p:blipFill>
              <p:spPr>
                <a:xfrm>
                  <a:off x="4584032" y="0"/>
                  <a:ext cx="4559968" cy="4843489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53" b="5094"/>
                <a:stretch/>
              </p:blipFill>
              <p:spPr>
                <a:xfrm>
                  <a:off x="0" y="1949116"/>
                  <a:ext cx="4596063" cy="4908884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9928" y="4785631"/>
                  <a:ext cx="2619946" cy="2072369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794085" y="6160168"/>
                  <a:ext cx="1612232" cy="216569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064" y="24064"/>
                  <a:ext cx="1905000" cy="1905000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088"/>
                <a:stretch/>
              </p:blipFill>
              <p:spPr>
                <a:xfrm>
                  <a:off x="2237873" y="0"/>
                  <a:ext cx="2057400" cy="197317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</p:grpSp>
        <p:sp>
          <p:nvSpPr>
            <p:cNvPr id="16" name="Rectangle 15"/>
            <p:cNvSpPr/>
            <p:nvPr/>
          </p:nvSpPr>
          <p:spPr>
            <a:xfrm>
              <a:off x="5342019" y="3922295"/>
              <a:ext cx="1528013" cy="2406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Process 14"/>
          <p:cNvSpPr/>
          <p:nvPr/>
        </p:nvSpPr>
        <p:spPr>
          <a:xfrm>
            <a:off x="2792786" y="4566173"/>
            <a:ext cx="3487698" cy="1606032"/>
          </a:xfrm>
          <a:prstGeom prst="flowChartProcess">
            <a:avLst/>
          </a:prstGeom>
          <a:solidFill>
            <a:srgbClr val="FFFF00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আতিক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কো-অর্ডিনেটর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7924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81964" y="421103"/>
            <a:ext cx="5052762" cy="953168"/>
          </a:xfrm>
          <a:solidFill>
            <a:schemeClr val="bg2"/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2146852" y="5685177"/>
            <a:ext cx="4546048" cy="954156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205947" y="5857458"/>
            <a:ext cx="755375" cy="781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977820" y="5824325"/>
            <a:ext cx="755375" cy="781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8619" y="1487724"/>
            <a:ext cx="8430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নিউজে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শুনেছে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দেখেছে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6334" y="2117558"/>
            <a:ext cx="8240465" cy="3741820"/>
            <a:chOff x="446334" y="2117558"/>
            <a:chExt cx="8240465" cy="3741820"/>
          </a:xfrm>
        </p:grpSpPr>
        <p:sp>
          <p:nvSpPr>
            <p:cNvPr id="5" name="Rectangle 4"/>
            <p:cNvSpPr/>
            <p:nvPr/>
          </p:nvSpPr>
          <p:spPr>
            <a:xfrm>
              <a:off x="446334" y="2129589"/>
              <a:ext cx="4017383" cy="37297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>
                <a:buFont typeface="+mj-lt"/>
                <a:buAutoNum type="arabicPeriod"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শেয়ার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>
                <a:buFont typeface="+mj-lt"/>
                <a:buAutoNum type="arabicPeriod"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বিএসইসি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দেশের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২টি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পুঁজি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নিয়ন্ত্রক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সংস্থা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>
                <a:buFont typeface="+mj-lt"/>
                <a:buAutoNum type="arabicPeriod"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স্টক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একচেঞ্জ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>
                <a:buFont typeface="+mj-lt"/>
                <a:buAutoNum type="arabicPeriod"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জেড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ক্যাটাগরি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>
                <a:buFont typeface="+mj-lt"/>
                <a:buAutoNum type="arabicPeriod"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সূচক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69416" y="2117558"/>
              <a:ext cx="4017383" cy="37297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7.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বিনিয়োগকারী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8.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পুঁজি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9.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ডিএসই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10.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নিয়ন্ত্রক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সংস্থার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ভূমিকা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11.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ক্যাটাগরি-এন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12.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রেগুলেটর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13.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8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13159" y="651208"/>
            <a:ext cx="38100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SG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SG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SG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endParaRPr lang="en-SG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397" y="5122941"/>
              <a:ext cx="2876550" cy="15906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993" y="3989221"/>
              <a:ext cx="4311007" cy="28687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094" y="2845469"/>
              <a:ext cx="2857500" cy="1600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5" y="4511846"/>
              <a:ext cx="2312069" cy="231206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76537" cy="282742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16645"/>
              <a:ext cx="3243753" cy="16831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97"/>
            <a:stretch/>
          </p:blipFill>
          <p:spPr>
            <a:xfrm>
              <a:off x="5967664" y="2863514"/>
              <a:ext cx="3144900" cy="1430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3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66975" y="388937"/>
            <a:ext cx="4225925" cy="1033463"/>
          </a:xfrm>
          <a:solidFill>
            <a:schemeClr val="bg2"/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2146852" y="5781433"/>
            <a:ext cx="4546048" cy="954156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205947" y="5857458"/>
            <a:ext cx="755375" cy="781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977820" y="5824325"/>
            <a:ext cx="755375" cy="781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5013" y="1659861"/>
            <a:ext cx="8361947" cy="4115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সংস্থাসমূহের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বিএসইসি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0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461" y="629822"/>
            <a:ext cx="5760118" cy="789906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75387553"/>
              </p:ext>
            </p:extLst>
          </p:nvPr>
        </p:nvGraphicFramePr>
        <p:xfrm>
          <a:off x="866272" y="1914356"/>
          <a:ext cx="7483643" cy="413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05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26444" y="1503949"/>
            <a:ext cx="7267062" cy="3767789"/>
            <a:chOff x="926444" y="1503949"/>
            <a:chExt cx="7267062" cy="3767789"/>
          </a:xfrm>
        </p:grpSpPr>
        <p:sp>
          <p:nvSpPr>
            <p:cNvPr id="7" name="TextBox 6"/>
            <p:cNvSpPr txBox="1"/>
            <p:nvPr/>
          </p:nvSpPr>
          <p:spPr>
            <a:xfrm>
              <a:off x="1732547" y="1503949"/>
              <a:ext cx="5715000" cy="15081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আর্থিক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বাজারে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স্বল্পমেয়াদি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দীর্ঘমেয়াদি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আর্থিক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সম্পদের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কেনা-বেচা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আর্থিক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6444" y="3332746"/>
              <a:ext cx="3453063" cy="19389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মূদ্রা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বাজারে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স্বল্পমেয়াদি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আর্থিক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সম্পদের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কেনা-বেচা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মুদ্রা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0443" y="3332741"/>
              <a:ext cx="3453063" cy="19389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মূলধন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বাজারে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দীর্ঘমেয়াদি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আর্থিক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সম্পদের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কেনা-বেচা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মূলধন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1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4469" y="-96254"/>
            <a:ext cx="9059532" cy="6389772"/>
            <a:chOff x="84469" y="-96254"/>
            <a:chExt cx="9059532" cy="63897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32" y="2259424"/>
              <a:ext cx="4025316" cy="230405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86" y="528386"/>
              <a:ext cx="2790825" cy="1638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9" y="4619124"/>
              <a:ext cx="2790825" cy="16383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359" y="4584295"/>
              <a:ext cx="2911642" cy="1709223"/>
            </a:xfrm>
            <a:prstGeom prst="rect">
              <a:avLst/>
            </a:prstGeom>
          </p:spPr>
        </p:pic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581576063"/>
                </p:ext>
              </p:extLst>
            </p:nvPr>
          </p:nvGraphicFramePr>
          <p:xfrm>
            <a:off x="3978442" y="-96254"/>
            <a:ext cx="5165558" cy="29103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pSp>
          <p:nvGrpSpPr>
            <p:cNvPr id="10" name="Group 9"/>
            <p:cNvGrpSpPr/>
            <p:nvPr/>
          </p:nvGrpSpPr>
          <p:grpSpPr>
            <a:xfrm>
              <a:off x="3224456" y="4632158"/>
              <a:ext cx="2671011" cy="1636295"/>
              <a:chOff x="5329985" y="2310063"/>
              <a:chExt cx="2671011" cy="1636295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5329985" y="2310063"/>
                <a:ext cx="2671011" cy="1636295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স্বল্প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মেয়াদি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বাজার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দীর্ঘ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মেয়াদি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বাজার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Pentagon 8"/>
              <p:cNvSpPr/>
              <p:nvPr/>
            </p:nvSpPr>
            <p:spPr>
              <a:xfrm>
                <a:off x="5510459" y="3019926"/>
                <a:ext cx="2298032" cy="180474"/>
              </a:xfrm>
              <a:prstGeom prst="homePlat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511848" y="2442410"/>
              <a:ext cx="4078705" cy="1864894"/>
              <a:chOff x="4343400" y="2442410"/>
              <a:chExt cx="4078705" cy="186489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343400" y="2442410"/>
                <a:ext cx="1937084" cy="1780673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মুদ্রা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বাজার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485021" y="2526631"/>
                <a:ext cx="1937084" cy="1780673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মুলধন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বাজার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Frame 12"/>
              <p:cNvSpPr/>
              <p:nvPr/>
            </p:nvSpPr>
            <p:spPr>
              <a:xfrm>
                <a:off x="6063916" y="2514599"/>
                <a:ext cx="661737" cy="1708484"/>
              </a:xfrm>
              <a:prstGeom prst="fram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945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1103" y="457200"/>
            <a:ext cx="8325852" cy="5877426"/>
            <a:chOff x="421103" y="457200"/>
            <a:chExt cx="8325852" cy="5877426"/>
          </a:xfrm>
        </p:grpSpPr>
        <p:sp>
          <p:nvSpPr>
            <p:cNvPr id="20" name="TextBox 19"/>
            <p:cNvSpPr txBox="1"/>
            <p:nvPr/>
          </p:nvSpPr>
          <p:spPr>
            <a:xfrm>
              <a:off x="1383633" y="457200"/>
              <a:ext cx="6176211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আর্থিক</a:t>
              </a:r>
              <a:r>
                <a:rPr lang="en-SG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বাজারের</a:t>
              </a:r>
              <a:r>
                <a:rPr lang="en-SG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নিয়ন্ত্রক</a:t>
              </a:r>
              <a:r>
                <a:rPr lang="en-SG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সংস্থাসমূহ</a:t>
              </a:r>
              <a:endParaRPr lang="en-SG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28265" y="3272589"/>
              <a:ext cx="7188515" cy="3062037"/>
              <a:chOff x="913396" y="3075424"/>
              <a:chExt cx="7564570" cy="417360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396" y="5281864"/>
                <a:ext cx="3481225" cy="192504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8145" y="5305926"/>
                <a:ext cx="3469821" cy="19431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190" y="3075424"/>
                <a:ext cx="2112196" cy="2112196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397"/>
              <a:stretch/>
            </p:blipFill>
            <p:spPr>
              <a:xfrm>
                <a:off x="4656797" y="3308682"/>
                <a:ext cx="3781999" cy="1720518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421103" y="1419724"/>
              <a:ext cx="8325852" cy="15696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নিয়ন্ত্রক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সংস্থা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৪টি</a:t>
              </a:r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১)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বিএসইসি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				২)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ব্যাংক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৩)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বিমা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উন্নয়ন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নিয়ন্ত্রণ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কর্তৃপক্ষ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	৪)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ঋণ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নিয়ন্ত্রণ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কর্তৃপক্ষ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979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355</Words>
  <Application>Microsoft Office PowerPoint</Application>
  <PresentationFormat>On-screen Show (4:3)</PresentationFormat>
  <Paragraphs>65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সবাইকে শুভেচ্ছা</vt:lpstr>
      <vt:lpstr>PowerPoint Presentation</vt:lpstr>
      <vt:lpstr>ভিডিও বিশ্লেষণ ফল</vt:lpstr>
      <vt:lpstr>PowerPoint Presentation</vt:lpstr>
      <vt:lpstr>শিখন ফল</vt:lpstr>
      <vt:lpstr>মুদ্রা বাজার ও মূলধন বাজার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Raozan College</dc:creator>
  <cp:lastModifiedBy>Raozan College</cp:lastModifiedBy>
  <cp:revision>303</cp:revision>
  <dcterms:created xsi:type="dcterms:W3CDTF">2019-06-11T16:39:17Z</dcterms:created>
  <dcterms:modified xsi:type="dcterms:W3CDTF">2020-12-23T10:05:29Z</dcterms:modified>
</cp:coreProperties>
</file>