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6" r:id="rId4"/>
    <p:sldId id="278" r:id="rId5"/>
    <p:sldId id="292" r:id="rId6"/>
    <p:sldId id="290" r:id="rId7"/>
    <p:sldId id="279" r:id="rId8"/>
    <p:sldId id="280" r:id="rId9"/>
    <p:sldId id="281" r:id="rId10"/>
    <p:sldId id="283" r:id="rId11"/>
    <p:sldId id="291" r:id="rId12"/>
    <p:sldId id="293" r:id="rId13"/>
    <p:sldId id="287" r:id="rId14"/>
    <p:sldId id="294" r:id="rId15"/>
    <p:sldId id="295" r:id="rId16"/>
    <p:sldId id="296" r:id="rId17"/>
    <p:sldId id="264" r:id="rId18"/>
    <p:sldId id="286" r:id="rId19"/>
    <p:sldId id="265" r:id="rId20"/>
    <p:sldId id="289" r:id="rId21"/>
    <p:sldId id="268" r:id="rId22"/>
    <p:sldId id="269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5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7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09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gradFill>
            <a:gsLst>
              <a:gs pos="47780">
                <a:schemeClr val="accent1">
                  <a:lumMod val="75000"/>
                </a:schemeClr>
              </a:gs>
              <a:gs pos="59000">
                <a:srgbClr val="FFFF00"/>
              </a:gs>
              <a:gs pos="38928">
                <a:srgbClr val="FFFF00"/>
              </a:gs>
              <a:gs pos="27424">
                <a:srgbClr val="FF0000"/>
              </a:gs>
              <a:gs pos="14134">
                <a:srgbClr val="FFFF00"/>
              </a:gs>
              <a:gs pos="0">
                <a:schemeClr val="accent1">
                  <a:lumMod val="40000"/>
                  <a:lumOff val="60000"/>
                </a:schemeClr>
              </a:gs>
              <a:gs pos="74000">
                <a:schemeClr val="accent1">
                  <a:lumMod val="50000"/>
                </a:schemeClr>
              </a:gs>
              <a:gs pos="83000">
                <a:srgbClr val="00B05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effectLst>
            <a:softEdge rad="12700"/>
          </a:effectLst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78634" y="6488668"/>
            <a:ext cx="872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Nahid</a:t>
            </a:r>
            <a:r>
              <a:rPr lang="en-US" baseline="0" dirty="0"/>
              <a:t> Akhtar </a:t>
            </a:r>
            <a:r>
              <a:rPr lang="en-US" baseline="0" dirty="0" err="1"/>
              <a:t>parvin.assistant</a:t>
            </a:r>
            <a:r>
              <a:rPr lang="en-US" baseline="0" dirty="0"/>
              <a:t> </a:t>
            </a:r>
            <a:r>
              <a:rPr lang="en-US" baseline="0" dirty="0" err="1"/>
              <a:t>teacher,jagodishpur</a:t>
            </a:r>
            <a:r>
              <a:rPr lang="en-US" baseline="0" dirty="0"/>
              <a:t> </a:t>
            </a:r>
            <a:r>
              <a:rPr lang="en-US" baseline="0" dirty="0" err="1"/>
              <a:t>govt.primary</a:t>
            </a:r>
            <a:r>
              <a:rPr lang="en-US" baseline="0" dirty="0"/>
              <a:t> </a:t>
            </a:r>
            <a:r>
              <a:rPr lang="en-US" baseline="0" dirty="0" err="1"/>
              <a:t>school,taragonj,Rangpur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6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0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3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6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9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4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gradFill>
            <a:gsLst>
              <a:gs pos="47780">
                <a:schemeClr val="accent1">
                  <a:lumMod val="75000"/>
                </a:schemeClr>
              </a:gs>
              <a:gs pos="59000">
                <a:srgbClr val="FFFF00"/>
              </a:gs>
              <a:gs pos="38928">
                <a:srgbClr val="FFFF00"/>
              </a:gs>
              <a:gs pos="27424">
                <a:srgbClr val="FF0000"/>
              </a:gs>
              <a:gs pos="14134">
                <a:srgbClr val="FFFF00"/>
              </a:gs>
              <a:gs pos="0">
                <a:schemeClr val="accent1">
                  <a:lumMod val="40000"/>
                  <a:lumOff val="60000"/>
                </a:schemeClr>
              </a:gs>
              <a:gs pos="74000">
                <a:schemeClr val="accent1">
                  <a:lumMod val="50000"/>
                </a:schemeClr>
              </a:gs>
              <a:gs pos="83000">
                <a:srgbClr val="00B05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63373" y="6537905"/>
            <a:ext cx="886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Nahid</a:t>
            </a:r>
            <a:r>
              <a:rPr lang="en-US" dirty="0"/>
              <a:t> Akhtar </a:t>
            </a:r>
            <a:r>
              <a:rPr lang="en-US" dirty="0" err="1"/>
              <a:t>parvin.assistant</a:t>
            </a:r>
            <a:r>
              <a:rPr lang="en-US" dirty="0"/>
              <a:t> </a:t>
            </a:r>
            <a:r>
              <a:rPr lang="en-US" dirty="0" err="1"/>
              <a:t>teacher,jagodishpur</a:t>
            </a:r>
            <a:r>
              <a:rPr lang="en-US" baseline="0" dirty="0"/>
              <a:t> </a:t>
            </a:r>
            <a:r>
              <a:rPr lang="en-US" baseline="0" dirty="0" err="1"/>
              <a:t>govt.primary</a:t>
            </a:r>
            <a:r>
              <a:rPr lang="en-US" baseline="0" dirty="0"/>
              <a:t> </a:t>
            </a:r>
            <a:r>
              <a:rPr lang="en-US" baseline="0" dirty="0" err="1"/>
              <a:t>school,taragonj,Rangpur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1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CF85DE-F56E-4E48-9034-54F748E21EE8}"/>
              </a:ext>
            </a:extLst>
          </p:cNvPr>
          <p:cNvSpPr txBox="1"/>
          <p:nvPr/>
        </p:nvSpPr>
        <p:spPr>
          <a:xfrm>
            <a:off x="553758" y="4146117"/>
            <a:ext cx="276859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Nahid Akhtar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parvin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Jagodishpur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government</a:t>
            </a:r>
          </a:p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primary school.</a:t>
            </a:r>
          </a:p>
          <a:p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Ekarchali,taragong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rangpur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4BDD7F-8DEA-48AF-AEAF-B6947607F2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98" y="386009"/>
            <a:ext cx="2985720" cy="37578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FF1B62-9A1A-4731-A638-2E64D04460D0}"/>
              </a:ext>
            </a:extLst>
          </p:cNvPr>
          <p:cNvSpPr/>
          <p:nvPr/>
        </p:nvSpPr>
        <p:spPr>
          <a:xfrm>
            <a:off x="3395195" y="383719"/>
            <a:ext cx="4820550" cy="17543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</a:t>
            </a:r>
          </a:p>
          <a:p>
            <a:pPr algn="ctr"/>
            <a:r>
              <a:rPr lang="en-US" sz="5400" b="1" u="sng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my online class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4F2EE-DB0A-4899-9298-C6207941CDD6}"/>
              </a:ext>
            </a:extLst>
          </p:cNvPr>
          <p:cNvSpPr txBox="1"/>
          <p:nvPr/>
        </p:nvSpPr>
        <p:spPr>
          <a:xfrm>
            <a:off x="8849711" y="4253990"/>
            <a:ext cx="31154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 : Five</a:t>
            </a: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: 1 - Hello</a:t>
            </a: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: 2-3</a:t>
            </a: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 : 2,3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A7290B-8B65-45DB-9924-9E03F061A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667" y="383720"/>
            <a:ext cx="3174517" cy="37601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Star: 4 Points 1">
            <a:extLst>
              <a:ext uri="{FF2B5EF4-FFF2-40B4-BE49-F238E27FC236}">
                <a16:creationId xmlns:a16="http://schemas.microsoft.com/office/drawing/2014/main" id="{9A86EA5F-F9F1-4C22-9B6E-C52B47095473}"/>
              </a:ext>
            </a:extLst>
          </p:cNvPr>
          <p:cNvSpPr/>
          <p:nvPr/>
        </p:nvSpPr>
        <p:spPr>
          <a:xfrm>
            <a:off x="5188526" y="2743200"/>
            <a:ext cx="928255" cy="3449782"/>
          </a:xfrm>
          <a:prstGeom prst="star4">
            <a:avLst/>
          </a:prstGeom>
          <a:solidFill>
            <a:srgbClr val="C0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FCE56C-9AE0-4C4E-B76A-1A0747FD9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35" y="277091"/>
            <a:ext cx="11693237" cy="5500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A7ACF9-DCDB-4C41-BB58-D7C510A3110A}"/>
              </a:ext>
            </a:extLst>
          </p:cNvPr>
          <p:cNvSpPr txBox="1"/>
          <p:nvPr/>
        </p:nvSpPr>
        <p:spPr>
          <a:xfrm>
            <a:off x="387927" y="5874328"/>
            <a:ext cx="1180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Jessica: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going to Chittagong. I’m on holyday with my father.</a:t>
            </a:r>
          </a:p>
        </p:txBody>
      </p:sp>
    </p:spTree>
    <p:extLst>
      <p:ext uri="{BB962C8B-B14F-4D97-AF65-F5344CB8AC3E}">
        <p14:creationId xmlns:p14="http://schemas.microsoft.com/office/powerpoint/2010/main" val="930625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F1BD9C-82CE-4EDA-A3FB-499F8BE91DAE}"/>
              </a:ext>
            </a:extLst>
          </p:cNvPr>
          <p:cNvSpPr txBox="1"/>
          <p:nvPr/>
        </p:nvSpPr>
        <p:spPr>
          <a:xfrm>
            <a:off x="512618" y="5555673"/>
            <a:ext cx="11443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Really?Where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you from?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7AD25B-9061-4C91-B194-43ED69BD9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28" y="235527"/>
            <a:ext cx="11720943" cy="53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4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191193-A50A-4D4D-A4F0-8619E580E64A}"/>
              </a:ext>
            </a:extLst>
          </p:cNvPr>
          <p:cNvSpPr txBox="1"/>
          <p:nvPr/>
        </p:nvSpPr>
        <p:spPr>
          <a:xfrm>
            <a:off x="630381" y="5666510"/>
            <a:ext cx="1098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from the United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Kingdom.Are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from Dhaka?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9F76C-926E-479A-951C-8718D7B2A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221674"/>
            <a:ext cx="11783014" cy="535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49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7EF573-C49B-4B86-A73A-8CEDAC405947}"/>
              </a:ext>
            </a:extLst>
          </p:cNvPr>
          <p:cNvSpPr txBox="1"/>
          <p:nvPr/>
        </p:nvSpPr>
        <p:spPr>
          <a:xfrm>
            <a:off x="290945" y="5448403"/>
            <a:ext cx="11617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No,I’m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Sylhet.That’s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where we’re going.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train is leaving in 10 minutes.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86ADE1-8DD1-49A2-893A-8008C61C5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19" y="200156"/>
            <a:ext cx="11623962" cy="538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24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E80A00-82DA-410E-AA92-C3B20FBF4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77092"/>
            <a:ext cx="11623964" cy="5276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2FD1B8-D231-4EE0-8D99-A56DB6DE1F16}"/>
              </a:ext>
            </a:extLst>
          </p:cNvPr>
          <p:cNvSpPr txBox="1"/>
          <p:nvPr/>
        </p:nvSpPr>
        <p:spPr>
          <a:xfrm>
            <a:off x="526473" y="5846618"/>
            <a:ext cx="1133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Jessica: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good journey.</a:t>
            </a:r>
          </a:p>
        </p:txBody>
      </p:sp>
    </p:spTree>
    <p:extLst>
      <p:ext uri="{BB962C8B-B14F-4D97-AF65-F5344CB8AC3E}">
        <p14:creationId xmlns:p14="http://schemas.microsoft.com/office/powerpoint/2010/main" val="160814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71715-0A83-42A2-BB88-EE2D9EE6A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83" y="235527"/>
            <a:ext cx="11776362" cy="5569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1E95E4-E26F-45B7-A575-AE8E57A5B85A}"/>
              </a:ext>
            </a:extLst>
          </p:cNvPr>
          <p:cNvSpPr txBox="1"/>
          <p:nvPr/>
        </p:nvSpPr>
        <p:spPr>
          <a:xfrm>
            <a:off x="332509" y="5805055"/>
            <a:ext cx="1165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Sima: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.Nice meeting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you,Jessika.Have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 in Chittagong.</a:t>
            </a:r>
          </a:p>
        </p:txBody>
      </p:sp>
    </p:spTree>
    <p:extLst>
      <p:ext uri="{BB962C8B-B14F-4D97-AF65-F5344CB8AC3E}">
        <p14:creationId xmlns:p14="http://schemas.microsoft.com/office/powerpoint/2010/main" val="3310699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B9889A-FC39-49DB-9BE1-4349A1901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83" y="249382"/>
            <a:ext cx="11707090" cy="563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F18C69-4A97-4087-BD43-CEE453C975B5}"/>
              </a:ext>
            </a:extLst>
          </p:cNvPr>
          <p:cNvSpPr txBox="1"/>
          <p:nvPr/>
        </p:nvSpPr>
        <p:spPr>
          <a:xfrm>
            <a:off x="374073" y="5888182"/>
            <a:ext cx="1152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Jessica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:Thanks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.Nice meeting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you,too,sima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0672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2883A9-FD44-4E1B-985A-3135F332DAAB}"/>
              </a:ext>
            </a:extLst>
          </p:cNvPr>
          <p:cNvSpPr txBox="1"/>
          <p:nvPr/>
        </p:nvSpPr>
        <p:spPr>
          <a:xfrm>
            <a:off x="6570937" y="4652456"/>
            <a:ext cx="1034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7A6E9-F008-486A-919A-9D22CB167677}"/>
              </a:ext>
            </a:extLst>
          </p:cNvPr>
          <p:cNvSpPr txBox="1"/>
          <p:nvPr/>
        </p:nvSpPr>
        <p:spPr>
          <a:xfrm>
            <a:off x="145961" y="2864809"/>
            <a:ext cx="29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Train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BBCA40D8-A760-4EC2-BB59-3D7130C6B071}"/>
              </a:ext>
            </a:extLst>
          </p:cNvPr>
          <p:cNvSpPr/>
          <p:nvPr/>
        </p:nvSpPr>
        <p:spPr>
          <a:xfrm>
            <a:off x="3240055" y="3146497"/>
            <a:ext cx="4892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F91F6-3F3D-4D22-9C91-F5BD96E4C0CC}"/>
              </a:ext>
            </a:extLst>
          </p:cNvPr>
          <p:cNvSpPr txBox="1"/>
          <p:nvPr/>
        </p:nvSpPr>
        <p:spPr>
          <a:xfrm>
            <a:off x="4087691" y="2769394"/>
            <a:ext cx="1639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TRA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7EED6-DAD3-455C-B987-0731BB70E2C0}"/>
              </a:ext>
            </a:extLst>
          </p:cNvPr>
          <p:cNvSpPr txBox="1"/>
          <p:nvPr/>
        </p:nvSpPr>
        <p:spPr>
          <a:xfrm>
            <a:off x="6444534" y="2760740"/>
            <a:ext cx="116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7BC6E-F1A3-45B5-83B3-4A743118FC55}"/>
              </a:ext>
            </a:extLst>
          </p:cNvPr>
          <p:cNvSpPr txBox="1"/>
          <p:nvPr/>
        </p:nvSpPr>
        <p:spPr>
          <a:xfrm>
            <a:off x="8900748" y="2772476"/>
            <a:ext cx="237298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TRAIN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52759-9A4E-4605-951B-DD5D4820E0B7}"/>
              </a:ext>
            </a:extLst>
          </p:cNvPr>
          <p:cNvSpPr txBox="1"/>
          <p:nvPr/>
        </p:nvSpPr>
        <p:spPr>
          <a:xfrm>
            <a:off x="131090" y="4652456"/>
            <a:ext cx="2922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Leaving</a:t>
            </a:r>
          </a:p>
        </p:txBody>
      </p:sp>
      <p:sp>
        <p:nvSpPr>
          <p:cNvPr id="9" name="Right Arrow 10">
            <a:extLst>
              <a:ext uri="{FF2B5EF4-FFF2-40B4-BE49-F238E27FC236}">
                <a16:creationId xmlns:a16="http://schemas.microsoft.com/office/drawing/2014/main" id="{6B977FED-C57B-473E-B5C8-97FED9D447EF}"/>
              </a:ext>
            </a:extLst>
          </p:cNvPr>
          <p:cNvSpPr/>
          <p:nvPr/>
        </p:nvSpPr>
        <p:spPr>
          <a:xfrm>
            <a:off x="3136985" y="4915554"/>
            <a:ext cx="4892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C942E-D6B6-4040-AA75-BA53D72A7E8A}"/>
              </a:ext>
            </a:extLst>
          </p:cNvPr>
          <p:cNvSpPr txBox="1"/>
          <p:nvPr/>
        </p:nvSpPr>
        <p:spPr>
          <a:xfrm>
            <a:off x="3941788" y="4714011"/>
            <a:ext cx="1425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LEAV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47B16-5065-4596-984C-2BA3C9F2CE03}"/>
              </a:ext>
            </a:extLst>
          </p:cNvPr>
          <p:cNvSpPr txBox="1"/>
          <p:nvPr/>
        </p:nvSpPr>
        <p:spPr>
          <a:xfrm>
            <a:off x="8900748" y="4683234"/>
            <a:ext cx="287420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LEAVING</a:t>
            </a:r>
          </a:p>
        </p:txBody>
      </p:sp>
      <p:sp>
        <p:nvSpPr>
          <p:cNvPr id="12" name="Right Arrow 14">
            <a:extLst>
              <a:ext uri="{FF2B5EF4-FFF2-40B4-BE49-F238E27FC236}">
                <a16:creationId xmlns:a16="http://schemas.microsoft.com/office/drawing/2014/main" id="{C07566D8-EE33-44B3-8DEB-737E31840137}"/>
              </a:ext>
            </a:extLst>
          </p:cNvPr>
          <p:cNvSpPr/>
          <p:nvPr/>
        </p:nvSpPr>
        <p:spPr>
          <a:xfrm>
            <a:off x="8043190" y="5013955"/>
            <a:ext cx="4892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3" name="Right Arrow 15">
            <a:extLst>
              <a:ext uri="{FF2B5EF4-FFF2-40B4-BE49-F238E27FC236}">
                <a16:creationId xmlns:a16="http://schemas.microsoft.com/office/drawing/2014/main" id="{9901F761-8F9E-4F8C-847B-F93EF2253412}"/>
              </a:ext>
            </a:extLst>
          </p:cNvPr>
          <p:cNvSpPr/>
          <p:nvPr/>
        </p:nvSpPr>
        <p:spPr>
          <a:xfrm>
            <a:off x="8043190" y="2994097"/>
            <a:ext cx="4892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5" name="Plaque 14">
            <a:extLst>
              <a:ext uri="{FF2B5EF4-FFF2-40B4-BE49-F238E27FC236}">
                <a16:creationId xmlns:a16="http://schemas.microsoft.com/office/drawing/2014/main" id="{56A9A358-36DF-4BC0-925A-150F824B9BF7}"/>
              </a:ext>
            </a:extLst>
          </p:cNvPr>
          <p:cNvSpPr/>
          <p:nvPr/>
        </p:nvSpPr>
        <p:spPr>
          <a:xfrm>
            <a:off x="2556917" y="442180"/>
            <a:ext cx="6341503" cy="1295400"/>
          </a:xfrm>
          <a:prstGeom prst="plaque">
            <a:avLst>
              <a:gd name="adj" fmla="val 1694"/>
            </a:avLst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2688072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C9A5B16-C1E9-4EA4-B70B-D532ADFC5283}"/>
              </a:ext>
            </a:extLst>
          </p:cNvPr>
          <p:cNvGrpSpPr/>
          <p:nvPr/>
        </p:nvGrpSpPr>
        <p:grpSpPr>
          <a:xfrm>
            <a:off x="4685387" y="3535744"/>
            <a:ext cx="3303656" cy="2195261"/>
            <a:chOff x="3211903" y="2738920"/>
            <a:chExt cx="3303656" cy="219526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2CAB526-C7D0-4EBE-ACA3-4F55802C79C3}"/>
                </a:ext>
              </a:extLst>
            </p:cNvPr>
            <p:cNvSpPr/>
            <p:nvPr/>
          </p:nvSpPr>
          <p:spPr>
            <a:xfrm>
              <a:off x="3211903" y="3071295"/>
              <a:ext cx="2884097" cy="1862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140044-A1CE-4F13-8FE3-BBFAA707022C}"/>
                </a:ext>
              </a:extLst>
            </p:cNvPr>
            <p:cNvSpPr/>
            <p:nvPr/>
          </p:nvSpPr>
          <p:spPr>
            <a:xfrm>
              <a:off x="3858313" y="2738920"/>
              <a:ext cx="265724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sima 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3E3D51-1635-4FAB-B9BB-9EC1E68E802D}"/>
              </a:ext>
            </a:extLst>
          </p:cNvPr>
          <p:cNvGrpSpPr/>
          <p:nvPr/>
        </p:nvGrpSpPr>
        <p:grpSpPr>
          <a:xfrm>
            <a:off x="599967" y="866259"/>
            <a:ext cx="3436289" cy="2276434"/>
            <a:chOff x="599968" y="866259"/>
            <a:chExt cx="2524886" cy="2276434"/>
          </a:xfrm>
        </p:grpSpPr>
        <p:sp>
          <p:nvSpPr>
            <p:cNvPr id="6" name="Heart 5">
              <a:extLst>
                <a:ext uri="{FF2B5EF4-FFF2-40B4-BE49-F238E27FC236}">
                  <a16:creationId xmlns:a16="http://schemas.microsoft.com/office/drawing/2014/main" id="{21C0DFFB-16C8-49EF-813F-133A7A56D30A}"/>
                </a:ext>
              </a:extLst>
            </p:cNvPr>
            <p:cNvSpPr/>
            <p:nvPr/>
          </p:nvSpPr>
          <p:spPr>
            <a:xfrm>
              <a:off x="599968" y="866259"/>
              <a:ext cx="2524886" cy="1967546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CF5FB02-458D-4DF5-B1BD-9BECD85D1E24}"/>
                </a:ext>
              </a:extLst>
            </p:cNvPr>
            <p:cNvSpPr/>
            <p:nvPr/>
          </p:nvSpPr>
          <p:spPr>
            <a:xfrm>
              <a:off x="1048135" y="1388367"/>
              <a:ext cx="157716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Jessica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C4D0BB-04B7-43AD-8873-29B451BA7F65}"/>
              </a:ext>
            </a:extLst>
          </p:cNvPr>
          <p:cNvGrpSpPr/>
          <p:nvPr/>
        </p:nvGrpSpPr>
        <p:grpSpPr>
          <a:xfrm>
            <a:off x="4253710" y="266324"/>
            <a:ext cx="3409661" cy="2283653"/>
            <a:chOff x="2247113" y="455135"/>
            <a:chExt cx="3409661" cy="2283653"/>
          </a:xfrm>
        </p:grpSpPr>
        <p:sp>
          <p:nvSpPr>
            <p:cNvPr id="13" name="Star: 7 Points 12">
              <a:extLst>
                <a:ext uri="{FF2B5EF4-FFF2-40B4-BE49-F238E27FC236}">
                  <a16:creationId xmlns:a16="http://schemas.microsoft.com/office/drawing/2014/main" id="{4C598DD4-B5CD-480C-A0F0-939370017A88}"/>
                </a:ext>
              </a:extLst>
            </p:cNvPr>
            <p:cNvSpPr/>
            <p:nvPr/>
          </p:nvSpPr>
          <p:spPr>
            <a:xfrm>
              <a:off x="2247113" y="517735"/>
              <a:ext cx="3409661" cy="2221053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7F06AD-6B94-4391-BD16-5D01070A8AC5}"/>
                </a:ext>
              </a:extLst>
            </p:cNvPr>
            <p:cNvSpPr/>
            <p:nvPr/>
          </p:nvSpPr>
          <p:spPr>
            <a:xfrm>
              <a:off x="2731803" y="455135"/>
              <a:ext cx="265724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nice  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393331-723A-496F-BEFA-9572D738A2ED}"/>
              </a:ext>
            </a:extLst>
          </p:cNvPr>
          <p:cNvGrpSpPr/>
          <p:nvPr/>
        </p:nvGrpSpPr>
        <p:grpSpPr>
          <a:xfrm>
            <a:off x="8495855" y="3694246"/>
            <a:ext cx="3357292" cy="2978727"/>
            <a:chOff x="8451273" y="3429000"/>
            <a:chExt cx="3357292" cy="2978727"/>
          </a:xfrm>
        </p:grpSpPr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773E638C-6AA4-47D2-B2B9-8F49F882C215}"/>
                </a:ext>
              </a:extLst>
            </p:cNvPr>
            <p:cNvSpPr/>
            <p:nvPr/>
          </p:nvSpPr>
          <p:spPr>
            <a:xfrm>
              <a:off x="8451273" y="3429000"/>
              <a:ext cx="3357292" cy="2978727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E801CC-8607-4D4E-8650-CD14CE43F93B}"/>
                </a:ext>
              </a:extLst>
            </p:cNvPr>
            <p:cNvSpPr/>
            <p:nvPr/>
          </p:nvSpPr>
          <p:spPr>
            <a:xfrm>
              <a:off x="8985774" y="4348703"/>
              <a:ext cx="1760482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Where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D875A0-29A5-4788-A5EC-018B7E46239E}"/>
              </a:ext>
            </a:extLst>
          </p:cNvPr>
          <p:cNvGrpSpPr/>
          <p:nvPr/>
        </p:nvGrpSpPr>
        <p:grpSpPr>
          <a:xfrm>
            <a:off x="383435" y="3856261"/>
            <a:ext cx="6131664" cy="2551466"/>
            <a:chOff x="383435" y="3856261"/>
            <a:chExt cx="6131664" cy="2551466"/>
          </a:xfrm>
        </p:grpSpPr>
        <p:sp>
          <p:nvSpPr>
            <p:cNvPr id="18" name="Heart 17">
              <a:extLst>
                <a:ext uri="{FF2B5EF4-FFF2-40B4-BE49-F238E27FC236}">
                  <a16:creationId xmlns:a16="http://schemas.microsoft.com/office/drawing/2014/main" id="{C21F66B9-8A4C-4146-B9E2-1FAD7F6FFC2D}"/>
                </a:ext>
              </a:extLst>
            </p:cNvPr>
            <p:cNvSpPr/>
            <p:nvPr/>
          </p:nvSpPr>
          <p:spPr>
            <a:xfrm>
              <a:off x="383435" y="3857786"/>
              <a:ext cx="3409661" cy="2549941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4E20AC-4B59-416C-8F32-6A5ECC5CF5C7}"/>
                </a:ext>
              </a:extLst>
            </p:cNvPr>
            <p:cNvSpPr/>
            <p:nvPr/>
          </p:nvSpPr>
          <p:spPr>
            <a:xfrm>
              <a:off x="1048134" y="3856261"/>
              <a:ext cx="546696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have 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7393D4-B919-4999-A27C-1DA0B81BBF6D}"/>
              </a:ext>
            </a:extLst>
          </p:cNvPr>
          <p:cNvGrpSpPr/>
          <p:nvPr/>
        </p:nvGrpSpPr>
        <p:grpSpPr>
          <a:xfrm>
            <a:off x="7989043" y="370250"/>
            <a:ext cx="3628930" cy="2258311"/>
            <a:chOff x="7989043" y="370250"/>
            <a:chExt cx="3628930" cy="2258311"/>
          </a:xfrm>
        </p:grpSpPr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447A408D-7E7D-4FB9-8BAD-2521BDFEF8CC}"/>
                </a:ext>
              </a:extLst>
            </p:cNvPr>
            <p:cNvSpPr/>
            <p:nvPr/>
          </p:nvSpPr>
          <p:spPr>
            <a:xfrm>
              <a:off x="7989043" y="754916"/>
              <a:ext cx="3602989" cy="1873645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E5C893-80B1-48AE-9E89-02D3E8A6300B}"/>
                </a:ext>
              </a:extLst>
            </p:cNvPr>
            <p:cNvSpPr/>
            <p:nvPr/>
          </p:nvSpPr>
          <p:spPr>
            <a:xfrm>
              <a:off x="8960727" y="370250"/>
              <a:ext cx="265724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from  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1F109D3-5942-46F4-A7F3-33E5FDB18D17}"/>
              </a:ext>
            </a:extLst>
          </p:cNvPr>
          <p:cNvSpPr txBox="1"/>
          <p:nvPr/>
        </p:nvSpPr>
        <p:spPr>
          <a:xfrm>
            <a:off x="4062198" y="2289293"/>
            <a:ext cx="34272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Bingo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954BAB-47E2-4755-B42D-6B3C2CE0EDCC}"/>
              </a:ext>
            </a:extLst>
          </p:cNvPr>
          <p:cNvGrpSpPr/>
          <p:nvPr/>
        </p:nvGrpSpPr>
        <p:grpSpPr>
          <a:xfrm>
            <a:off x="-3357292" y="524726"/>
            <a:ext cx="3357292" cy="2276434"/>
            <a:chOff x="599968" y="866259"/>
            <a:chExt cx="2524886" cy="2276434"/>
          </a:xfrm>
        </p:grpSpPr>
        <p:sp>
          <p:nvSpPr>
            <p:cNvPr id="28" name="Heart 27">
              <a:extLst>
                <a:ext uri="{FF2B5EF4-FFF2-40B4-BE49-F238E27FC236}">
                  <a16:creationId xmlns:a16="http://schemas.microsoft.com/office/drawing/2014/main" id="{2768FA7A-96D6-44FE-9459-13074986D144}"/>
                </a:ext>
              </a:extLst>
            </p:cNvPr>
            <p:cNvSpPr/>
            <p:nvPr/>
          </p:nvSpPr>
          <p:spPr>
            <a:xfrm>
              <a:off x="599968" y="866259"/>
              <a:ext cx="2524886" cy="1967546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F7C2A9-3839-41B6-A851-59DEBB456039}"/>
                </a:ext>
              </a:extLst>
            </p:cNvPr>
            <p:cNvSpPr/>
            <p:nvPr/>
          </p:nvSpPr>
          <p:spPr>
            <a:xfrm>
              <a:off x="1048135" y="1388367"/>
              <a:ext cx="157716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Jessica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D60CA0-599E-45AF-8C3B-38BE263962FF}"/>
              </a:ext>
            </a:extLst>
          </p:cNvPr>
          <p:cNvGrpSpPr/>
          <p:nvPr/>
        </p:nvGrpSpPr>
        <p:grpSpPr>
          <a:xfrm>
            <a:off x="-2869336" y="2551837"/>
            <a:ext cx="3226830" cy="2249514"/>
            <a:chOff x="-2869336" y="2551837"/>
            <a:chExt cx="3226830" cy="224951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082F249-9B63-4725-9558-569FA02469F7}"/>
                </a:ext>
              </a:extLst>
            </p:cNvPr>
            <p:cNvSpPr/>
            <p:nvPr/>
          </p:nvSpPr>
          <p:spPr>
            <a:xfrm>
              <a:off x="-2869336" y="2905369"/>
              <a:ext cx="2524886" cy="1895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E702F2-2B2C-495D-8AD7-67E4BF32232A}"/>
                </a:ext>
              </a:extLst>
            </p:cNvPr>
            <p:cNvSpPr/>
            <p:nvPr/>
          </p:nvSpPr>
          <p:spPr>
            <a:xfrm>
              <a:off x="-2299752" y="2551837"/>
              <a:ext cx="265724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5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Sima</a:t>
              </a:r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B2DDAE-ECD7-4755-B2AD-6FB866D80103}"/>
              </a:ext>
            </a:extLst>
          </p:cNvPr>
          <p:cNvGrpSpPr/>
          <p:nvPr/>
        </p:nvGrpSpPr>
        <p:grpSpPr>
          <a:xfrm>
            <a:off x="-3227263" y="4412907"/>
            <a:ext cx="3357292" cy="2978727"/>
            <a:chOff x="8451273" y="3429000"/>
            <a:chExt cx="3357292" cy="2978727"/>
          </a:xfrm>
        </p:grpSpPr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3594BA43-7397-466D-87B8-7A404F812702}"/>
                </a:ext>
              </a:extLst>
            </p:cNvPr>
            <p:cNvSpPr/>
            <p:nvPr/>
          </p:nvSpPr>
          <p:spPr>
            <a:xfrm>
              <a:off x="8451273" y="3429000"/>
              <a:ext cx="3357292" cy="2978727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615D7E-9AB5-496C-B547-1DDADA6031CF}"/>
                </a:ext>
              </a:extLst>
            </p:cNvPr>
            <p:cNvSpPr/>
            <p:nvPr/>
          </p:nvSpPr>
          <p:spPr>
            <a:xfrm>
              <a:off x="8985774" y="4348703"/>
              <a:ext cx="1760482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Where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D4EDECD-E148-469D-980F-D0F9246415DF}"/>
              </a:ext>
            </a:extLst>
          </p:cNvPr>
          <p:cNvSpPr txBox="1"/>
          <p:nvPr/>
        </p:nvSpPr>
        <p:spPr>
          <a:xfrm>
            <a:off x="3314700" y="5886450"/>
            <a:ext cx="571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play a bingo game </a:t>
            </a:r>
          </a:p>
        </p:txBody>
      </p:sp>
    </p:spTree>
    <p:extLst>
      <p:ext uri="{BB962C8B-B14F-4D97-AF65-F5344CB8AC3E}">
        <p14:creationId xmlns:p14="http://schemas.microsoft.com/office/powerpoint/2010/main" val="1640407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486 C -0.00286 0.00347 0.16706 0.01041 0.38138 0.01088 C 0.55144 0.01157 0.69063 0.00764 0.6931 0.00278 C 0.6931 -0.00209 0.55691 -0.00672 0.38425 -0.00695 C 0.29792 -0.00695 0.22006 -0.00648 0.1642 -0.00486 C 0.08347 -0.00255 0.03633 0.00115 0.03633 0.00532 C 0.03633 0.00764 0.05013 0.00995 0.07513 0.0118 C 0.13373 0.01597 0.24792 0.01898 0.37852 0.01944 C 0.53178 0.0199 0.65691 0.01643 0.65691 0.01227 C 0.65977 0.00764 0.53477 0.0037 0.38138 0.00301 C 0.30339 0.00301 0.23386 0.0037 0.18086 0.00509 C 0.1112 0.00717 0.0668 0.01088 0.0668 0.01435 C 0.0668 0.01643 0.08086 0.01828 0.103 0.02037 C 0.15586 0.02384 0.25625 0.02685 0.37592 0.02708 C 0.51511 0.02754 0.62644 0.0243 0.62644 0.02037 C 0.6293 0.01643 0.51771 0.01273 0.37852 0.0125 C 0.30886 0.01227 0.24506 0.01273 0.19753 0.01412 C 0.13373 0.01597 0.09766 0.01898 0.09766 0.02268 C 0.09766 0.0243 0.10873 0.02615 0.12787 0.02778 C 0.1754 0.03102 0.26719 0.03379 0.37305 0.03403 C 0.49844 0.03403 0.59857 0.03148 0.59857 0.02778 C 0.59857 0.0243 0.50105 0.02083 0.37592 0.0206 C 0.31459 0.0206 0.25625 0.02129 0.2142 0.02222 C 0.15586 0.02384 0.12253 0.02685 0.11954 0.02986 C 0.11954 0.03148 0.13373 0.0331 0.1504 0.03426 C 0.19206 0.03773 0.27553 0.03981 0.37006 0.03981 C 0.48178 0.04028 0.57357 0.03796 0.57357 0.03472 C 0.57644 0.03148 0.48438 0.02847 0.37305 0.02801 C 0.31758 0.02801 0.26459 0.02847 0.22839 0.02986 C 0.1754 0.03102 0.14467 0.03379 0.14467 0.03634 C 0.14467 0.03796 0.153 0.03912 0.16967 0.04051 C 0.20873 0.04352 0.28125 0.04537 0.36758 0.04583 C 0.47058 0.04583 0.55144 0.04375 0.55144 0.04097 C 0.55391 0.03796 0.47344 0.03518 0.37006 0.03495 C 0.32006 0.03495 0.27553 0.03518 0.24219 0.03634 C 0.19506 0.03773 0.16706 0.03981 0.16706 0.04236 C 0.16706 0.04375 0.1754 0.0449 0.1892 0.04606 C 0.22253 0.04861 0.28959 0.05023 0.36758 0.05069 C 0.45925 0.05092 0.53178 0.04907 0.53178 0.04606 C 0.53178 0.04375 0.46224 0.0412 0.37006 0.0412 C 0.32305 0.04097 0.28125 0.04143 0.25053 0.04213 C 0.20873 0.04352 0.18373 0.04537 0.18373 0.04768 C 0.18373 0.04907 0.19206 0.05 0.20586 0.05092 C 0.23672 0.05324 0.29792 0.05486 0.36472 0.05532 C 0.44805 0.05555 0.51511 0.05347 0.51511 0.05139 C 0.51511 0.04861 0.44805 0.04676 0.36758 0.04629 C 0.32839 0.04629 0.28959 0.04676 0.26172 0.04768 C 0.22253 0.04861 0.2004 0.05023 0.2004 0.05254 C 0.2004 0.05347 0.20873 0.05463 0.22006 0.05555 C 0.24792 0.0574 0.30053 0.05926 0.36472 0.05926 C 0.43724 0.05949 0.49844 0.05787 0.49844 0.05555 C 0.49844 0.05347 0.43972 0.05162 0.36472 0.05162 C 0.33138 0.05139 0.29506 0.05162 0.27006 0.05231 C 0.23672 0.05347 0.21706 0.05532 0.21706 0.05671 C 0.21706 0.05787 0.22253 0.05879 0.23386 0.05949 C 0.25886 0.06134 0.30625 0.06273 0.36472 0.06296 C 0.43138 0.06296 0.48438 0.06134 0.48438 0.05972 C 0.48438 0.05787 0.43138 0.05578 0.36472 0.05578 C 0.33138 0.05578 0.30053 0.05625 0.28125 0.05671 C 0.24792 0.0574 0.23086 0.05926 0.23086 0.06065 C 0.23086 0.06134 0.23672 0.0625 0.24506 0.06296 C 0.26719 0.06504 0.31172 0.06597 0.36172 0.06643 C 0.42305 0.06643 0.47058 0.06504 0.47058 0.06342 C 0.47058 0.06134 0.42305 0.06018 0.36472 0.05972 C 0.33425 0.05972 0.30625 0.06018 0.28672 0.06065 C 0.25886 0.06134 0.24219 0.06273 0.24219 0.06435 C 0.24219 0.06504 0.24792 0.06574 0.25625 0.06643 " pathEditMode="relative" rAng="0" ptsTypes="AAAAAAAAAAAAAAAAAA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61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L 0.01731 -0.00023 C 0.02513 -0.00023 0.03411 -0.01366 0.04218 -0.01644 C 0.04843 -0.01644 0.05924 -0.00324 0.06419 -0.00324 C 0.07109 -0.00324 0.07812 -0.00718 0.09114 -0.00718 C 0.09414 -0.0588 0.09726 -0.11042 0.10026 -0.16181 C 0.10338 -0.09977 0.10664 -0.0375 0.10989 0.02477 C 0.1138 0.01643 0.11783 0.00833 0.12161 -0.00023 C 0.125 -0.00255 0.12838 -0.00486 0.13164 -0.00718 L 0.15585 -0.00116 C 0.16666 -0.00417 0.17604 -0.0169 0.18671 -0.02199 C 0.19088 -0.02292 0.19987 -0.02407 0.20585 -0.02199 C 0.21171 -0.01991 0.21679 -0.00602 0.21875 -0.00509 C 0.22174 -0.00116 0.22877 -0.00509 0.23268 -0.00324 L 0.23867 -0.00023 C 0.24244 -0.00023 0.59531 0.14375 0.59921 0.14375 " pathEditMode="relative" rAng="0" ptsTypes="AAAAAAAAAAAAAA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61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10209 L 0.06276 -0.10209 C 0.09349 -0.10209 0.12786 -0.12755 0.15911 -0.13125 C 0.18255 -0.13125 0.22461 -0.10764 0.2444 -0.10764 C 0.27109 -0.10764 0.2983 -0.11482 0.34883 -0.11482 L 0.38359 -0.39746 L 0.42239 -0.05648 L 0.46875 -0.10209 L 0.50768 -0.11482 L 0.60065 -0.10394 C 0.64349 -0.10926 0.67825 -0.13287 0.7207 -0.14236 C 0.73619 -0.14398 0.77096 -0.14607 0.79414 -0.14236 C 0.81744 -0.13843 0.83711 -0.1132 0.84453 -0.11134 C 0.85625 -0.10394 0.88333 -0.11134 0.89843 -0.10764 L 0.92226 -0.10209 L 0.96471 -0.10209 " pathEditMode="relative" rAng="0" ptsTypes="AAAAAAAAAAAAAAAA">
                                      <p:cBhvr>
                                        <p:cTn id="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0E2506-9758-4A7E-9448-C46C41CAD968}"/>
              </a:ext>
            </a:extLst>
          </p:cNvPr>
          <p:cNvSpPr txBox="1"/>
          <p:nvPr/>
        </p:nvSpPr>
        <p:spPr>
          <a:xfrm>
            <a:off x="491836" y="554182"/>
            <a:ext cx="11381509" cy="517064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u="sng" dirty="0">
                <a:solidFill>
                  <a:srgbClr val="00B050"/>
                </a:solidFill>
              </a:rPr>
              <a:t>Fill in the blanks</a:t>
            </a:r>
            <a:r>
              <a:rPr lang="en-US" sz="6600" b="1" u="sng" dirty="0"/>
              <a:t>.</a:t>
            </a:r>
          </a:p>
          <a:p>
            <a:r>
              <a:rPr lang="en-US" sz="6600" dirty="0"/>
              <a:t>1.May I introduce  ------?.</a:t>
            </a:r>
          </a:p>
          <a:p>
            <a:r>
              <a:rPr lang="en-US" sz="6600" dirty="0"/>
              <a:t>2.Are you from   -------? </a:t>
            </a:r>
          </a:p>
          <a:p>
            <a:r>
              <a:rPr lang="en-US" sz="6600" dirty="0"/>
              <a:t>3.Have a good   -------.</a:t>
            </a:r>
          </a:p>
          <a:p>
            <a:endParaRPr lang="en-US" sz="6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761B4-70DA-4200-AD05-AC2266DC87ED}"/>
              </a:ext>
            </a:extLst>
          </p:cNvPr>
          <p:cNvSpPr txBox="1"/>
          <p:nvPr/>
        </p:nvSpPr>
        <p:spPr>
          <a:xfrm>
            <a:off x="12192000" y="1504240"/>
            <a:ext cx="1859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myself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59888-9840-4D92-A20A-43F09E6D2693}"/>
              </a:ext>
            </a:extLst>
          </p:cNvPr>
          <p:cNvSpPr txBox="1"/>
          <p:nvPr/>
        </p:nvSpPr>
        <p:spPr>
          <a:xfrm>
            <a:off x="12306300" y="2459635"/>
            <a:ext cx="2445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Dhaka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9B819A-2782-4EE2-8AF1-A8B6AE75894E}"/>
              </a:ext>
            </a:extLst>
          </p:cNvPr>
          <p:cNvSpPr txBox="1"/>
          <p:nvPr/>
        </p:nvSpPr>
        <p:spPr>
          <a:xfrm>
            <a:off x="12368643" y="3345479"/>
            <a:ext cx="2076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journey</a:t>
            </a:r>
          </a:p>
        </p:txBody>
      </p:sp>
    </p:spTree>
    <p:extLst>
      <p:ext uri="{BB962C8B-B14F-4D97-AF65-F5344CB8AC3E}">
        <p14:creationId xmlns:p14="http://schemas.microsoft.com/office/powerpoint/2010/main" val="2965476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63 -0.00231 L -0.43763 -0.00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06 0.00462 L -0.478 0.018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9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52917 0.0097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924709-949A-4062-B58D-D957DD2A9BB7}"/>
              </a:ext>
            </a:extLst>
          </p:cNvPr>
          <p:cNvSpPr txBox="1"/>
          <p:nvPr/>
        </p:nvSpPr>
        <p:spPr>
          <a:xfrm>
            <a:off x="2639292" y="341758"/>
            <a:ext cx="62484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2C58B-5CE6-4BE8-AEE5-70E4E44194BA}"/>
              </a:ext>
            </a:extLst>
          </p:cNvPr>
          <p:cNvSpPr txBox="1"/>
          <p:nvPr/>
        </p:nvSpPr>
        <p:spPr>
          <a:xfrm>
            <a:off x="452683" y="1265088"/>
            <a:ext cx="10621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the students will be able to 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E31138-0792-4306-9615-B7CC95C7C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01" y="1849863"/>
            <a:ext cx="10200861" cy="466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15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5F9DDE-A952-4D27-BD48-A52B8011E67B}"/>
              </a:ext>
            </a:extLst>
          </p:cNvPr>
          <p:cNvSpPr txBox="1"/>
          <p:nvPr/>
        </p:nvSpPr>
        <p:spPr>
          <a:xfrm>
            <a:off x="2521528" y="241298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GB" sz="8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3E15D-D78E-42E5-BDED-0E932F033E7B}"/>
              </a:ext>
            </a:extLst>
          </p:cNvPr>
          <p:cNvSpPr txBox="1"/>
          <p:nvPr/>
        </p:nvSpPr>
        <p:spPr>
          <a:xfrm>
            <a:off x="2288629" y="1749404"/>
            <a:ext cx="7051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Pronunce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say  the words:</a:t>
            </a:r>
            <a:endParaRPr lang="en-GB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CF8C15-A13E-4D8A-9B12-E966F76691E8}"/>
              </a:ext>
            </a:extLst>
          </p:cNvPr>
          <p:cNvSpPr txBox="1"/>
          <p:nvPr/>
        </p:nvSpPr>
        <p:spPr>
          <a:xfrm>
            <a:off x="2090519" y="2901159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nice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2345F-5A19-472F-8B8D-B6C010A20676}"/>
              </a:ext>
            </a:extLst>
          </p:cNvPr>
          <p:cNvSpPr txBox="1"/>
          <p:nvPr/>
        </p:nvSpPr>
        <p:spPr>
          <a:xfrm>
            <a:off x="6483927" y="2908876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3447A-72AD-4742-8EBA-4312D132F730}"/>
              </a:ext>
            </a:extLst>
          </p:cNvPr>
          <p:cNvSpPr txBox="1"/>
          <p:nvPr/>
        </p:nvSpPr>
        <p:spPr>
          <a:xfrm>
            <a:off x="294841" y="34122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ADCDB-2316-4070-AC8E-3761BB1E076A}"/>
              </a:ext>
            </a:extLst>
          </p:cNvPr>
          <p:cNvSpPr txBox="1"/>
          <p:nvPr/>
        </p:nvSpPr>
        <p:spPr>
          <a:xfrm>
            <a:off x="2005876" y="4518230"/>
            <a:ext cx="2150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BD36F2-40E3-433D-9174-0E7179308A33}"/>
              </a:ext>
            </a:extLst>
          </p:cNvPr>
          <p:cNvSpPr txBox="1"/>
          <p:nvPr/>
        </p:nvSpPr>
        <p:spPr>
          <a:xfrm>
            <a:off x="7032889" y="4485371"/>
            <a:ext cx="195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E658FD-98E8-4388-B646-4B7BE3CAF571}"/>
              </a:ext>
            </a:extLst>
          </p:cNvPr>
          <p:cNvSpPr txBox="1"/>
          <p:nvPr/>
        </p:nvSpPr>
        <p:spPr>
          <a:xfrm>
            <a:off x="1256897" y="3454168"/>
            <a:ext cx="2706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C24AE-99C7-4844-9B53-15B64FA6A69C}"/>
              </a:ext>
            </a:extLst>
          </p:cNvPr>
          <p:cNvSpPr txBox="1"/>
          <p:nvPr/>
        </p:nvSpPr>
        <p:spPr>
          <a:xfrm>
            <a:off x="6582426" y="3670601"/>
            <a:ext cx="19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কোথায়</a:t>
            </a:r>
            <a:r>
              <a:rPr lang="en-US" sz="32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AC9D3-D233-4864-B4D4-BE8C579C2995}"/>
              </a:ext>
            </a:extLst>
          </p:cNvPr>
          <p:cNvSpPr txBox="1"/>
          <p:nvPr/>
        </p:nvSpPr>
        <p:spPr>
          <a:xfrm>
            <a:off x="2056780" y="5407132"/>
            <a:ext cx="274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সাক্ষাত</a:t>
            </a:r>
            <a:r>
              <a:rPr lang="en-US" sz="3600" b="1" dirty="0"/>
              <a:t> </a:t>
            </a:r>
            <a:r>
              <a:rPr lang="en-US" sz="3600" b="1" dirty="0" err="1"/>
              <a:t>করা</a:t>
            </a:r>
            <a:r>
              <a:rPr lang="en-US" sz="3600" b="1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24E5F-67A6-4CFE-B750-010358064C80}"/>
              </a:ext>
            </a:extLst>
          </p:cNvPr>
          <p:cNvSpPr txBox="1"/>
          <p:nvPr/>
        </p:nvSpPr>
        <p:spPr>
          <a:xfrm>
            <a:off x="7032889" y="5544723"/>
            <a:ext cx="205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যাওয়া</a:t>
            </a:r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920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50CEAD-0BF5-44C4-BD48-08488AC5C3D4}"/>
              </a:ext>
            </a:extLst>
          </p:cNvPr>
          <p:cNvSpPr txBox="1"/>
          <p:nvPr/>
        </p:nvSpPr>
        <p:spPr>
          <a:xfrm>
            <a:off x="2590800" y="282071"/>
            <a:ext cx="5708073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Home work.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448921-79AF-4CD3-8912-DEE747388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36" y="1390067"/>
            <a:ext cx="11707091" cy="5185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B631DD-6EF5-44A2-B75F-225F091FEE3B}"/>
              </a:ext>
            </a:extLst>
          </p:cNvPr>
          <p:cNvSpPr txBox="1"/>
          <p:nvPr/>
        </p:nvSpPr>
        <p:spPr>
          <a:xfrm>
            <a:off x="360218" y="1787236"/>
            <a:ext cx="24106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Suppose its you.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AD268-303F-4B78-B2AA-B8B9C766812E}"/>
              </a:ext>
            </a:extLst>
          </p:cNvPr>
          <p:cNvSpPr txBox="1"/>
          <p:nvPr/>
        </p:nvSpPr>
        <p:spPr>
          <a:xfrm>
            <a:off x="4752109" y="2498063"/>
            <a:ext cx="471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1)Where are you from?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66BDB-99C2-4275-9952-D307BA465D03}"/>
              </a:ext>
            </a:extLst>
          </p:cNvPr>
          <p:cNvSpPr txBox="1"/>
          <p:nvPr/>
        </p:nvSpPr>
        <p:spPr>
          <a:xfrm>
            <a:off x="4946073" y="3429000"/>
            <a:ext cx="3754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going?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20A15-270F-4B0D-9FFD-D3ABB92B16EE}"/>
              </a:ext>
            </a:extLst>
          </p:cNvPr>
          <p:cNvSpPr txBox="1"/>
          <p:nvPr/>
        </p:nvSpPr>
        <p:spPr>
          <a:xfrm>
            <a:off x="1482436" y="5112327"/>
            <a:ext cx="87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C94E04-E232-4F32-B2CA-84E3A1D547B0}"/>
              </a:ext>
            </a:extLst>
          </p:cNvPr>
          <p:cNvSpPr txBox="1"/>
          <p:nvPr/>
        </p:nvSpPr>
        <p:spPr>
          <a:xfrm>
            <a:off x="1510145" y="5689495"/>
            <a:ext cx="87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Ans:</a:t>
            </a:r>
          </a:p>
        </p:txBody>
      </p:sp>
    </p:spTree>
    <p:extLst>
      <p:ext uri="{BB962C8B-B14F-4D97-AF65-F5344CB8AC3E}">
        <p14:creationId xmlns:p14="http://schemas.microsoft.com/office/powerpoint/2010/main" val="1102639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4F9DDA-28E8-40FB-A7DB-1164AF266307}"/>
              </a:ext>
            </a:extLst>
          </p:cNvPr>
          <p:cNvSpPr txBox="1"/>
          <p:nvPr/>
        </p:nvSpPr>
        <p:spPr>
          <a:xfrm>
            <a:off x="3921961" y="2207303"/>
            <a:ext cx="41275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FDE057-A820-4A39-9947-1C252503B50B}"/>
              </a:ext>
            </a:extLst>
          </p:cNvPr>
          <p:cNvSpPr txBox="1"/>
          <p:nvPr/>
        </p:nvSpPr>
        <p:spPr>
          <a:xfrm>
            <a:off x="4105283" y="3763248"/>
            <a:ext cx="2766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সুন্দর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A0D56-3076-4F19-8535-5066FBADF8F5}"/>
              </a:ext>
            </a:extLst>
          </p:cNvPr>
          <p:cNvSpPr txBox="1"/>
          <p:nvPr/>
        </p:nvSpPr>
        <p:spPr>
          <a:xfrm>
            <a:off x="1025236" y="4965295"/>
            <a:ext cx="10737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doll is  so nice</a:t>
            </a:r>
            <a:r>
              <a:rPr lang="bn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A95C79-9304-4AE8-B8D9-8E86A15283EE}"/>
              </a:ext>
            </a:extLst>
          </p:cNvPr>
          <p:cNvSpPr txBox="1"/>
          <p:nvPr/>
        </p:nvSpPr>
        <p:spPr>
          <a:xfrm>
            <a:off x="2587337" y="570406"/>
            <a:ext cx="6102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solidFill>
                  <a:schemeClr val="accent6">
                    <a:lumMod val="50000"/>
                  </a:schemeClr>
                </a:solidFill>
              </a:rPr>
              <a:t>One day one word</a:t>
            </a:r>
          </a:p>
        </p:txBody>
      </p:sp>
    </p:spTree>
    <p:extLst>
      <p:ext uri="{BB962C8B-B14F-4D97-AF65-F5344CB8AC3E}">
        <p14:creationId xmlns:p14="http://schemas.microsoft.com/office/powerpoint/2010/main" val="626755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CE1BEA-2771-4150-AB1C-F79CB4DFA642}"/>
              </a:ext>
            </a:extLst>
          </p:cNvPr>
          <p:cNvSpPr txBox="1"/>
          <p:nvPr/>
        </p:nvSpPr>
        <p:spPr>
          <a:xfrm>
            <a:off x="1593273" y="5846112"/>
            <a:ext cx="11720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be with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me.See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next class.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AAFE6-7880-4824-B109-FDFFEB5B230C}"/>
              </a:ext>
            </a:extLst>
          </p:cNvPr>
          <p:cNvSpPr txBox="1"/>
          <p:nvPr/>
        </p:nvSpPr>
        <p:spPr>
          <a:xfrm>
            <a:off x="3309506" y="34629"/>
            <a:ext cx="507249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ALL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F3A3A-62A6-4A1C-BB38-1AC66AA4A264}"/>
              </a:ext>
            </a:extLst>
          </p:cNvPr>
          <p:cNvSpPr txBox="1"/>
          <p:nvPr/>
        </p:nvSpPr>
        <p:spPr>
          <a:xfrm>
            <a:off x="469325" y="0"/>
            <a:ext cx="284018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B7873D-62E3-41B2-BB60-9956AA3C7E2F}"/>
              </a:ext>
            </a:extLst>
          </p:cNvPr>
          <p:cNvSpPr txBox="1"/>
          <p:nvPr/>
        </p:nvSpPr>
        <p:spPr>
          <a:xfrm>
            <a:off x="7822621" y="117693"/>
            <a:ext cx="390005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8B086-0074-4C6D-8887-F6C664BB2A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782" y="964657"/>
            <a:ext cx="9739745" cy="481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5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5AD80E-4CD0-4A1E-A340-7E50BFF58A34}"/>
              </a:ext>
            </a:extLst>
          </p:cNvPr>
          <p:cNvSpPr txBox="1"/>
          <p:nvPr/>
        </p:nvSpPr>
        <p:spPr>
          <a:xfrm>
            <a:off x="2026228" y="429491"/>
            <a:ext cx="7533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see  in this picture?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4246B-0570-4512-A89D-D42420059A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364" y="1075822"/>
            <a:ext cx="5879601" cy="2937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92C646-67E0-40F2-9D7F-B7909CA35891}"/>
              </a:ext>
            </a:extLst>
          </p:cNvPr>
          <p:cNvSpPr txBox="1"/>
          <p:nvPr/>
        </p:nvSpPr>
        <p:spPr>
          <a:xfrm>
            <a:off x="2632364" y="4341674"/>
            <a:ext cx="8645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be they introduce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themselve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So,may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they are saying HI/HELLO.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ISN’T THEY?</a:t>
            </a:r>
          </a:p>
        </p:txBody>
      </p:sp>
    </p:spTree>
    <p:extLst>
      <p:ext uri="{BB962C8B-B14F-4D97-AF65-F5344CB8AC3E}">
        <p14:creationId xmlns:p14="http://schemas.microsoft.com/office/powerpoint/2010/main" val="65505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74D03BB-FBC7-468F-AB10-F7EAC75DC8CC}"/>
              </a:ext>
            </a:extLst>
          </p:cNvPr>
          <p:cNvGrpSpPr/>
          <p:nvPr/>
        </p:nvGrpSpPr>
        <p:grpSpPr>
          <a:xfrm>
            <a:off x="2586403" y="1294083"/>
            <a:ext cx="8158446" cy="2972349"/>
            <a:chOff x="2586403" y="1294083"/>
            <a:chExt cx="8158446" cy="29723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33F6C1-59B2-43AD-9D91-49BD58AB5B3B}"/>
                </a:ext>
              </a:extLst>
            </p:cNvPr>
            <p:cNvSpPr txBox="1"/>
            <p:nvPr/>
          </p:nvSpPr>
          <p:spPr>
            <a:xfrm>
              <a:off x="2586403" y="1294083"/>
              <a:ext cx="81584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u="sng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Our Today’s Lesson is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F34FE9-CFDB-4A9B-B844-63E7D55B8CD0}"/>
                </a:ext>
              </a:extLst>
            </p:cNvPr>
            <p:cNvSpPr txBox="1"/>
            <p:nvPr/>
          </p:nvSpPr>
          <p:spPr>
            <a:xfrm>
              <a:off x="4704795" y="3158436"/>
              <a:ext cx="278241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u="sng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Hello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6391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2AFB62-5D8F-46CF-BD07-2580FE3BB44A}"/>
              </a:ext>
            </a:extLst>
          </p:cNvPr>
          <p:cNvSpPr txBox="1"/>
          <p:nvPr/>
        </p:nvSpPr>
        <p:spPr>
          <a:xfrm>
            <a:off x="3325090" y="-21429"/>
            <a:ext cx="5999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en-GB" sz="8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EFC0C-52D1-44CB-A163-F023653C92FE}"/>
              </a:ext>
            </a:extLst>
          </p:cNvPr>
          <p:cNvSpPr txBox="1"/>
          <p:nvPr/>
        </p:nvSpPr>
        <p:spPr>
          <a:xfrm>
            <a:off x="398001" y="2053678"/>
            <a:ext cx="2337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GB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5DA246-FDF1-4D0E-947F-103363490117}"/>
              </a:ext>
            </a:extLst>
          </p:cNvPr>
          <p:cNvSpPr txBox="1"/>
          <p:nvPr/>
        </p:nvSpPr>
        <p:spPr>
          <a:xfrm>
            <a:off x="457494" y="4450517"/>
            <a:ext cx="195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</a:t>
            </a:r>
            <a:endParaRPr lang="en-GB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C2835-7384-4805-BFC7-1E45BC6220BE}"/>
              </a:ext>
            </a:extLst>
          </p:cNvPr>
          <p:cNvSpPr txBox="1"/>
          <p:nvPr/>
        </p:nvSpPr>
        <p:spPr>
          <a:xfrm>
            <a:off x="3472379" y="2053678"/>
            <a:ext cx="2964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কোথায়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D7484-8DBD-4A5E-9A50-D04683CBAEF2}"/>
              </a:ext>
            </a:extLst>
          </p:cNvPr>
          <p:cNvSpPr txBox="1"/>
          <p:nvPr/>
        </p:nvSpPr>
        <p:spPr>
          <a:xfrm>
            <a:off x="3564249" y="4323373"/>
            <a:ext cx="4167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সাক্ষাত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2858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FF73F8-32F8-42C6-8112-7B2E8CF990B2}"/>
              </a:ext>
            </a:extLst>
          </p:cNvPr>
          <p:cNvSpPr txBox="1"/>
          <p:nvPr/>
        </p:nvSpPr>
        <p:spPr>
          <a:xfrm>
            <a:off x="207819" y="5762995"/>
            <a:ext cx="11457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your Book point to the page No.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4583C0-1ABA-4DAA-949C-A76052B0F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91" y="312974"/>
            <a:ext cx="11236036" cy="54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37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388522-2CA6-4B20-9EB0-7906FBF9806E}"/>
              </a:ext>
            </a:extLst>
          </p:cNvPr>
          <p:cNvSpPr txBox="1"/>
          <p:nvPr/>
        </p:nvSpPr>
        <p:spPr>
          <a:xfrm>
            <a:off x="0" y="4807527"/>
            <a:ext cx="117070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b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Sima: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Hello!May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introduce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myself?I’m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B4D9DF-C92E-4BCA-82B5-94E6141B8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34" y="263236"/>
            <a:ext cx="10612331" cy="52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30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2E12EF-42D8-474C-909B-0C073E506289}"/>
              </a:ext>
            </a:extLst>
          </p:cNvPr>
          <p:cNvSpPr txBox="1"/>
          <p:nvPr/>
        </p:nvSpPr>
        <p:spPr>
          <a:xfrm>
            <a:off x="124690" y="5502624"/>
            <a:ext cx="116378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Jessika: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I’m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jessica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355853-AD8A-454A-8D78-C7E64BC57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50" y="235527"/>
            <a:ext cx="11637818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98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62A1DF-C25C-4266-A1CC-576E80FECD15}"/>
              </a:ext>
            </a:extLst>
          </p:cNvPr>
          <p:cNvSpPr/>
          <p:nvPr/>
        </p:nvSpPr>
        <p:spPr>
          <a:xfrm>
            <a:off x="358352" y="5394435"/>
            <a:ext cx="111219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Sima: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you going Jessica?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0AA41-BE1A-480C-8605-99E1A12F7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82" y="263236"/>
            <a:ext cx="11668425" cy="52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351</Words>
  <Application>Microsoft Office PowerPoint</Application>
  <PresentationFormat>Widescreen</PresentationFormat>
  <Paragraphs>109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144</cp:revision>
  <dcterms:created xsi:type="dcterms:W3CDTF">2020-09-17T19:14:07Z</dcterms:created>
  <dcterms:modified xsi:type="dcterms:W3CDTF">2020-12-22T22:38:01Z</dcterms:modified>
</cp:coreProperties>
</file>