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8" r:id="rId4"/>
    <p:sldId id="259" r:id="rId5"/>
    <p:sldId id="257" r:id="rId6"/>
    <p:sldId id="262" r:id="rId7"/>
    <p:sldId id="274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7C8A"/>
    <a:srgbClr val="5CE4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5AA1D3-11BF-42E3-90C9-16FE67A55B80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D2B86B54-61E8-45DD-8BE0-7D374972EE41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bn-IN" b="1" dirty="0" smtClean="0">
              <a:solidFill>
                <a:srgbClr val="7030A0"/>
              </a:solidFill>
            </a:rPr>
            <a:t>অবরোহ</a:t>
          </a:r>
          <a:endParaRPr lang="en-US" b="1" dirty="0">
            <a:solidFill>
              <a:srgbClr val="7030A0"/>
            </a:solidFill>
          </a:endParaRPr>
        </a:p>
      </dgm:t>
    </dgm:pt>
    <dgm:pt modelId="{24B2E1B0-427B-4906-8292-39B7CD959ACF}" type="parTrans" cxnId="{D104B691-AA78-4653-90CF-F369D818A161}">
      <dgm:prSet/>
      <dgm:spPr/>
      <dgm:t>
        <a:bodyPr/>
        <a:lstStyle/>
        <a:p>
          <a:endParaRPr lang="en-US"/>
        </a:p>
      </dgm:t>
    </dgm:pt>
    <dgm:pt modelId="{398F5C5D-A02B-46FF-AE61-544EDD42437D}" type="sibTrans" cxnId="{D104B691-AA78-4653-90CF-F369D818A161}">
      <dgm:prSet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126D2767-6007-4FCD-8847-87EBF4783FF8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bn-IN" b="1" dirty="0" smtClean="0">
              <a:solidFill>
                <a:srgbClr val="7030A0"/>
              </a:solidFill>
            </a:rPr>
            <a:t>আরোহ</a:t>
          </a:r>
          <a:endParaRPr lang="en-US" b="1" dirty="0">
            <a:solidFill>
              <a:srgbClr val="7030A0"/>
            </a:solidFill>
          </a:endParaRPr>
        </a:p>
      </dgm:t>
    </dgm:pt>
    <dgm:pt modelId="{B44A2363-5F76-435F-8B6E-A6C81882FD9C}" type="parTrans" cxnId="{7CE54AC0-4EA3-44BE-80E2-5FB417038E64}">
      <dgm:prSet/>
      <dgm:spPr/>
      <dgm:t>
        <a:bodyPr/>
        <a:lstStyle/>
        <a:p>
          <a:endParaRPr lang="en-US"/>
        </a:p>
      </dgm:t>
    </dgm:pt>
    <dgm:pt modelId="{00583C24-76C4-4B55-8B78-CA9AB229E76F}" type="sibTrans" cxnId="{7CE54AC0-4EA3-44BE-80E2-5FB417038E64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9C0308E3-0FCB-4A62-BAB6-1CE7B824E5D4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bn-IN" sz="4400" b="1" dirty="0" smtClean="0">
              <a:solidFill>
                <a:srgbClr val="7030A0"/>
              </a:solidFill>
            </a:rPr>
            <a:t>অনুমান</a:t>
          </a:r>
          <a:endParaRPr lang="en-US" sz="4400" b="1" dirty="0">
            <a:solidFill>
              <a:srgbClr val="7030A0"/>
            </a:solidFill>
          </a:endParaRPr>
        </a:p>
      </dgm:t>
    </dgm:pt>
    <dgm:pt modelId="{50972DD0-7D8C-43CD-888E-451B93631EDB}" type="parTrans" cxnId="{9A256B1D-CFB3-4DCF-86C9-A6B18603BE7C}">
      <dgm:prSet/>
      <dgm:spPr/>
      <dgm:t>
        <a:bodyPr/>
        <a:lstStyle/>
        <a:p>
          <a:endParaRPr lang="en-US"/>
        </a:p>
      </dgm:t>
    </dgm:pt>
    <dgm:pt modelId="{EC360821-8BAE-483F-AFCA-B2A5A9830FE0}" type="sibTrans" cxnId="{9A256B1D-CFB3-4DCF-86C9-A6B18603BE7C}">
      <dgm:prSet/>
      <dgm:spPr/>
      <dgm:t>
        <a:bodyPr/>
        <a:lstStyle/>
        <a:p>
          <a:endParaRPr lang="en-US"/>
        </a:p>
      </dgm:t>
    </dgm:pt>
    <dgm:pt modelId="{461529DB-9A29-47D0-971C-3D3A5A12FB6B}" type="pres">
      <dgm:prSet presAssocID="{B65AA1D3-11BF-42E3-90C9-16FE67A55B80}" presName="Name0" presStyleCnt="0">
        <dgm:presLayoutVars>
          <dgm:dir/>
          <dgm:resizeHandles val="exact"/>
        </dgm:presLayoutVars>
      </dgm:prSet>
      <dgm:spPr/>
    </dgm:pt>
    <dgm:pt modelId="{99AF170F-6B89-4989-AC0A-226E7BA34CC8}" type="pres">
      <dgm:prSet presAssocID="{B65AA1D3-11BF-42E3-90C9-16FE67A55B80}" presName="vNodes" presStyleCnt="0"/>
      <dgm:spPr/>
    </dgm:pt>
    <dgm:pt modelId="{553AA63C-969E-4B2D-ADD7-D7651B682847}" type="pres">
      <dgm:prSet presAssocID="{D2B86B54-61E8-45DD-8BE0-7D374972EE41}" presName="node" presStyleLbl="node1" presStyleIdx="0" presStyleCnt="3" custLinFactNeighborX="860" custLinFactNeighborY="703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23051-AD0C-411E-BF6A-7FFF5E903A64}" type="pres">
      <dgm:prSet presAssocID="{398F5C5D-A02B-46FF-AE61-544EDD42437D}" presName="spacerT" presStyleCnt="0"/>
      <dgm:spPr/>
    </dgm:pt>
    <dgm:pt modelId="{99620603-4269-4D68-9DBB-3149F671B244}" type="pres">
      <dgm:prSet presAssocID="{398F5C5D-A02B-46FF-AE61-544EDD42437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F303C50-6895-47C0-9C61-E30113BF438F}" type="pres">
      <dgm:prSet presAssocID="{398F5C5D-A02B-46FF-AE61-544EDD42437D}" presName="spacerB" presStyleCnt="0"/>
      <dgm:spPr/>
    </dgm:pt>
    <dgm:pt modelId="{0CB27D54-F59B-4D8B-8A0B-E3BFEF77CEB6}" type="pres">
      <dgm:prSet presAssocID="{126D2767-6007-4FCD-8847-87EBF4783FF8}" presName="node" presStyleLbl="node1" presStyleIdx="1" presStyleCnt="3" custLinFactNeighborX="-1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4E8214-0C77-4BB8-A94B-2BDBF6DA0B33}" type="pres">
      <dgm:prSet presAssocID="{B65AA1D3-11BF-42E3-90C9-16FE67A55B80}" presName="sibTransLast" presStyleLbl="sibTrans2D1" presStyleIdx="1" presStyleCnt="2" custLinFactNeighborX="-61965" custLinFactNeighborY="-9216"/>
      <dgm:spPr/>
      <dgm:t>
        <a:bodyPr/>
        <a:lstStyle/>
        <a:p>
          <a:endParaRPr lang="en-US"/>
        </a:p>
      </dgm:t>
    </dgm:pt>
    <dgm:pt modelId="{68C1C8ED-4BC8-44FD-A4A0-6A138EA6A84C}" type="pres">
      <dgm:prSet presAssocID="{B65AA1D3-11BF-42E3-90C9-16FE67A55B8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55FA6410-26CD-44E9-B2BD-4F43832436DC}" type="pres">
      <dgm:prSet presAssocID="{B65AA1D3-11BF-42E3-90C9-16FE67A55B80}" presName="lastNode" presStyleLbl="node1" presStyleIdx="2" presStyleCnt="3" custScaleX="78238" custScaleY="73643" custLinFactNeighborX="-24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A4C7F2-7492-4A46-9FE5-161C9B750FF6}" type="presOf" srcId="{B65AA1D3-11BF-42E3-90C9-16FE67A55B80}" destId="{461529DB-9A29-47D0-971C-3D3A5A12FB6B}" srcOrd="0" destOrd="0" presId="urn:microsoft.com/office/officeart/2005/8/layout/equation2"/>
    <dgm:cxn modelId="{354B488E-7089-4BA6-9CA2-26851EB2A0BF}" type="presOf" srcId="{00583C24-76C4-4B55-8B78-CA9AB229E76F}" destId="{084E8214-0C77-4BB8-A94B-2BDBF6DA0B33}" srcOrd="0" destOrd="0" presId="urn:microsoft.com/office/officeart/2005/8/layout/equation2"/>
    <dgm:cxn modelId="{7CE54AC0-4EA3-44BE-80E2-5FB417038E64}" srcId="{B65AA1D3-11BF-42E3-90C9-16FE67A55B80}" destId="{126D2767-6007-4FCD-8847-87EBF4783FF8}" srcOrd="1" destOrd="0" parTransId="{B44A2363-5F76-435F-8B6E-A6C81882FD9C}" sibTransId="{00583C24-76C4-4B55-8B78-CA9AB229E76F}"/>
    <dgm:cxn modelId="{FC5F495A-C95C-4B19-8048-CE7AC113022B}" type="presOf" srcId="{D2B86B54-61E8-45DD-8BE0-7D374972EE41}" destId="{553AA63C-969E-4B2D-ADD7-D7651B682847}" srcOrd="0" destOrd="0" presId="urn:microsoft.com/office/officeart/2005/8/layout/equation2"/>
    <dgm:cxn modelId="{1327F264-C41D-453E-8948-7561E1CBAE08}" type="presOf" srcId="{9C0308E3-0FCB-4A62-BAB6-1CE7B824E5D4}" destId="{55FA6410-26CD-44E9-B2BD-4F43832436DC}" srcOrd="0" destOrd="0" presId="urn:microsoft.com/office/officeart/2005/8/layout/equation2"/>
    <dgm:cxn modelId="{9A256B1D-CFB3-4DCF-86C9-A6B18603BE7C}" srcId="{B65AA1D3-11BF-42E3-90C9-16FE67A55B80}" destId="{9C0308E3-0FCB-4A62-BAB6-1CE7B824E5D4}" srcOrd="2" destOrd="0" parTransId="{50972DD0-7D8C-43CD-888E-451B93631EDB}" sibTransId="{EC360821-8BAE-483F-AFCA-B2A5A9830FE0}"/>
    <dgm:cxn modelId="{760A73BB-0AF0-4A34-8A22-E4CA88053518}" type="presOf" srcId="{126D2767-6007-4FCD-8847-87EBF4783FF8}" destId="{0CB27D54-F59B-4D8B-8A0B-E3BFEF77CEB6}" srcOrd="0" destOrd="0" presId="urn:microsoft.com/office/officeart/2005/8/layout/equation2"/>
    <dgm:cxn modelId="{061969A3-7261-4BD1-89A0-356DFF2A2DB1}" type="presOf" srcId="{00583C24-76C4-4B55-8B78-CA9AB229E76F}" destId="{68C1C8ED-4BC8-44FD-A4A0-6A138EA6A84C}" srcOrd="1" destOrd="0" presId="urn:microsoft.com/office/officeart/2005/8/layout/equation2"/>
    <dgm:cxn modelId="{FF27E7D1-77D2-45C5-A99E-99C0345A6A2E}" type="presOf" srcId="{398F5C5D-A02B-46FF-AE61-544EDD42437D}" destId="{99620603-4269-4D68-9DBB-3149F671B244}" srcOrd="0" destOrd="0" presId="urn:microsoft.com/office/officeart/2005/8/layout/equation2"/>
    <dgm:cxn modelId="{D104B691-AA78-4653-90CF-F369D818A161}" srcId="{B65AA1D3-11BF-42E3-90C9-16FE67A55B80}" destId="{D2B86B54-61E8-45DD-8BE0-7D374972EE41}" srcOrd="0" destOrd="0" parTransId="{24B2E1B0-427B-4906-8292-39B7CD959ACF}" sibTransId="{398F5C5D-A02B-46FF-AE61-544EDD42437D}"/>
    <dgm:cxn modelId="{D9C69D4B-9BAF-4122-8BEF-EFD065D51CDF}" type="presParOf" srcId="{461529DB-9A29-47D0-971C-3D3A5A12FB6B}" destId="{99AF170F-6B89-4989-AC0A-226E7BA34CC8}" srcOrd="0" destOrd="0" presId="urn:microsoft.com/office/officeart/2005/8/layout/equation2"/>
    <dgm:cxn modelId="{644ADB79-F095-4943-AE48-5D5E53DE906D}" type="presParOf" srcId="{99AF170F-6B89-4989-AC0A-226E7BA34CC8}" destId="{553AA63C-969E-4B2D-ADD7-D7651B682847}" srcOrd="0" destOrd="0" presId="urn:microsoft.com/office/officeart/2005/8/layout/equation2"/>
    <dgm:cxn modelId="{EF0F6804-BC6B-467B-964F-E270ED7F2F2A}" type="presParOf" srcId="{99AF170F-6B89-4989-AC0A-226E7BA34CC8}" destId="{45B23051-AD0C-411E-BF6A-7FFF5E903A64}" srcOrd="1" destOrd="0" presId="urn:microsoft.com/office/officeart/2005/8/layout/equation2"/>
    <dgm:cxn modelId="{7B034933-940B-48FD-82DB-351A09777CD1}" type="presParOf" srcId="{99AF170F-6B89-4989-AC0A-226E7BA34CC8}" destId="{99620603-4269-4D68-9DBB-3149F671B244}" srcOrd="2" destOrd="0" presId="urn:microsoft.com/office/officeart/2005/8/layout/equation2"/>
    <dgm:cxn modelId="{3F8B4133-A6EB-4B02-A648-87BCF7DCBF3A}" type="presParOf" srcId="{99AF170F-6B89-4989-AC0A-226E7BA34CC8}" destId="{DF303C50-6895-47C0-9C61-E30113BF438F}" srcOrd="3" destOrd="0" presId="urn:microsoft.com/office/officeart/2005/8/layout/equation2"/>
    <dgm:cxn modelId="{C6C167B1-2338-4EA1-9F35-BF82C3769734}" type="presParOf" srcId="{99AF170F-6B89-4989-AC0A-226E7BA34CC8}" destId="{0CB27D54-F59B-4D8B-8A0B-E3BFEF77CEB6}" srcOrd="4" destOrd="0" presId="urn:microsoft.com/office/officeart/2005/8/layout/equation2"/>
    <dgm:cxn modelId="{7B7833DF-742A-476E-982C-3A56A1B1A607}" type="presParOf" srcId="{461529DB-9A29-47D0-971C-3D3A5A12FB6B}" destId="{084E8214-0C77-4BB8-A94B-2BDBF6DA0B33}" srcOrd="1" destOrd="0" presId="urn:microsoft.com/office/officeart/2005/8/layout/equation2"/>
    <dgm:cxn modelId="{46529E8B-6E4B-4707-920C-028006A3B936}" type="presParOf" srcId="{084E8214-0C77-4BB8-A94B-2BDBF6DA0B33}" destId="{68C1C8ED-4BC8-44FD-A4A0-6A138EA6A84C}" srcOrd="0" destOrd="0" presId="urn:microsoft.com/office/officeart/2005/8/layout/equation2"/>
    <dgm:cxn modelId="{C13FC70E-236C-46F6-9956-939271DB96FF}" type="presParOf" srcId="{461529DB-9A29-47D0-971C-3D3A5A12FB6B}" destId="{55FA6410-26CD-44E9-B2BD-4F43832436DC}" srcOrd="2" destOrd="0" presId="urn:microsoft.com/office/officeart/2005/8/layout/equati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4D60B9-CFAB-4402-89FF-540DD9AB05F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ECAF34-CD20-46E1-BF6D-FA7DFC51C8B5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bn-IN" sz="3600" dirty="0" smtClean="0">
              <a:solidFill>
                <a:srgbClr val="7030A0"/>
              </a:solidFill>
            </a:rPr>
            <a:t>অবরোহ</a:t>
          </a:r>
          <a:endParaRPr lang="en-US" sz="2800" dirty="0">
            <a:solidFill>
              <a:srgbClr val="7030A0"/>
            </a:solidFill>
          </a:endParaRPr>
        </a:p>
      </dgm:t>
    </dgm:pt>
    <dgm:pt modelId="{C48FEF85-D835-4603-BF0E-1AF62EC969AC}" type="parTrans" cxnId="{5CF685C1-A72D-4249-B3BA-F6039CFBA256}">
      <dgm:prSet/>
      <dgm:spPr/>
      <dgm:t>
        <a:bodyPr/>
        <a:lstStyle/>
        <a:p>
          <a:endParaRPr lang="en-US"/>
        </a:p>
      </dgm:t>
    </dgm:pt>
    <dgm:pt modelId="{991DF30E-1AFC-4BAD-B6DF-8B03D21716F1}" type="sibTrans" cxnId="{5CF685C1-A72D-4249-B3BA-F6039CFBA256}">
      <dgm:prSet/>
      <dgm:spPr/>
      <dgm:t>
        <a:bodyPr/>
        <a:lstStyle/>
        <a:p>
          <a:endParaRPr lang="en-US"/>
        </a:p>
      </dgm:t>
    </dgm:pt>
    <dgm:pt modelId="{639BAD76-AD20-4E10-BDB7-CC7EAAD4351C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bn-IN" sz="2800" dirty="0" smtClean="0">
              <a:solidFill>
                <a:srgbClr val="7030A0"/>
              </a:solidFill>
            </a:rPr>
            <a:t>অমাধ্যম</a:t>
          </a:r>
          <a:endParaRPr lang="en-US" sz="2800" dirty="0">
            <a:solidFill>
              <a:srgbClr val="7030A0"/>
            </a:solidFill>
          </a:endParaRPr>
        </a:p>
      </dgm:t>
    </dgm:pt>
    <dgm:pt modelId="{D317B619-165D-4DE3-831D-632509F7A90A}" type="parTrans" cxnId="{E62BBC43-46A1-47A0-AF6C-55BCE8FBC135}">
      <dgm:prSet/>
      <dgm:spPr/>
      <dgm:t>
        <a:bodyPr/>
        <a:lstStyle/>
        <a:p>
          <a:endParaRPr lang="en-US"/>
        </a:p>
      </dgm:t>
    </dgm:pt>
    <dgm:pt modelId="{BBF50E3E-49D0-4BCA-B39B-D2CD783F5F6C}" type="sibTrans" cxnId="{E62BBC43-46A1-47A0-AF6C-55BCE8FBC135}">
      <dgm:prSet/>
      <dgm:spPr/>
      <dgm:t>
        <a:bodyPr/>
        <a:lstStyle/>
        <a:p>
          <a:endParaRPr lang="en-US"/>
        </a:p>
      </dgm:t>
    </dgm:pt>
    <dgm:pt modelId="{2641CC2F-A83C-41E9-9FBD-44207EA32772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IN" sz="2800" dirty="0" smtClean="0">
              <a:solidFill>
                <a:srgbClr val="7030A0"/>
              </a:solidFill>
            </a:rPr>
            <a:t>মাধ্যম</a:t>
          </a:r>
          <a:endParaRPr lang="en-US" sz="2800" dirty="0">
            <a:solidFill>
              <a:srgbClr val="7030A0"/>
            </a:solidFill>
          </a:endParaRPr>
        </a:p>
      </dgm:t>
    </dgm:pt>
    <dgm:pt modelId="{4353E679-C79B-4AB3-824F-4E9B72226069}" type="parTrans" cxnId="{765AA3F3-EBE7-4C30-A557-146B4B55301F}">
      <dgm:prSet/>
      <dgm:spPr/>
      <dgm:t>
        <a:bodyPr/>
        <a:lstStyle/>
        <a:p>
          <a:endParaRPr lang="en-US"/>
        </a:p>
      </dgm:t>
    </dgm:pt>
    <dgm:pt modelId="{DA215277-1576-43A2-AB75-9834DD553857}" type="sibTrans" cxnId="{765AA3F3-EBE7-4C30-A557-146B4B55301F}">
      <dgm:prSet/>
      <dgm:spPr/>
      <dgm:t>
        <a:bodyPr/>
        <a:lstStyle/>
        <a:p>
          <a:endParaRPr lang="en-US"/>
        </a:p>
      </dgm:t>
    </dgm:pt>
    <dgm:pt modelId="{9A7061FE-D015-4A19-881C-B2061C7567F8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bn-IN" sz="3600" dirty="0" smtClean="0">
              <a:solidFill>
                <a:srgbClr val="7030A0"/>
              </a:solidFill>
            </a:rPr>
            <a:t>আরোহ</a:t>
          </a:r>
          <a:endParaRPr lang="en-US" sz="2800" dirty="0">
            <a:solidFill>
              <a:srgbClr val="7030A0"/>
            </a:solidFill>
          </a:endParaRPr>
        </a:p>
      </dgm:t>
    </dgm:pt>
    <dgm:pt modelId="{492E62D4-E3E8-4E27-9DF5-62B9128C855D}" type="parTrans" cxnId="{4D409B2E-2C5E-4E46-81D9-C6EBFC4AD6D8}">
      <dgm:prSet/>
      <dgm:spPr/>
      <dgm:t>
        <a:bodyPr/>
        <a:lstStyle/>
        <a:p>
          <a:endParaRPr lang="en-US"/>
        </a:p>
      </dgm:t>
    </dgm:pt>
    <dgm:pt modelId="{E783FEA1-CF12-4A3F-B89C-9AA089791285}" type="sibTrans" cxnId="{4D409B2E-2C5E-4E46-81D9-C6EBFC4AD6D8}">
      <dgm:prSet/>
      <dgm:spPr/>
      <dgm:t>
        <a:bodyPr/>
        <a:lstStyle/>
        <a:p>
          <a:endParaRPr lang="en-US"/>
        </a:p>
      </dgm:t>
    </dgm:pt>
    <dgm:pt modelId="{97C63580-D301-4928-800F-893F65B39186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bn-IN" sz="2800" dirty="0" smtClean="0">
              <a:solidFill>
                <a:srgbClr val="7030A0"/>
              </a:solidFill>
            </a:rPr>
            <a:t>প্রকৃত</a:t>
          </a:r>
          <a:endParaRPr lang="en-US" sz="2800" dirty="0">
            <a:solidFill>
              <a:srgbClr val="7030A0"/>
            </a:solidFill>
          </a:endParaRPr>
        </a:p>
      </dgm:t>
    </dgm:pt>
    <dgm:pt modelId="{E5800761-B12E-4D7A-965F-5C31E04D034D}" type="parTrans" cxnId="{C4F8140F-5568-4775-A64D-1F7F8F47367C}">
      <dgm:prSet/>
      <dgm:spPr/>
      <dgm:t>
        <a:bodyPr/>
        <a:lstStyle/>
        <a:p>
          <a:endParaRPr lang="en-US"/>
        </a:p>
      </dgm:t>
    </dgm:pt>
    <dgm:pt modelId="{7E04AA63-6134-408E-B6C0-51D1CD96A76E}" type="sibTrans" cxnId="{C4F8140F-5568-4775-A64D-1F7F8F47367C}">
      <dgm:prSet/>
      <dgm:spPr/>
      <dgm:t>
        <a:bodyPr/>
        <a:lstStyle/>
        <a:p>
          <a:endParaRPr lang="en-US"/>
        </a:p>
      </dgm:t>
    </dgm:pt>
    <dgm:pt modelId="{6FB62F91-2854-4307-B629-AF0B54A66795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bn-IN" sz="2800" dirty="0" smtClean="0">
              <a:solidFill>
                <a:srgbClr val="7030A0"/>
              </a:solidFill>
            </a:rPr>
            <a:t>অপ্রকৃত</a:t>
          </a:r>
          <a:endParaRPr lang="en-US" sz="2800" dirty="0">
            <a:solidFill>
              <a:srgbClr val="7030A0"/>
            </a:solidFill>
          </a:endParaRPr>
        </a:p>
      </dgm:t>
    </dgm:pt>
    <dgm:pt modelId="{425EA3D8-D0B7-4008-B45E-9E81E1E8D0AA}" type="parTrans" cxnId="{ACD4B1F7-6038-47DE-98C5-B12E22F4717A}">
      <dgm:prSet/>
      <dgm:spPr/>
      <dgm:t>
        <a:bodyPr/>
        <a:lstStyle/>
        <a:p>
          <a:endParaRPr lang="en-US"/>
        </a:p>
      </dgm:t>
    </dgm:pt>
    <dgm:pt modelId="{78D3651C-CB02-4EC0-886C-FB7436E65B00}" type="sibTrans" cxnId="{ACD4B1F7-6038-47DE-98C5-B12E22F4717A}">
      <dgm:prSet/>
      <dgm:spPr/>
      <dgm:t>
        <a:bodyPr/>
        <a:lstStyle/>
        <a:p>
          <a:endParaRPr lang="en-US"/>
        </a:p>
      </dgm:t>
    </dgm:pt>
    <dgm:pt modelId="{28BDA9CB-DB52-4B39-B968-D3797B6D96B0}" type="pres">
      <dgm:prSet presAssocID="{F64D60B9-CFAB-4402-89FF-540DD9AB05F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12CA4E3-0469-41FC-B74E-2B67B4C459B7}" type="pres">
      <dgm:prSet presAssocID="{8DECAF34-CD20-46E1-BF6D-FA7DFC51C8B5}" presName="root" presStyleCnt="0"/>
      <dgm:spPr/>
    </dgm:pt>
    <dgm:pt modelId="{9ECBE1BC-9057-423F-8BCD-9DDC5BE81BA1}" type="pres">
      <dgm:prSet presAssocID="{8DECAF34-CD20-46E1-BF6D-FA7DFC51C8B5}" presName="rootComposite" presStyleCnt="0"/>
      <dgm:spPr/>
    </dgm:pt>
    <dgm:pt modelId="{588E5F87-5B13-461A-B65A-785600BF844A}" type="pres">
      <dgm:prSet presAssocID="{8DECAF34-CD20-46E1-BF6D-FA7DFC51C8B5}" presName="rootText" presStyleLbl="node1" presStyleIdx="0" presStyleCnt="2"/>
      <dgm:spPr/>
      <dgm:t>
        <a:bodyPr/>
        <a:lstStyle/>
        <a:p>
          <a:endParaRPr lang="en-US"/>
        </a:p>
      </dgm:t>
    </dgm:pt>
    <dgm:pt modelId="{22822248-0765-436F-8378-7B49BA9456C0}" type="pres">
      <dgm:prSet presAssocID="{8DECAF34-CD20-46E1-BF6D-FA7DFC51C8B5}" presName="rootConnector" presStyleLbl="node1" presStyleIdx="0" presStyleCnt="2"/>
      <dgm:spPr/>
      <dgm:t>
        <a:bodyPr/>
        <a:lstStyle/>
        <a:p>
          <a:endParaRPr lang="en-US"/>
        </a:p>
      </dgm:t>
    </dgm:pt>
    <dgm:pt modelId="{CABF70D0-82DA-4CDB-A709-7757E6B2E343}" type="pres">
      <dgm:prSet presAssocID="{8DECAF34-CD20-46E1-BF6D-FA7DFC51C8B5}" presName="childShape" presStyleCnt="0"/>
      <dgm:spPr/>
    </dgm:pt>
    <dgm:pt modelId="{3132FE12-4BBA-4CD7-8289-A88BF294D841}" type="pres">
      <dgm:prSet presAssocID="{D317B619-165D-4DE3-831D-632509F7A90A}" presName="Name13" presStyleLbl="parChTrans1D2" presStyleIdx="0" presStyleCnt="4"/>
      <dgm:spPr/>
      <dgm:t>
        <a:bodyPr/>
        <a:lstStyle/>
        <a:p>
          <a:endParaRPr lang="en-US"/>
        </a:p>
      </dgm:t>
    </dgm:pt>
    <dgm:pt modelId="{1A044B38-217F-4F48-80AC-650EDF84D539}" type="pres">
      <dgm:prSet presAssocID="{639BAD76-AD20-4E10-BDB7-CC7EAAD4351C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3F89D-04A3-46DE-A181-D9067C001D18}" type="pres">
      <dgm:prSet presAssocID="{4353E679-C79B-4AB3-824F-4E9B72226069}" presName="Name13" presStyleLbl="parChTrans1D2" presStyleIdx="1" presStyleCnt="4"/>
      <dgm:spPr/>
      <dgm:t>
        <a:bodyPr/>
        <a:lstStyle/>
        <a:p>
          <a:endParaRPr lang="en-US"/>
        </a:p>
      </dgm:t>
    </dgm:pt>
    <dgm:pt modelId="{8F532089-B4CE-4543-B3B1-E671E2CC2683}" type="pres">
      <dgm:prSet presAssocID="{2641CC2F-A83C-41E9-9FBD-44207EA32772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63ED8-1784-4465-8A88-82E32361FF2D}" type="pres">
      <dgm:prSet presAssocID="{9A7061FE-D015-4A19-881C-B2061C7567F8}" presName="root" presStyleCnt="0"/>
      <dgm:spPr/>
    </dgm:pt>
    <dgm:pt modelId="{4BD8B82A-9814-4376-ABF2-D5235E161F84}" type="pres">
      <dgm:prSet presAssocID="{9A7061FE-D015-4A19-881C-B2061C7567F8}" presName="rootComposite" presStyleCnt="0"/>
      <dgm:spPr/>
    </dgm:pt>
    <dgm:pt modelId="{6289D9C9-83DC-4B0C-9C0F-AC4461960DBD}" type="pres">
      <dgm:prSet presAssocID="{9A7061FE-D015-4A19-881C-B2061C7567F8}" presName="rootText" presStyleLbl="node1" presStyleIdx="1" presStyleCnt="2"/>
      <dgm:spPr/>
      <dgm:t>
        <a:bodyPr/>
        <a:lstStyle/>
        <a:p>
          <a:endParaRPr lang="en-US"/>
        </a:p>
      </dgm:t>
    </dgm:pt>
    <dgm:pt modelId="{FC84A70F-F72F-483B-98F4-9EE679E93983}" type="pres">
      <dgm:prSet presAssocID="{9A7061FE-D015-4A19-881C-B2061C7567F8}" presName="rootConnector" presStyleLbl="node1" presStyleIdx="1" presStyleCnt="2"/>
      <dgm:spPr/>
      <dgm:t>
        <a:bodyPr/>
        <a:lstStyle/>
        <a:p>
          <a:endParaRPr lang="en-US"/>
        </a:p>
      </dgm:t>
    </dgm:pt>
    <dgm:pt modelId="{059A40B1-E53B-440C-BA47-83A1F06D1F0C}" type="pres">
      <dgm:prSet presAssocID="{9A7061FE-D015-4A19-881C-B2061C7567F8}" presName="childShape" presStyleCnt="0"/>
      <dgm:spPr/>
    </dgm:pt>
    <dgm:pt modelId="{A439995C-D51A-4ADE-A572-A689A9B3CF4E}" type="pres">
      <dgm:prSet presAssocID="{E5800761-B12E-4D7A-965F-5C31E04D034D}" presName="Name13" presStyleLbl="parChTrans1D2" presStyleIdx="2" presStyleCnt="4"/>
      <dgm:spPr/>
      <dgm:t>
        <a:bodyPr/>
        <a:lstStyle/>
        <a:p>
          <a:endParaRPr lang="en-US"/>
        </a:p>
      </dgm:t>
    </dgm:pt>
    <dgm:pt modelId="{ACD88211-C13A-4EA6-A211-BF177F3983EE}" type="pres">
      <dgm:prSet presAssocID="{97C63580-D301-4928-800F-893F65B39186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AAB91-A196-4BE8-BEFA-C749A066C3CC}" type="pres">
      <dgm:prSet presAssocID="{425EA3D8-D0B7-4008-B45E-9E81E1E8D0AA}" presName="Name13" presStyleLbl="parChTrans1D2" presStyleIdx="3" presStyleCnt="4"/>
      <dgm:spPr/>
      <dgm:t>
        <a:bodyPr/>
        <a:lstStyle/>
        <a:p>
          <a:endParaRPr lang="en-US"/>
        </a:p>
      </dgm:t>
    </dgm:pt>
    <dgm:pt modelId="{6A5EA845-AC2F-4E2D-A57E-360821EFDBA7}" type="pres">
      <dgm:prSet presAssocID="{6FB62F91-2854-4307-B629-AF0B54A66795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0DACBC-64D4-4660-B4C9-0747D3BF9C34}" type="presOf" srcId="{8DECAF34-CD20-46E1-BF6D-FA7DFC51C8B5}" destId="{588E5F87-5B13-461A-B65A-785600BF844A}" srcOrd="0" destOrd="0" presId="urn:microsoft.com/office/officeart/2005/8/layout/hierarchy3"/>
    <dgm:cxn modelId="{5CF685C1-A72D-4249-B3BA-F6039CFBA256}" srcId="{F64D60B9-CFAB-4402-89FF-540DD9AB05F4}" destId="{8DECAF34-CD20-46E1-BF6D-FA7DFC51C8B5}" srcOrd="0" destOrd="0" parTransId="{C48FEF85-D835-4603-BF0E-1AF62EC969AC}" sibTransId="{991DF30E-1AFC-4BAD-B6DF-8B03D21716F1}"/>
    <dgm:cxn modelId="{A57301F3-DF4A-492C-A6B4-59C8D071789E}" type="presOf" srcId="{97C63580-D301-4928-800F-893F65B39186}" destId="{ACD88211-C13A-4EA6-A211-BF177F3983EE}" srcOrd="0" destOrd="0" presId="urn:microsoft.com/office/officeart/2005/8/layout/hierarchy3"/>
    <dgm:cxn modelId="{4D409B2E-2C5E-4E46-81D9-C6EBFC4AD6D8}" srcId="{F64D60B9-CFAB-4402-89FF-540DD9AB05F4}" destId="{9A7061FE-D015-4A19-881C-B2061C7567F8}" srcOrd="1" destOrd="0" parTransId="{492E62D4-E3E8-4E27-9DF5-62B9128C855D}" sibTransId="{E783FEA1-CF12-4A3F-B89C-9AA089791285}"/>
    <dgm:cxn modelId="{E62BBC43-46A1-47A0-AF6C-55BCE8FBC135}" srcId="{8DECAF34-CD20-46E1-BF6D-FA7DFC51C8B5}" destId="{639BAD76-AD20-4E10-BDB7-CC7EAAD4351C}" srcOrd="0" destOrd="0" parTransId="{D317B619-165D-4DE3-831D-632509F7A90A}" sibTransId="{BBF50E3E-49D0-4BCA-B39B-D2CD783F5F6C}"/>
    <dgm:cxn modelId="{6646CCF4-BB6D-4B37-8F33-D3C7D541A429}" type="presOf" srcId="{9A7061FE-D015-4A19-881C-B2061C7567F8}" destId="{FC84A70F-F72F-483B-98F4-9EE679E93983}" srcOrd="1" destOrd="0" presId="urn:microsoft.com/office/officeart/2005/8/layout/hierarchy3"/>
    <dgm:cxn modelId="{765AA3F3-EBE7-4C30-A557-146B4B55301F}" srcId="{8DECAF34-CD20-46E1-BF6D-FA7DFC51C8B5}" destId="{2641CC2F-A83C-41E9-9FBD-44207EA32772}" srcOrd="1" destOrd="0" parTransId="{4353E679-C79B-4AB3-824F-4E9B72226069}" sibTransId="{DA215277-1576-43A2-AB75-9834DD553857}"/>
    <dgm:cxn modelId="{0CECF90A-0D7F-443C-A25F-F4BAD7A69F0C}" type="presOf" srcId="{425EA3D8-D0B7-4008-B45E-9E81E1E8D0AA}" destId="{55AAAB91-A196-4BE8-BEFA-C749A066C3CC}" srcOrd="0" destOrd="0" presId="urn:microsoft.com/office/officeart/2005/8/layout/hierarchy3"/>
    <dgm:cxn modelId="{3DBC76AE-784B-4D62-812A-708FFC395415}" type="presOf" srcId="{9A7061FE-D015-4A19-881C-B2061C7567F8}" destId="{6289D9C9-83DC-4B0C-9C0F-AC4461960DBD}" srcOrd="0" destOrd="0" presId="urn:microsoft.com/office/officeart/2005/8/layout/hierarchy3"/>
    <dgm:cxn modelId="{05FE8B52-4B9B-459E-95F8-7E1E867AD3D3}" type="presOf" srcId="{E5800761-B12E-4D7A-965F-5C31E04D034D}" destId="{A439995C-D51A-4ADE-A572-A689A9B3CF4E}" srcOrd="0" destOrd="0" presId="urn:microsoft.com/office/officeart/2005/8/layout/hierarchy3"/>
    <dgm:cxn modelId="{ACD4B1F7-6038-47DE-98C5-B12E22F4717A}" srcId="{9A7061FE-D015-4A19-881C-B2061C7567F8}" destId="{6FB62F91-2854-4307-B629-AF0B54A66795}" srcOrd="1" destOrd="0" parTransId="{425EA3D8-D0B7-4008-B45E-9E81E1E8D0AA}" sibTransId="{78D3651C-CB02-4EC0-886C-FB7436E65B00}"/>
    <dgm:cxn modelId="{22B2508F-9721-4DC6-A001-276D0D5B40AD}" type="presOf" srcId="{6FB62F91-2854-4307-B629-AF0B54A66795}" destId="{6A5EA845-AC2F-4E2D-A57E-360821EFDBA7}" srcOrd="0" destOrd="0" presId="urn:microsoft.com/office/officeart/2005/8/layout/hierarchy3"/>
    <dgm:cxn modelId="{80AF54AD-18D3-4505-A2FA-C5BD26D67A34}" type="presOf" srcId="{8DECAF34-CD20-46E1-BF6D-FA7DFC51C8B5}" destId="{22822248-0765-436F-8378-7B49BA9456C0}" srcOrd="1" destOrd="0" presId="urn:microsoft.com/office/officeart/2005/8/layout/hierarchy3"/>
    <dgm:cxn modelId="{1DF6F3F2-922E-49C8-9BDB-EB9EA4C344FA}" type="presOf" srcId="{639BAD76-AD20-4E10-BDB7-CC7EAAD4351C}" destId="{1A044B38-217F-4F48-80AC-650EDF84D539}" srcOrd="0" destOrd="0" presId="urn:microsoft.com/office/officeart/2005/8/layout/hierarchy3"/>
    <dgm:cxn modelId="{91B04269-4F1B-46FC-89B3-D6A3998957C7}" type="presOf" srcId="{F64D60B9-CFAB-4402-89FF-540DD9AB05F4}" destId="{28BDA9CB-DB52-4B39-B968-D3797B6D96B0}" srcOrd="0" destOrd="0" presId="urn:microsoft.com/office/officeart/2005/8/layout/hierarchy3"/>
    <dgm:cxn modelId="{68A46441-217C-46F0-9D5B-CA11CC079776}" type="presOf" srcId="{D317B619-165D-4DE3-831D-632509F7A90A}" destId="{3132FE12-4BBA-4CD7-8289-A88BF294D841}" srcOrd="0" destOrd="0" presId="urn:microsoft.com/office/officeart/2005/8/layout/hierarchy3"/>
    <dgm:cxn modelId="{C4F8140F-5568-4775-A64D-1F7F8F47367C}" srcId="{9A7061FE-D015-4A19-881C-B2061C7567F8}" destId="{97C63580-D301-4928-800F-893F65B39186}" srcOrd="0" destOrd="0" parTransId="{E5800761-B12E-4D7A-965F-5C31E04D034D}" sibTransId="{7E04AA63-6134-408E-B6C0-51D1CD96A76E}"/>
    <dgm:cxn modelId="{67CB7B67-4D89-49EB-B332-0D2543DE017C}" type="presOf" srcId="{2641CC2F-A83C-41E9-9FBD-44207EA32772}" destId="{8F532089-B4CE-4543-B3B1-E671E2CC2683}" srcOrd="0" destOrd="0" presId="urn:microsoft.com/office/officeart/2005/8/layout/hierarchy3"/>
    <dgm:cxn modelId="{3BF541E2-86A5-4B89-9015-1C4A47C050B6}" type="presOf" srcId="{4353E679-C79B-4AB3-824F-4E9B72226069}" destId="{7123F89D-04A3-46DE-A181-D9067C001D18}" srcOrd="0" destOrd="0" presId="urn:microsoft.com/office/officeart/2005/8/layout/hierarchy3"/>
    <dgm:cxn modelId="{A7660093-CB75-4099-A839-7D3B2B166B6D}" type="presParOf" srcId="{28BDA9CB-DB52-4B39-B968-D3797B6D96B0}" destId="{D12CA4E3-0469-41FC-B74E-2B67B4C459B7}" srcOrd="0" destOrd="0" presId="urn:microsoft.com/office/officeart/2005/8/layout/hierarchy3"/>
    <dgm:cxn modelId="{8BFE985E-201D-4974-80DA-37CE53C67E61}" type="presParOf" srcId="{D12CA4E3-0469-41FC-B74E-2B67B4C459B7}" destId="{9ECBE1BC-9057-423F-8BCD-9DDC5BE81BA1}" srcOrd="0" destOrd="0" presId="urn:microsoft.com/office/officeart/2005/8/layout/hierarchy3"/>
    <dgm:cxn modelId="{86324AC2-3A57-4B1A-8565-107A8E27020F}" type="presParOf" srcId="{9ECBE1BC-9057-423F-8BCD-9DDC5BE81BA1}" destId="{588E5F87-5B13-461A-B65A-785600BF844A}" srcOrd="0" destOrd="0" presId="urn:microsoft.com/office/officeart/2005/8/layout/hierarchy3"/>
    <dgm:cxn modelId="{878DEF79-29C5-4C39-BEB4-61ADF156A5C8}" type="presParOf" srcId="{9ECBE1BC-9057-423F-8BCD-9DDC5BE81BA1}" destId="{22822248-0765-436F-8378-7B49BA9456C0}" srcOrd="1" destOrd="0" presId="urn:microsoft.com/office/officeart/2005/8/layout/hierarchy3"/>
    <dgm:cxn modelId="{E1B63876-FF7D-41F8-B1DF-736BBF6E342D}" type="presParOf" srcId="{D12CA4E3-0469-41FC-B74E-2B67B4C459B7}" destId="{CABF70D0-82DA-4CDB-A709-7757E6B2E343}" srcOrd="1" destOrd="0" presId="urn:microsoft.com/office/officeart/2005/8/layout/hierarchy3"/>
    <dgm:cxn modelId="{EA86A93F-89E4-44F1-896F-F68F18AE5FE3}" type="presParOf" srcId="{CABF70D0-82DA-4CDB-A709-7757E6B2E343}" destId="{3132FE12-4BBA-4CD7-8289-A88BF294D841}" srcOrd="0" destOrd="0" presId="urn:microsoft.com/office/officeart/2005/8/layout/hierarchy3"/>
    <dgm:cxn modelId="{AA5DE3B9-50E6-4A56-BF8D-27A7CF8E9402}" type="presParOf" srcId="{CABF70D0-82DA-4CDB-A709-7757E6B2E343}" destId="{1A044B38-217F-4F48-80AC-650EDF84D539}" srcOrd="1" destOrd="0" presId="urn:microsoft.com/office/officeart/2005/8/layout/hierarchy3"/>
    <dgm:cxn modelId="{ED98EB21-F4EB-466B-A849-6847559C7BB4}" type="presParOf" srcId="{CABF70D0-82DA-4CDB-A709-7757E6B2E343}" destId="{7123F89D-04A3-46DE-A181-D9067C001D18}" srcOrd="2" destOrd="0" presId="urn:microsoft.com/office/officeart/2005/8/layout/hierarchy3"/>
    <dgm:cxn modelId="{BF7A7443-3F5C-4C2C-B227-040A38D48430}" type="presParOf" srcId="{CABF70D0-82DA-4CDB-A709-7757E6B2E343}" destId="{8F532089-B4CE-4543-B3B1-E671E2CC2683}" srcOrd="3" destOrd="0" presId="urn:microsoft.com/office/officeart/2005/8/layout/hierarchy3"/>
    <dgm:cxn modelId="{1E7181F8-5417-4C04-B838-111A5394F8EC}" type="presParOf" srcId="{28BDA9CB-DB52-4B39-B968-D3797B6D96B0}" destId="{F5C63ED8-1784-4465-8A88-82E32361FF2D}" srcOrd="1" destOrd="0" presId="urn:microsoft.com/office/officeart/2005/8/layout/hierarchy3"/>
    <dgm:cxn modelId="{1C58A1B0-5D5F-4749-AAE3-55E28378CDF1}" type="presParOf" srcId="{F5C63ED8-1784-4465-8A88-82E32361FF2D}" destId="{4BD8B82A-9814-4376-ABF2-D5235E161F84}" srcOrd="0" destOrd="0" presId="urn:microsoft.com/office/officeart/2005/8/layout/hierarchy3"/>
    <dgm:cxn modelId="{B09FE0B0-E06A-4057-9CCE-C646250B2419}" type="presParOf" srcId="{4BD8B82A-9814-4376-ABF2-D5235E161F84}" destId="{6289D9C9-83DC-4B0C-9C0F-AC4461960DBD}" srcOrd="0" destOrd="0" presId="urn:microsoft.com/office/officeart/2005/8/layout/hierarchy3"/>
    <dgm:cxn modelId="{715D93DE-3967-412A-9E4A-2B9FBE28C8CA}" type="presParOf" srcId="{4BD8B82A-9814-4376-ABF2-D5235E161F84}" destId="{FC84A70F-F72F-483B-98F4-9EE679E93983}" srcOrd="1" destOrd="0" presId="urn:microsoft.com/office/officeart/2005/8/layout/hierarchy3"/>
    <dgm:cxn modelId="{E29178FD-D690-4CC1-9E4D-78AD9EFAA324}" type="presParOf" srcId="{F5C63ED8-1784-4465-8A88-82E32361FF2D}" destId="{059A40B1-E53B-440C-BA47-83A1F06D1F0C}" srcOrd="1" destOrd="0" presId="urn:microsoft.com/office/officeart/2005/8/layout/hierarchy3"/>
    <dgm:cxn modelId="{1177D8CB-38AA-47AD-ABBB-F687D6B18885}" type="presParOf" srcId="{059A40B1-E53B-440C-BA47-83A1F06D1F0C}" destId="{A439995C-D51A-4ADE-A572-A689A9B3CF4E}" srcOrd="0" destOrd="0" presId="urn:microsoft.com/office/officeart/2005/8/layout/hierarchy3"/>
    <dgm:cxn modelId="{6DB54B86-11E0-47B7-9BF2-F04004B44D5B}" type="presParOf" srcId="{059A40B1-E53B-440C-BA47-83A1F06D1F0C}" destId="{ACD88211-C13A-4EA6-A211-BF177F3983EE}" srcOrd="1" destOrd="0" presId="urn:microsoft.com/office/officeart/2005/8/layout/hierarchy3"/>
    <dgm:cxn modelId="{4B738E08-D744-46C0-8630-10576DF318DF}" type="presParOf" srcId="{059A40B1-E53B-440C-BA47-83A1F06D1F0C}" destId="{55AAAB91-A196-4BE8-BEFA-C749A066C3CC}" srcOrd="2" destOrd="0" presId="urn:microsoft.com/office/officeart/2005/8/layout/hierarchy3"/>
    <dgm:cxn modelId="{95757573-A81E-4501-A3DE-E223B7AA735B}" type="presParOf" srcId="{059A40B1-E53B-440C-BA47-83A1F06D1F0C}" destId="{6A5EA845-AC2F-4E2D-A57E-360821EFDBA7}" srcOrd="3" destOrd="0" presId="urn:microsoft.com/office/officeart/2005/8/layout/hierarchy3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567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586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714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682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629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539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054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737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37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408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040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6B23A-695E-4180-ADD7-4EBC6DCE87CE}" type="datetimeFigureOut">
              <a:rPr lang="en-US" smtClean="0"/>
              <a:pPr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B9F23-6613-426F-AF46-2ABBA4B19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53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microsoft.com/office/2007/relationships/diagramDrawing" Target="../diagrams/drawing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73" y="182245"/>
            <a:ext cx="10219006" cy="2307737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AvR‡Ki</a:t>
            </a:r>
            <a:r>
              <a:rPr lang="en-US" sz="5400" dirty="0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K¬v‡m</a:t>
            </a:r>
            <a:r>
              <a:rPr lang="en-US" sz="5400" dirty="0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mevB‡K</a:t>
            </a:r>
            <a:r>
              <a:rPr lang="en-US" sz="5400" dirty="0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 ¯^</a:t>
            </a:r>
            <a:r>
              <a:rPr lang="en-US" sz="5400" dirty="0" err="1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vMZg</a:t>
            </a:r>
            <a:r>
              <a:rPr lang="en-US" sz="5400" dirty="0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 I </a:t>
            </a:r>
            <a:r>
              <a:rPr lang="en-US" sz="5400" dirty="0" err="1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dz‡jj</a:t>
            </a:r>
            <a:r>
              <a:rPr lang="en-US" sz="5400" dirty="0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BrahmaputraMJ" pitchFamily="2" charset="0"/>
                <a:cs typeface="BrahmaputraMJ" pitchFamily="2" charset="0"/>
              </a:rPr>
              <a:t>ï‡f”Qv</a:t>
            </a:r>
            <a:endParaRPr lang="en-US" sz="5400" dirty="0">
              <a:solidFill>
                <a:srgbClr val="FF0000"/>
              </a:solidFill>
              <a:latin typeface="BrahmaputraMJ" pitchFamily="2" charset="0"/>
              <a:cs typeface="BrahmaputraMJ" pitchFamily="2" charset="0"/>
            </a:endParaRPr>
          </a:p>
        </p:txBody>
      </p:sp>
      <p:pic>
        <p:nvPicPr>
          <p:cNvPr id="8" name="Content Placeholder 7" descr="n85353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9191766">
            <a:off x="4537833" y="2148345"/>
            <a:ext cx="3425324" cy="4955302"/>
          </a:xfrm>
        </p:spPr>
      </p:pic>
    </p:spTree>
    <p:extLst>
      <p:ext uri="{BB962C8B-B14F-4D97-AF65-F5344CB8AC3E}">
        <p14:creationId xmlns:p14="http://schemas.microsoft.com/office/powerpoint/2010/main" xmlns="" val="3662651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8468" y="1294228"/>
            <a:ext cx="9067384" cy="4276578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000" b="1" dirty="0" err="1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KvwbR</a:t>
            </a:r>
            <a:r>
              <a:rPr lang="en-US" sz="8000" b="1" dirty="0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kvgxgv</a:t>
            </a:r>
            <a:r>
              <a:rPr lang="en-US" sz="8000" b="1" dirty="0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 Av³vi</a:t>
            </a:r>
          </a:p>
          <a:p>
            <a:pPr algn="ctr"/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BrahmaputraMJ" pitchFamily="2" charset="0"/>
                <a:cs typeface="BrahmaputraMJ" pitchFamily="2" charset="0"/>
              </a:rPr>
              <a:t>প্রভাষক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rahmaputraMJ" pitchFamily="2" charset="0"/>
                <a:cs typeface="BrahmaputraMJ" pitchFamily="2" charset="0"/>
              </a:rPr>
              <a:t>, </a:t>
            </a:r>
            <a:r>
              <a:rPr lang="bn-IN" sz="4400" dirty="0" smtClean="0">
                <a:solidFill>
                  <a:schemeClr val="accent2">
                    <a:lumMod val="75000"/>
                  </a:schemeClr>
                </a:solidFill>
                <a:latin typeface="BrahmaputraMJ" pitchFamily="2" charset="0"/>
                <a:cs typeface="BrahmaputraMJ" pitchFamily="2" charset="0"/>
              </a:rPr>
              <a:t>যুক্তিবিদ্যা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BrahmaputraMJ" pitchFamily="2" charset="0"/>
                <a:cs typeface="BrahmaputraMJ" pitchFamily="2" charset="0"/>
              </a:rPr>
              <a:t> </a:t>
            </a:r>
          </a:p>
          <a:p>
            <a:pPr algn="ctr"/>
            <a:r>
              <a:rPr lang="bn-IN" sz="4400" b="1" dirty="0" smtClean="0">
                <a:solidFill>
                  <a:srgbClr val="147C8A"/>
                </a:solidFill>
                <a:latin typeface="GangaSagarMJ" pitchFamily="2" charset="0"/>
                <a:cs typeface="GangaSagarMJ" pitchFamily="2" charset="0"/>
              </a:rPr>
              <a:t>হাজী বাদশা মাবেয়া কলেজ, রাউজান।</a:t>
            </a:r>
            <a:r>
              <a:rPr lang="en-US" sz="4400" b="1" dirty="0" smtClean="0">
                <a:solidFill>
                  <a:srgbClr val="147C8A"/>
                </a:solidFill>
                <a:latin typeface="GangaSagarMJ" pitchFamily="2" charset="0"/>
                <a:cs typeface="GangaSagarMJ" pitchFamily="2" charset="0"/>
              </a:rPr>
              <a:t> </a:t>
            </a:r>
            <a:endParaRPr lang="en-US" sz="4400" b="1" dirty="0" smtClean="0">
              <a:solidFill>
                <a:srgbClr val="147C8A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78" y="492369"/>
            <a:ext cx="7807570" cy="759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শিক্ষক পরিচিতি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451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089" y="295422"/>
            <a:ext cx="6700838" cy="1015663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বিষয়</a:t>
            </a:r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303" y="1564560"/>
            <a:ext cx="11493304" cy="39499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800" b="1" u="sng" dirty="0" smtClean="0">
              <a:solidFill>
                <a:srgbClr val="00B0F0"/>
              </a:solidFill>
            </a:endParaRPr>
          </a:p>
          <a:p>
            <a:pPr algn="ctr"/>
            <a:r>
              <a:rPr lang="bn-IN" sz="8000" dirty="0" smtClean="0">
                <a:solidFill>
                  <a:srgbClr val="FF0000"/>
                </a:solidFill>
                <a:latin typeface="GangaSagarMJ" pitchFamily="2" charset="0"/>
              </a:rPr>
              <a:t>যুক্তিবিদ্যা</a:t>
            </a:r>
          </a:p>
          <a:p>
            <a:pPr algn="ctr"/>
            <a:r>
              <a:rPr lang="bn-IN" sz="5400" b="1" dirty="0" smtClean="0">
                <a:solidFill>
                  <a:srgbClr val="00B0F0"/>
                </a:solidFill>
                <a:latin typeface="BrahmaputraMJ" pitchFamily="2" charset="0"/>
              </a:rPr>
              <a:t>প্রথম পত্র ,</a:t>
            </a:r>
            <a:r>
              <a:rPr lang="bn-IN" sz="5400" dirty="0" smtClean="0">
                <a:solidFill>
                  <a:srgbClr val="00B0F0"/>
                </a:solidFill>
                <a:latin typeface="BrahmaputraMJ" pitchFamily="2" charset="0"/>
              </a:rPr>
              <a:t> পঞ্চম</a:t>
            </a:r>
            <a:r>
              <a:rPr lang="bn-IN" sz="5400" b="1" dirty="0" smtClean="0">
                <a:solidFill>
                  <a:srgbClr val="00B0F0"/>
                </a:solidFill>
                <a:latin typeface="BrahmaputraMJ" pitchFamily="2" charset="0"/>
              </a:rPr>
              <a:t> </a:t>
            </a:r>
            <a:r>
              <a:rPr lang="bn-IN" sz="5400" dirty="0" smtClean="0">
                <a:solidFill>
                  <a:srgbClr val="00B0F0"/>
                </a:solidFill>
                <a:latin typeface="BrahmaputraMJ" pitchFamily="2" charset="0"/>
              </a:rPr>
              <a:t>অধ্যায়</a:t>
            </a:r>
          </a:p>
          <a:p>
            <a:pPr algn="ctr"/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latin typeface="KarnaphuliMJ" pitchFamily="2" charset="0"/>
                <a:cs typeface="KarnaphuliMJ" pitchFamily="2" charset="0"/>
              </a:rPr>
              <a:t>cvV-1,2,3,4</a:t>
            </a:r>
            <a:endParaRPr lang="bn-IN" sz="6600" b="1" dirty="0" smtClean="0">
              <a:solidFill>
                <a:schemeClr val="accent6">
                  <a:lumMod val="75000"/>
                </a:schemeClr>
              </a:solidFill>
              <a:latin typeface="KarnaphuliMJ" pitchFamily="2" charset="0"/>
            </a:endParaRPr>
          </a:p>
          <a:p>
            <a:pPr algn="ctr"/>
            <a:r>
              <a:rPr lang="bn-IN" sz="5400" dirty="0" smtClean="0">
                <a:solidFill>
                  <a:srgbClr val="00B0F0"/>
                </a:solidFill>
                <a:latin typeface="BrahmaputraMJ" pitchFamily="2" charset="0"/>
              </a:rPr>
              <a:t>অনুমান (</a:t>
            </a:r>
            <a:r>
              <a:rPr lang="en-US" sz="5400" dirty="0" smtClean="0">
                <a:solidFill>
                  <a:schemeClr val="tx1"/>
                </a:solidFill>
              </a:rPr>
              <a:t>INFERENCE</a:t>
            </a:r>
            <a:r>
              <a:rPr lang="bn-IN" sz="5400" dirty="0" smtClean="0">
                <a:solidFill>
                  <a:srgbClr val="00B0F0"/>
                </a:solidFill>
              </a:rPr>
              <a:t>)</a:t>
            </a:r>
            <a:endParaRPr lang="bn-IN" sz="5400" dirty="0" smtClean="0">
              <a:solidFill>
                <a:srgbClr val="00B0F0"/>
              </a:solidFill>
              <a:latin typeface="BrahmaputraMJ" pitchFamily="2" charset="0"/>
            </a:endParaRPr>
          </a:p>
          <a:p>
            <a:pPr algn="ctr"/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430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2"/>
          <p:cNvGrpSpPr/>
          <p:nvPr/>
        </p:nvGrpSpPr>
        <p:grpSpPr>
          <a:xfrm rot="16200000">
            <a:off x="2659634" y="-2019967"/>
            <a:ext cx="964316" cy="5730234"/>
            <a:chOff x="203347" y="240162"/>
            <a:chExt cx="11459562" cy="5591289"/>
          </a:xfrm>
        </p:grpSpPr>
        <p:sp>
          <p:nvSpPr>
            <p:cNvPr id="6" name="Rounded Rectangle 5"/>
            <p:cNvSpPr/>
            <p:nvPr/>
          </p:nvSpPr>
          <p:spPr>
            <a:xfrm>
              <a:off x="203347" y="240162"/>
              <a:ext cx="11158620" cy="5304822"/>
            </a:xfrm>
            <a:prstGeom prst="roundRect">
              <a:avLst/>
            </a:prstGeom>
            <a:noFill/>
            <a:ln w="101600" cmpd="sng">
              <a:solidFill>
                <a:srgbClr val="FF66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03661" y="335103"/>
              <a:ext cx="11158620" cy="5304822"/>
            </a:xfrm>
            <a:prstGeom prst="roundRect">
              <a:avLst/>
            </a:prstGeom>
            <a:noFill/>
            <a:ln w="101600">
              <a:solidFill>
                <a:srgbClr val="FEBEF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03975" y="430043"/>
              <a:ext cx="11158620" cy="5304822"/>
            </a:xfrm>
            <a:prstGeom prst="roundRect">
              <a:avLst/>
            </a:prstGeom>
            <a:noFill/>
            <a:ln w="101600">
              <a:solidFill>
                <a:srgbClr val="66CCF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04289" y="526629"/>
              <a:ext cx="11158620" cy="5304822"/>
            </a:xfrm>
            <a:prstGeom prst="roundRect">
              <a:avLst/>
            </a:prstGeom>
            <a:noFill/>
            <a:ln w="101600">
              <a:solidFill>
                <a:srgbClr val="FFFF99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057992" y="443433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60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আলোচ্য বিষয়ঃ</a:t>
            </a:r>
            <a:endParaRPr lang="en-US" sz="60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87272" y="1631257"/>
            <a:ext cx="8020962" cy="9431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Abygvbt msÁv I cÖK…wZ</a:t>
            </a:r>
            <a:endParaRPr lang="en-US" sz="6000" b="1" dirty="0">
              <a:solidFill>
                <a:srgbClr val="FF0000"/>
              </a:solidFill>
              <a:latin typeface="GangaSagarMJ" pitchFamily="2" charset="0"/>
              <a:cs typeface="GangaSagarMJ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15408" y="2720772"/>
            <a:ext cx="7881870" cy="8113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chemeClr val="tx1"/>
                </a:solidFill>
                <a:latin typeface="GangaSagarMJ" pitchFamily="2" charset="0"/>
              </a:rPr>
              <a:t>Abygv‡bi cÖKvi‡f`</a:t>
            </a:r>
            <a:r>
              <a:rPr lang="bn-IN" sz="5400" b="1" dirty="0" smtClean="0">
                <a:latin typeface="GangaSagarMJ" pitchFamily="2" charset="0"/>
              </a:rPr>
              <a:t> </a:t>
            </a:r>
            <a:endParaRPr lang="en-US" sz="5400" b="1" dirty="0">
              <a:latin typeface="GangaSagarMJ" pitchFamily="2" charset="0"/>
              <a:cs typeface="GangaSagarMJ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42536" y="3782154"/>
            <a:ext cx="10142806" cy="81136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tx1"/>
                </a:solidFill>
                <a:latin typeface="GangaSagarMJ" pitchFamily="2" charset="0"/>
                <a:cs typeface="GangaSagarMJ" pitchFamily="2" charset="0"/>
              </a:rPr>
              <a:t>Ae‡ivn Abygvb</a:t>
            </a:r>
            <a:r>
              <a:rPr lang="en-US" sz="6000" b="1" dirty="0" smtClean="0">
                <a:solidFill>
                  <a:schemeClr val="tx1"/>
                </a:solidFill>
                <a:latin typeface="GangaSagarMJ" pitchFamily="2" charset="0"/>
                <a:cs typeface="GangaSagarMJ" pitchFamily="2" charset="0"/>
              </a:rPr>
              <a:t> I </a:t>
            </a:r>
            <a:r>
              <a:rPr lang="en-US" sz="6000" b="1" dirty="0" err="1" smtClean="0">
                <a:solidFill>
                  <a:schemeClr val="tx1"/>
                </a:solidFill>
                <a:latin typeface="GangaSagarMJ" pitchFamily="2" charset="0"/>
                <a:cs typeface="GangaSagarMJ" pitchFamily="2" charset="0"/>
              </a:rPr>
              <a:t>Ae‡ivn</a:t>
            </a:r>
            <a:r>
              <a:rPr lang="en-US" sz="6000" b="1" dirty="0" smtClean="0">
                <a:solidFill>
                  <a:schemeClr val="tx1"/>
                </a:solidFill>
                <a:latin typeface="GangaSagarMJ" pitchFamily="2" charset="0"/>
                <a:cs typeface="GangaSagarMJ" pitchFamily="2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GangaSagarMJ" pitchFamily="2" charset="0"/>
                <a:cs typeface="GangaSagarMJ" pitchFamily="2" charset="0"/>
              </a:rPr>
              <a:t>Abygv‡bi</a:t>
            </a:r>
            <a:r>
              <a:rPr lang="en-US" sz="6000" b="1" dirty="0" smtClean="0">
                <a:solidFill>
                  <a:schemeClr val="tx1"/>
                </a:solidFill>
                <a:latin typeface="GangaSagarMJ" pitchFamily="2" charset="0"/>
                <a:cs typeface="GangaSagarMJ" pitchFamily="2" charset="0"/>
              </a:rPr>
              <a:t> ˆ</a:t>
            </a:r>
            <a:r>
              <a:rPr lang="en-US" sz="6000" b="1" dirty="0" err="1" smtClean="0">
                <a:solidFill>
                  <a:schemeClr val="tx1"/>
                </a:solidFill>
                <a:latin typeface="GangaSagarMJ" pitchFamily="2" charset="0"/>
                <a:cs typeface="GangaSagarMJ" pitchFamily="2" charset="0"/>
              </a:rPr>
              <a:t>ewkó</a:t>
            </a:r>
            <a:r>
              <a:rPr lang="en-US" sz="6000" b="1" dirty="0" smtClean="0">
                <a:solidFill>
                  <a:schemeClr val="tx1"/>
                </a:solidFill>
                <a:latin typeface="GangaSagarMJ" pitchFamily="2" charset="0"/>
                <a:cs typeface="GangaSagarMJ" pitchFamily="2" charset="0"/>
              </a:rPr>
              <a:t>¨</a:t>
            </a:r>
            <a:endParaRPr lang="en-US" sz="6000" b="1" dirty="0">
              <a:solidFill>
                <a:schemeClr val="tx1"/>
              </a:solidFill>
              <a:latin typeface="GangaSagarMJ" pitchFamily="2" charset="0"/>
              <a:cs typeface="GangaSagarMJ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70671" y="4941122"/>
            <a:ext cx="10114671" cy="995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Av‡ivn Abygvb</a:t>
            </a:r>
            <a:r>
              <a:rPr lang="en-US" sz="5400" b="1" dirty="0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 I </a:t>
            </a:r>
            <a:r>
              <a:rPr lang="en-US" sz="5400" b="1" dirty="0" err="1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Av‡ivn</a:t>
            </a:r>
            <a:r>
              <a:rPr lang="en-US" sz="5400" b="1" dirty="0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Abygv‡bi</a:t>
            </a:r>
            <a:r>
              <a:rPr lang="en-US" sz="5400" b="1" dirty="0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 ‰</a:t>
            </a:r>
            <a:r>
              <a:rPr lang="en-US" sz="5400" b="1" dirty="0" err="1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ewkó</a:t>
            </a:r>
            <a:r>
              <a:rPr lang="en-US" sz="5400" b="1" dirty="0" smtClean="0">
                <a:solidFill>
                  <a:srgbClr val="FF0000"/>
                </a:solidFill>
                <a:latin typeface="GangaSagarMJ" pitchFamily="2" charset="0"/>
                <a:cs typeface="GangaSagarMJ" pitchFamily="2" charset="0"/>
              </a:rPr>
              <a:t>¨</a:t>
            </a:r>
            <a:endParaRPr lang="en-US" sz="5400" b="1" dirty="0">
              <a:solidFill>
                <a:srgbClr val="FF0000"/>
              </a:solidFill>
              <a:latin typeface="GangaSagarMJ" pitchFamily="2" charset="0"/>
              <a:cs typeface="GangaSagar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8259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70896" y="313650"/>
            <a:ext cx="8596994" cy="12197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70C0"/>
                </a:solidFill>
              </a:rPr>
              <a:t>INFERENCE</a:t>
            </a:r>
            <a:r>
              <a:rPr lang="bn-IN" sz="6000" dirty="0" smtClean="0">
                <a:solidFill>
                  <a:srgbClr val="0070C0"/>
                </a:solidFill>
              </a:rPr>
              <a:t> = অনুমান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0665" y="1674057"/>
            <a:ext cx="8496886" cy="174439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C00000"/>
                </a:solidFill>
              </a:rPr>
              <a:t>জানা থেকে অজানায় যাওয়ার প্রক্রিয়াকে অনুমান বলে।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4940" y="4154475"/>
            <a:ext cx="6683788" cy="214111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600" b="1" u="sng" dirty="0" smtClean="0">
              <a:solidFill>
                <a:srgbClr val="00B0F0"/>
              </a:solidFill>
            </a:endParaRPr>
          </a:p>
          <a:p>
            <a:pPr algn="ctr"/>
            <a:endParaRPr lang="bn-IN" sz="3600" b="1" u="sng" dirty="0">
              <a:solidFill>
                <a:srgbClr val="00B0F0"/>
              </a:solidFill>
            </a:endParaRPr>
          </a:p>
          <a:p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bn-IN" sz="3600" dirty="0" smtClean="0">
                <a:solidFill>
                  <a:srgbClr val="FF0000"/>
                </a:solidFill>
              </a:rPr>
              <a:t>১।অনুমান একটি মানসিক ধারণা </a:t>
            </a:r>
          </a:p>
          <a:p>
            <a:r>
              <a:rPr lang="bn-IN" sz="3600" dirty="0" smtClean="0">
                <a:solidFill>
                  <a:srgbClr val="FF0000"/>
                </a:solidFill>
              </a:rPr>
              <a:t> ২।এক/একাধিক প্রদত্ত বাক্য</a:t>
            </a:r>
            <a:r>
              <a:rPr lang="en-US" sz="3600" dirty="0" smtClean="0">
                <a:solidFill>
                  <a:srgbClr val="FF0000"/>
                </a:solidFill>
              </a:rPr>
              <a:t>,</a:t>
            </a:r>
            <a:r>
              <a:rPr lang="bn-IN" sz="3600" dirty="0" smtClean="0">
                <a:solidFill>
                  <a:srgbClr val="FF0000"/>
                </a:solidFill>
              </a:rPr>
              <a:t>                              ৩।একটি নতুন বাক্য</a:t>
            </a:r>
            <a:r>
              <a:rPr lang="en-US" sz="3600" dirty="0" smtClean="0">
                <a:solidFill>
                  <a:srgbClr val="FF0000"/>
                </a:solidFill>
              </a:rPr>
              <a:t>,             </a:t>
            </a:r>
            <a:endParaRPr lang="bn-IN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bn-IN" sz="3600" dirty="0" smtClean="0">
                <a:solidFill>
                  <a:srgbClr val="FF0000"/>
                </a:solidFill>
              </a:rPr>
              <a:t>৪।তাদের মধ্যে অনিবার্য সম্পর্ক</a:t>
            </a:r>
            <a:r>
              <a:rPr lang="en-US" sz="3600" dirty="0" smtClean="0">
                <a:solidFill>
                  <a:srgbClr val="00B0F0"/>
                </a:solidFill>
              </a:rPr>
              <a:t>.</a:t>
            </a:r>
          </a:p>
          <a:p>
            <a:pPr algn="ctr"/>
            <a:endParaRPr lang="bn-IN" sz="2400" dirty="0" smtClean="0">
              <a:solidFill>
                <a:srgbClr val="00B0F0"/>
              </a:solidFill>
            </a:endParaRPr>
          </a:p>
          <a:p>
            <a:pPr algn="ctr"/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1335314" y="3585028"/>
            <a:ext cx="3570513" cy="2002972"/>
          </a:xfrm>
          <a:prstGeom prst="wedgeEllipseCallout">
            <a:avLst>
              <a:gd name="adj1" fmla="val 56250"/>
              <a:gd name="adj2" fmla="val 4945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BrahmaputraMJ" pitchFamily="2" charset="0"/>
              </a:rPr>
              <a:t>অনুমানের বৈশিষ্ট্য</a:t>
            </a:r>
            <a:endParaRPr lang="en-US" sz="4000" dirty="0">
              <a:latin typeface="BrahmaputraMJ" pitchFamily="2" charset="0"/>
              <a:cs typeface="Brahmaputra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902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59259E-6 L -0.01341 1.0854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5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950965903"/>
              </p:ext>
            </p:extLst>
          </p:nvPr>
        </p:nvGraphicFramePr>
        <p:xfrm>
          <a:off x="473658" y="1376491"/>
          <a:ext cx="4063999" cy="3453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217635457"/>
              </p:ext>
            </p:extLst>
          </p:nvPr>
        </p:nvGraphicFramePr>
        <p:xfrm>
          <a:off x="5306096" y="875762"/>
          <a:ext cx="5847008" cy="4391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3439889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50548" y="1415136"/>
            <a:ext cx="1477853" cy="69545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প্রকৃত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86564" y="214504"/>
            <a:ext cx="2446986" cy="6954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7030A0"/>
                </a:solidFill>
              </a:rPr>
              <a:t>অনুমান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35454" y="1177610"/>
            <a:ext cx="1786047" cy="6954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7030A0"/>
                </a:solidFill>
              </a:rPr>
              <a:t>অবরোহ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80992" y="1177610"/>
            <a:ext cx="1616423" cy="6954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7030A0"/>
                </a:solidFill>
              </a:rPr>
              <a:t>আরোহ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15893" y="4347706"/>
            <a:ext cx="2096058" cy="6954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7030A0"/>
                </a:solidFill>
              </a:rPr>
              <a:t>ঘটনাসংযোজন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419584" y="2718946"/>
            <a:ext cx="2006964" cy="69545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বৈজ্ঞানিক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448407" y="1401067"/>
            <a:ext cx="1553722" cy="6954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অপ্রকৃত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344083" y="5722100"/>
            <a:ext cx="1517358" cy="6954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অসাধু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95004" y="5099682"/>
            <a:ext cx="2003407" cy="6954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সাদৃশ্যমান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115893" y="2352468"/>
            <a:ext cx="1549187" cy="6954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পূর্ণাঙ্গ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115893" y="3378345"/>
            <a:ext cx="2180464" cy="6954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7030A0"/>
                </a:solidFill>
              </a:rPr>
              <a:t>যুক্তিসাম্যমূলক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419583" y="3881961"/>
            <a:ext cx="2203911" cy="6954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অবৈজ্ঞানিক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7705" y="1354184"/>
            <a:ext cx="4389953" cy="4634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349285" y="2110821"/>
            <a:ext cx="45719" cy="37128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073032" y="2110821"/>
            <a:ext cx="45719" cy="29888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080992" y="909963"/>
            <a:ext cx="45719" cy="2676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093085" y="909963"/>
            <a:ext cx="45719" cy="2676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893194" y="2220798"/>
            <a:ext cx="1358644" cy="6954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মাধ্যম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870641" y="3322347"/>
            <a:ext cx="2110516" cy="6954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অমাধ্যম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flipV="1">
            <a:off x="8365691" y="5424293"/>
            <a:ext cx="3105568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365230" y="5722100"/>
            <a:ext cx="1415602" cy="69545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7030A0"/>
                </a:solidFill>
              </a:rPr>
              <a:t>সাধু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47475" y="1873070"/>
            <a:ext cx="45719" cy="21447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1059779" y="5430100"/>
            <a:ext cx="45719" cy="2676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9059549" y="5464124"/>
            <a:ext cx="45719" cy="2676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7020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8000" dirty="0" smtClean="0"/>
              <a:t>            </a:t>
            </a:r>
            <a:r>
              <a:rPr lang="en-US" sz="8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সকলকে</a:t>
            </a:r>
            <a:r>
              <a:rPr lang="en-US" sz="8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ধন্যবাদ</a:t>
            </a:r>
            <a:endParaRPr lang="en-US" sz="8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38200" y="1825625"/>
            <a:ext cx="10515600" cy="4351338"/>
          </a:xfrm>
        </p:spPr>
      </p:pic>
    </p:spTree>
    <p:extLst>
      <p:ext uri="{BB962C8B-B14F-4D97-AF65-F5344CB8AC3E}">
        <p14:creationId xmlns:p14="http://schemas.microsoft.com/office/powerpoint/2010/main" xmlns="" val="1285709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130</Words>
  <Application>Microsoft Office PowerPoint</Application>
  <PresentationFormat>Custom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AvR‡Ki K¬v‡m mevB‡K ¯^vMZg I dz‡jj ï‡f”Qv</vt:lpstr>
      <vt:lpstr>Slide 2</vt:lpstr>
      <vt:lpstr>Slide 3</vt:lpstr>
      <vt:lpstr>Slide 4</vt:lpstr>
      <vt:lpstr>Slide 5</vt:lpstr>
      <vt:lpstr>Slide 6</vt:lpstr>
      <vt:lpstr>Slide 7</vt:lpstr>
      <vt:lpstr>            সকলকে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User</cp:lastModifiedBy>
  <cp:revision>78</cp:revision>
  <dcterms:created xsi:type="dcterms:W3CDTF">2019-08-15T13:11:18Z</dcterms:created>
  <dcterms:modified xsi:type="dcterms:W3CDTF">2020-12-23T16:22:55Z</dcterms:modified>
</cp:coreProperties>
</file>