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50C"/>
    <a:srgbClr val="732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5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18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5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7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6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41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2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6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075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34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C84D5B-FA69-4DAD-934C-5D8875381092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4509" y="1702674"/>
            <a:ext cx="102948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2000" dirty="0" smtClean="0">
                <a:solidFill>
                  <a:srgbClr val="002060"/>
                </a:solidFill>
              </a:rPr>
              <a:t>স্বাগতম</a:t>
            </a:r>
            <a:endParaRPr lang="en-US" sz="2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 কাজ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27879"/>
            <a:ext cx="10058400" cy="3931920"/>
          </a:xfrm>
        </p:spPr>
        <p:txBody>
          <a:bodyPr>
            <a:normAutofit/>
          </a:bodyPr>
          <a:lstStyle/>
          <a:p>
            <a:r>
              <a:rPr lang="bn-IN" sz="4800" dirty="0" smtClean="0"/>
              <a:t>৮ নং স্লাইডের পরীক্ষাটি সম্পর্কে বিস্তারিত লিখে নিয়ে আসবে।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51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10" y="298755"/>
            <a:ext cx="11713780" cy="645598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71145" y="2103120"/>
            <a:ext cx="8812924" cy="284725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1848" y="1897772"/>
            <a:ext cx="10263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2000" dirty="0" smtClean="0"/>
              <a:t>ধন্যবাদ</a:t>
            </a:r>
            <a:endParaRPr lang="en-US" sz="22000" dirty="0"/>
          </a:p>
        </p:txBody>
      </p:sp>
    </p:spTree>
    <p:extLst>
      <p:ext uri="{BB962C8B-B14F-4D97-AF65-F5344CB8AC3E}">
        <p14:creationId xmlns:p14="http://schemas.microsoft.com/office/powerpoint/2010/main" val="38338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>
            <a:off x="1923392" y="788275"/>
            <a:ext cx="8844456" cy="531298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76098" y="1215240"/>
            <a:ext cx="42566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শিক্ষক পরিচিতি</a:t>
            </a:r>
          </a:p>
          <a:p>
            <a:endParaRPr lang="bn-IN" sz="3200" dirty="0" smtClean="0"/>
          </a:p>
          <a:p>
            <a:endParaRPr lang="bn-IN" sz="3200" dirty="0" smtClean="0"/>
          </a:p>
          <a:p>
            <a:r>
              <a:rPr lang="bn-IN" sz="2800" dirty="0" smtClean="0"/>
              <a:t>নামঃ জান্নাত আরা তামান্না</a:t>
            </a:r>
          </a:p>
          <a:p>
            <a:r>
              <a:rPr lang="bn-IN" sz="2800" dirty="0" smtClean="0"/>
              <a:t>পদবীঃ সহকারি শিক্ষক, কৃষি শিক্ষা,</a:t>
            </a:r>
          </a:p>
          <a:p>
            <a:r>
              <a:rPr lang="bn-IN" sz="2800" dirty="0" smtClean="0"/>
              <a:t>কানাইয়া দারুস সুন্নাহ দাখিল মাদরাসা।</a:t>
            </a:r>
          </a:p>
          <a:p>
            <a:r>
              <a:rPr lang="bn-IN" sz="2800" dirty="0" smtClean="0"/>
              <a:t>গাজীপুর সদর, গাজীপুর।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798" y="1215240"/>
            <a:ext cx="381525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i="1" u="sng" dirty="0" smtClean="0"/>
              <a:t>পাঠ পরিচিতি</a:t>
            </a:r>
          </a:p>
          <a:p>
            <a:endParaRPr lang="bn-IN" dirty="0" smtClean="0"/>
          </a:p>
          <a:p>
            <a:endParaRPr lang="bn-IN" sz="2800" dirty="0"/>
          </a:p>
          <a:p>
            <a:r>
              <a:rPr lang="bn-IN" sz="2800" dirty="0" smtClean="0"/>
              <a:t>	সাধারণ বিজ্ঞান </a:t>
            </a:r>
          </a:p>
          <a:p>
            <a:endParaRPr lang="bn-IN" sz="2800" dirty="0"/>
          </a:p>
          <a:p>
            <a:endParaRPr lang="bn-IN" sz="2800" dirty="0" smtClean="0"/>
          </a:p>
          <a:p>
            <a:r>
              <a:rPr lang="bn-IN" sz="2800" dirty="0" smtClean="0"/>
              <a:t>	৬ষ্ঠ শ্রেণি</a:t>
            </a:r>
            <a:endParaRPr lang="bn-IN" sz="2800" dirty="0"/>
          </a:p>
        </p:txBody>
      </p:sp>
    </p:spTree>
    <p:extLst>
      <p:ext uri="{BB962C8B-B14F-4D97-AF65-F5344CB8AC3E}">
        <p14:creationId xmlns:p14="http://schemas.microsoft.com/office/powerpoint/2010/main" val="13888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3" y="220717"/>
            <a:ext cx="11650717" cy="638503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371600" y="882869"/>
            <a:ext cx="1560786" cy="86710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506717" y="331076"/>
            <a:ext cx="882869" cy="55179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77462" y="4177862"/>
            <a:ext cx="2380593" cy="67791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096703" y="2222938"/>
            <a:ext cx="2569780" cy="86710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7917" y="630621"/>
            <a:ext cx="898635" cy="7094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2607" y="3767959"/>
            <a:ext cx="614855" cy="7252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80083" y="331076"/>
            <a:ext cx="835572" cy="2995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403021" y="5990897"/>
            <a:ext cx="693682" cy="33107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06717" y="5990897"/>
            <a:ext cx="851338" cy="331075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475076" y="717331"/>
            <a:ext cx="1056290" cy="362607"/>
          </a:xfrm>
          <a:prstGeom prst="ellipse">
            <a:avLst/>
          </a:prstGeom>
          <a:solidFill>
            <a:srgbClr val="F4750C"/>
          </a:solidFill>
          <a:ln>
            <a:solidFill>
              <a:srgbClr val="F475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5" y="394138"/>
            <a:ext cx="11051627" cy="5927835"/>
          </a:xfrm>
        </p:spPr>
        <p:txBody>
          <a:bodyPr>
            <a:noAutofit/>
          </a:bodyPr>
          <a:lstStyle/>
          <a:p>
            <a:pPr algn="ctr"/>
            <a:r>
              <a:rPr lang="bn-IN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অধ্যায়ঃ</a:t>
            </a:r>
            <a:r>
              <a:rPr lang="bn-IN" sz="3600" dirty="0"/>
              <a:t> </a:t>
            </a:r>
            <a:r>
              <a:rPr lang="bn-IN" sz="3600" dirty="0" smtClean="0"/>
              <a:t>০৫</a:t>
            </a:r>
            <a:r>
              <a:rPr lang="bn-IN" sz="3600" dirty="0"/>
              <a:t/>
            </a:r>
            <a:br>
              <a:rPr lang="bn-IN" sz="3600" dirty="0"/>
            </a:br>
            <a:r>
              <a:rPr lang="bn-IN" sz="3600" dirty="0"/>
              <a:t>সালোকসংশ্লেষণ </a:t>
            </a:r>
            <a:br>
              <a:rPr lang="bn-IN" sz="3600" dirty="0"/>
            </a:br>
            <a:endParaRPr lang="bn-IN" sz="3600" dirty="0" smtClean="0"/>
          </a:p>
          <a:p>
            <a:pPr algn="ctr"/>
            <a:r>
              <a:rPr lang="bn-IN" sz="3600" dirty="0"/>
              <a:t/>
            </a:r>
            <a:br>
              <a:rPr lang="bn-IN" sz="3600" dirty="0"/>
            </a:br>
            <a:r>
              <a:rPr lang="bn-IN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পাঠঃ</a:t>
            </a:r>
            <a:r>
              <a:rPr lang="bn-IN" sz="3600" dirty="0"/>
              <a:t> ০১- </a:t>
            </a:r>
            <a:r>
              <a:rPr lang="bn-IN" sz="3600" dirty="0" smtClean="0"/>
              <a:t>০২</a:t>
            </a:r>
            <a:r>
              <a:rPr lang="bn-IN" sz="3600" dirty="0"/>
              <a:t/>
            </a:r>
            <a:br>
              <a:rPr lang="bn-IN" sz="3600" dirty="0"/>
            </a:br>
            <a:r>
              <a:rPr lang="bn-IN" sz="3600" dirty="0"/>
              <a:t>উদ্ভিদ কিভাবে খাদ্য প্রস্তুত করে</a:t>
            </a:r>
            <a:br>
              <a:rPr lang="bn-IN" sz="3600" dirty="0"/>
            </a:br>
            <a:endParaRPr lang="bn-IN" sz="3600" dirty="0" smtClean="0"/>
          </a:p>
          <a:p>
            <a:pPr algn="ctr"/>
            <a:r>
              <a:rPr lang="bn-IN" sz="3600" dirty="0"/>
              <a:t/>
            </a:r>
            <a:br>
              <a:rPr lang="bn-IN" sz="3600" dirty="0"/>
            </a:br>
            <a:r>
              <a:rPr lang="bn-IN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পাঠঃ</a:t>
            </a:r>
            <a:r>
              <a:rPr lang="bn-IN" sz="3600" dirty="0"/>
              <a:t> </a:t>
            </a:r>
            <a:r>
              <a:rPr lang="bn-IN" sz="3600" dirty="0" smtClean="0"/>
              <a:t>০৩-০৬</a:t>
            </a:r>
            <a:r>
              <a:rPr lang="bn-IN" sz="3600" dirty="0"/>
              <a:t/>
            </a:r>
            <a:br>
              <a:rPr lang="bn-IN" sz="3600" dirty="0"/>
            </a:br>
            <a:r>
              <a:rPr lang="bn-IN" sz="3600" dirty="0"/>
              <a:t>সালোকসংশ্লেষণ </a:t>
            </a:r>
            <a:r>
              <a:rPr lang="bn-IN" sz="3600" dirty="0" smtClean="0"/>
              <a:t>পদ্ধতি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57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শিখনফল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8" y="2014194"/>
            <a:ext cx="10273862" cy="423777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bn-IN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n-IN" sz="3200" dirty="0"/>
              <a:t> উদ্ভিদ কিভাবে খাদ্য প্রস্তুত করে তা ব্যাখ্যা করতে </a:t>
            </a:r>
            <a:r>
              <a:rPr lang="bn-IN" sz="3200" dirty="0" smtClean="0"/>
              <a:t>পারবো।</a:t>
            </a:r>
          </a:p>
          <a:p>
            <a:pPr marL="0" indent="0">
              <a:buNone/>
            </a:pPr>
            <a:endParaRPr lang="bn-IN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bn-IN" sz="3200" dirty="0" smtClean="0"/>
              <a:t>সালোকসংশ্লেষণের উপর জীব জগতের নির্ভরশীলতা ব্যাখ্যা করতে পারবো।</a:t>
            </a:r>
          </a:p>
          <a:p>
            <a:pPr marL="0" indent="0">
              <a:buNone/>
            </a:pPr>
            <a:endParaRPr lang="bn-IN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bn-IN" sz="3200" dirty="0" smtClean="0"/>
              <a:t>সালোকসংশ্লেষণে অক্সিজেন নির্গমণ পরীক্ষা করতে পারবো।</a:t>
            </a:r>
          </a:p>
        </p:txBody>
      </p:sp>
    </p:spTree>
    <p:extLst>
      <p:ext uri="{BB962C8B-B14F-4D97-AF65-F5344CB8AC3E}">
        <p14:creationId xmlns:p14="http://schemas.microsoft.com/office/powerpoint/2010/main" val="2036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পাতাকে সালোকসংশ্লেষণের প্রধানস্থান রূপে গণ্য করা হয়ঃ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373" y="2308390"/>
            <a:ext cx="5385089" cy="3932237"/>
          </a:xfrm>
        </p:spPr>
      </p:pic>
      <p:sp>
        <p:nvSpPr>
          <p:cNvPr id="5" name="TextBox 4"/>
          <p:cNvSpPr txBox="1"/>
          <p:nvPr/>
        </p:nvSpPr>
        <p:spPr>
          <a:xfrm>
            <a:off x="662151" y="2538246"/>
            <a:ext cx="55336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১। পাতা চ্যাপ্টা ও সম্প্রসারিত হও্যায় বেশি পরিমাণে সূর্য রশ্মি এবং অল্প সময়ে প্রচুর পরিমাণে কার্ব ডাই অক্সাইড গ্যাস( </a:t>
            </a:r>
            <a:r>
              <a:rPr lang="en-US" sz="2000" dirty="0" smtClean="0"/>
              <a:t>CO2) </a:t>
            </a:r>
            <a:r>
              <a:rPr lang="bn-IN" sz="2000" dirty="0" smtClean="0"/>
              <a:t>শোষিত হয়।</a:t>
            </a:r>
          </a:p>
          <a:p>
            <a:endParaRPr lang="bn-IN" sz="2000" dirty="0"/>
          </a:p>
          <a:p>
            <a:endParaRPr lang="bn-IN" sz="2000" dirty="0" smtClean="0"/>
          </a:p>
          <a:p>
            <a:r>
              <a:rPr lang="bn-IN" sz="2000" dirty="0" smtClean="0"/>
              <a:t>২। পাতার কোষগুলোতে ক্লোরোপ্লাস্টের সংখ্যা অনেক বেশি।</a:t>
            </a:r>
          </a:p>
          <a:p>
            <a:endParaRPr lang="bn-IN" sz="2000" dirty="0"/>
          </a:p>
          <a:p>
            <a:r>
              <a:rPr lang="bn-IN" sz="2000" dirty="0" smtClean="0"/>
              <a:t>৩। পাতায় অসংখ্য পত্র রন্ধ থাকায় সালোকসংশ্লেষণের সময় গ্যাসীয় পদার্থের আদান-প্রদান সহজেই হয়।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72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সালোকসংশ্লেষণ পদ্ধতি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422" y="1811139"/>
            <a:ext cx="4780105" cy="4603530"/>
          </a:xfrm>
        </p:spPr>
      </p:pic>
      <p:sp>
        <p:nvSpPr>
          <p:cNvPr id="5" name="TextBox 4"/>
          <p:cNvSpPr txBox="1"/>
          <p:nvPr/>
        </p:nvSpPr>
        <p:spPr>
          <a:xfrm>
            <a:off x="1066800" y="2680137"/>
            <a:ext cx="51605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সালোকসংশ্লেষণের সামগ্রিক প্রক্রিয়াটি নিম্নরূপঃ</a:t>
            </a:r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r>
              <a:rPr lang="bn-IN" dirty="0" smtClean="0"/>
              <a:t>কার্বন ডাই অক্সাইড+ পানি  </a:t>
            </a:r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r>
              <a:rPr lang="bn-IN" dirty="0" smtClean="0"/>
              <a:t>গ্লুকোজ</a:t>
            </a:r>
            <a:r>
              <a:rPr lang="bn-IN" dirty="0"/>
              <a:t> </a:t>
            </a:r>
            <a:r>
              <a:rPr lang="bn-IN" dirty="0" smtClean="0"/>
              <a:t>+ অক্সিজেন+ পানি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54668" y="4021436"/>
            <a:ext cx="1754704" cy="32155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06917" y="3743572"/>
            <a:ext cx="94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আলো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94082" y="434299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ক্লোরোফিল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dirty="0"/>
              <a:t>সালোকসংশ্লেষণে অক্সিজেন নির্গমন পরীক্ষা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821" y="1671145"/>
            <a:ext cx="4048453" cy="4335518"/>
          </a:xfrm>
        </p:spPr>
      </p:pic>
      <p:sp>
        <p:nvSpPr>
          <p:cNvPr id="5" name="TextBox 4"/>
          <p:cNvSpPr txBox="1"/>
          <p:nvPr/>
        </p:nvSpPr>
        <p:spPr>
          <a:xfrm>
            <a:off x="3499945" y="6006663"/>
            <a:ext cx="655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চিত্রঃ </a:t>
            </a:r>
            <a:r>
              <a:rPr lang="as-IN" dirty="0" smtClean="0"/>
              <a:t>সালোকসংশ্লেষণে </a:t>
            </a:r>
            <a:r>
              <a:rPr lang="as-IN" dirty="0"/>
              <a:t>অক্সিজেন নির্গমন পরীক্ষা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</a:t>
            </a:r>
            <a:endParaRPr lang="en-US" sz="6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bn-IN" sz="3200" dirty="0"/>
              <a:t> </a:t>
            </a:r>
            <a:r>
              <a:rPr lang="bn-IN" sz="3200" dirty="0" smtClean="0"/>
              <a:t> উদ্ভিদ কিয়াভবে খাদ্য প্রস্তুত করে?</a:t>
            </a:r>
          </a:p>
          <a:p>
            <a:pPr>
              <a:buFont typeface="Wingdings" panose="05000000000000000000" pitchFamily="2" charset="2"/>
              <a:buChar char="q"/>
            </a:pPr>
            <a:endParaRPr lang="bn-IN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as-IN" sz="3200" dirty="0" smtClean="0"/>
              <a:t>সালোকসংশ্লেষণ</a:t>
            </a:r>
            <a:r>
              <a:rPr lang="bn-IN" sz="3200" dirty="0" smtClean="0"/>
              <a:t> কি?</a:t>
            </a:r>
          </a:p>
          <a:p>
            <a:pPr>
              <a:buFont typeface="Wingdings" panose="05000000000000000000" pitchFamily="2" charset="2"/>
              <a:buChar char="q"/>
            </a:pPr>
            <a:endParaRPr lang="bn-IN" sz="3200" dirty="0"/>
          </a:p>
          <a:p>
            <a:pPr>
              <a:buFont typeface="Wingdings" panose="05000000000000000000" pitchFamily="2" charset="2"/>
              <a:buChar char="q"/>
            </a:pPr>
            <a:endParaRPr lang="bn-IN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as-IN" sz="3200" dirty="0" smtClean="0"/>
              <a:t>সালোকসংশ্লেষণ</a:t>
            </a:r>
            <a:r>
              <a:rPr lang="bn-IN" sz="3200" dirty="0" smtClean="0"/>
              <a:t> পদ্ধতিতে পাতা কিভাবে কাজ করে?</a:t>
            </a:r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77</TotalTime>
  <Words>172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Gothic</vt:lpstr>
      <vt:lpstr>Garamond</vt:lpstr>
      <vt:lpstr>Vrinda</vt:lpstr>
      <vt:lpstr>Wingdings</vt:lpstr>
      <vt:lpstr>Savon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পাতাকে সালোকসংশ্লেষণের প্রধানস্থান রূপে গণ্য করা হয়ঃ</vt:lpstr>
      <vt:lpstr>সালোকসংশ্লেষণ পদ্ধতি</vt:lpstr>
      <vt:lpstr>সালোকসংশ্লেষণে অক্সিজেন নির্গমন পরীক্ষা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User-PC</dc:creator>
  <cp:lastModifiedBy>User-PC</cp:lastModifiedBy>
  <cp:revision>10</cp:revision>
  <dcterms:created xsi:type="dcterms:W3CDTF">2020-12-17T12:53:39Z</dcterms:created>
  <dcterms:modified xsi:type="dcterms:W3CDTF">2020-12-23T13:30:17Z</dcterms:modified>
</cp:coreProperties>
</file>