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78" r:id="rId3"/>
    <p:sldId id="283" r:id="rId4"/>
    <p:sldId id="286" r:id="rId5"/>
    <p:sldId id="285" r:id="rId6"/>
    <p:sldId id="264" r:id="rId7"/>
    <p:sldId id="280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4ED9C-297D-42E9-A17C-4DD8507E2DA4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835A6-9B2C-4F66-9869-5EF991BED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5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781800"/>
          </a:xfrm>
          <a:prstGeom prst="frame">
            <a:avLst>
              <a:gd name="adj1" fmla="val 3716"/>
            </a:avLst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95745"/>
            <a:ext cx="7543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i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9900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9900" i="1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sz="19900" i="1" dirty="0" err="1" smtClean="0">
                <a:latin typeface="SutonnyMJ" pitchFamily="2" charset="0"/>
                <a:cs typeface="SutonnyMJ" pitchFamily="2" charset="0"/>
              </a:rPr>
              <a:t>vMZg</a:t>
            </a:r>
            <a:r>
              <a:rPr lang="en-US" sz="19900" i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19900" b="1" i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 descr="E:\MONI\Copy of 20170126_1854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5745"/>
            <a:ext cx="889055" cy="878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MONI\FB_IMG_15000560448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2895600"/>
            <a:ext cx="58674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5106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781800"/>
          </a:xfrm>
          <a:prstGeom prst="frame">
            <a:avLst>
              <a:gd name="adj1" fmla="val 3716"/>
            </a:avLst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3" descr="C:\Users\WALTON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1676400"/>
            <a:ext cx="73152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533400"/>
            <a:ext cx="7315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cøvwg¦s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wdwUsm</a:t>
            </a:r>
            <a:endParaRPr lang="en-US" sz="60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15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781800"/>
          </a:xfrm>
          <a:prstGeom prst="frame">
            <a:avLst>
              <a:gd name="adj1" fmla="val 3716"/>
            </a:avLst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074" name="Picture 2" descr="C:\Users\WALTON\Downloads\118291948_322536695849495_7063114394056862932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7543799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533400"/>
            <a:ext cx="7315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cøvwg¦s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wdwUsm</a:t>
            </a:r>
            <a:endParaRPr lang="en-US" sz="60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9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781800"/>
          </a:xfrm>
          <a:prstGeom prst="frame">
            <a:avLst>
              <a:gd name="adj1" fmla="val 3716"/>
            </a:avLst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C:\Users\WALTON\Downloads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76962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cøvwg¦s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wdwUsm</a:t>
            </a:r>
            <a:endParaRPr lang="en-US" sz="60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06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781800"/>
          </a:xfrm>
          <a:prstGeom prst="frame">
            <a:avLst>
              <a:gd name="adj1" fmla="val 3716"/>
            </a:avLst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50" name="Picture 2" descr="C:\Users\WALTON\Downloads\118194652_311206846882661_1236575618218310212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2296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5800" y="381000"/>
            <a:ext cx="7772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381000"/>
            <a:ext cx="7772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cøvwg¦s</a:t>
            </a:r>
            <a:r>
              <a:rPr lang="en-US" sz="6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SushreeMJ" pitchFamily="2" charset="0"/>
                <a:cs typeface="SutonnyMJ" pitchFamily="2" charset="0"/>
              </a:rPr>
              <a:t>Uzjm</a:t>
            </a:r>
            <a:endParaRPr lang="en-US" sz="60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63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781800"/>
          </a:xfrm>
          <a:prstGeom prst="frame">
            <a:avLst>
              <a:gd name="adj1" fmla="val 3716"/>
            </a:avLst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074" name="Picture 2" descr="C:\Users\WALTON\Downloads\117964524_2789635877933780_156449609791253316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5344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18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781800"/>
          </a:xfrm>
          <a:prstGeom prst="frame">
            <a:avLst>
              <a:gd name="adj1" fmla="val 3716"/>
            </a:avLst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53440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89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781800"/>
          </a:xfrm>
          <a:prstGeom prst="frame">
            <a:avLst>
              <a:gd name="adj1" fmla="val 3716"/>
            </a:avLst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H="1" flipV="1">
            <a:off x="304800" y="525962"/>
            <a:ext cx="853439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16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324" y="2987964"/>
            <a:ext cx="2419350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60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781800"/>
          </a:xfrm>
          <a:prstGeom prst="frame">
            <a:avLst>
              <a:gd name="adj1" fmla="val 3716"/>
            </a:avLst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87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sz="9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7432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gv:Iqvwn`yi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ingvb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‡UªW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BÝUªv±i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wewìs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gBb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pPr marL="0" indent="0" algn="ctr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e½evmx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gva¨wgK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we`¨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vjq,Lyjbv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.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9" name="Picture 5" descr="C:\Users\WALTON\Pictures\Saved Pictures\(2) Facebook_files\83245259_2505854853014769_103577246626742272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345" y="1600200"/>
            <a:ext cx="26670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rame 3"/>
          <p:cNvSpPr/>
          <p:nvPr/>
        </p:nvSpPr>
        <p:spPr>
          <a:xfrm>
            <a:off x="17585" y="0"/>
            <a:ext cx="9102969" cy="6822831"/>
          </a:xfrm>
          <a:prstGeom prst="frame">
            <a:avLst>
              <a:gd name="adj1" fmla="val 2363"/>
            </a:avLst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21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5344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0700" dirty="0" smtClean="0">
                <a:latin typeface="SutonnyMJ" pitchFamily="2" charset="0"/>
                <a:cs typeface="SutonnyMJ" pitchFamily="2" charset="0"/>
              </a:rPr>
              <a:t>`kg-‡</a:t>
            </a:r>
            <a:r>
              <a:rPr lang="en-US" sz="10700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9800" dirty="0">
                <a:latin typeface="SutonnyMJ" pitchFamily="2" charset="0"/>
                <a:cs typeface="SutonnyMJ" pitchFamily="2" charset="0"/>
              </a:rPr>
              <a:t/>
            </a:r>
            <a:br>
              <a:rPr lang="en-US" sz="9800" dirty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wewìs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gBb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:- 2 (2qcÎ)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799"/>
            <a:ext cx="8382000" cy="388620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                         9g-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Aa¨vq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                       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cøvw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¤^s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‡÷g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86"/>
            </a:avLst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971799"/>
            <a:ext cx="2514600" cy="351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59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43201"/>
            <a:ext cx="8229600" cy="2667000"/>
          </a:xfrm>
        </p:spPr>
        <p:txBody>
          <a:bodyPr/>
          <a:lstStyle/>
          <a:p>
            <a:pPr marL="109728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cøvw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¤^</a:t>
            </a:r>
            <a:r>
              <a:rPr lang="en-US" smtClean="0">
                <a:latin typeface="SutonnyMJ" pitchFamily="2" charset="0"/>
                <a:cs typeface="SutonnyMJ" pitchFamily="2" charset="0"/>
              </a:rPr>
              <a:t>s&amp;&amp;&amp;&amp;&amp;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 marL="109728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cøvw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¤^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swdwUsm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 marL="109728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IqvUvi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K¬v‡RU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 marL="109728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wdwUsm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, ‡MU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¦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wjL‡Z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.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SutonnySushreeMJ" pitchFamily="2" charset="0"/>
              </a:rPr>
              <a:t>                   </a:t>
            </a:r>
            <a:r>
              <a:rPr lang="en-US" sz="10700" dirty="0" err="1" smtClean="0">
                <a:latin typeface="SutonnySushreeMJ" pitchFamily="2" charset="0"/>
              </a:rPr>
              <a:t>wkLb</a:t>
            </a:r>
            <a:r>
              <a:rPr lang="en-US" sz="10700" dirty="0" smtClean="0">
                <a:latin typeface="SutonnySushreeMJ" pitchFamily="2" charset="0"/>
              </a:rPr>
              <a:t> </a:t>
            </a:r>
            <a:r>
              <a:rPr lang="en-US" sz="10700" dirty="0" err="1" smtClean="0">
                <a:latin typeface="SutonnySushreeMJ" pitchFamily="2" charset="0"/>
              </a:rPr>
              <a:t>dj</a:t>
            </a:r>
            <a:endParaRPr lang="en-US" sz="10700" dirty="0">
              <a:latin typeface="SutonnySushreeMJ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85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01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781800"/>
          </a:xfrm>
          <a:prstGeom prst="frame">
            <a:avLst>
              <a:gd name="adj1" fmla="val 3716"/>
            </a:avLst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C:\Users\WALTON\Downloads\sanitary-items-500x50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218" y="1600200"/>
            <a:ext cx="6350000" cy="458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533400"/>
            <a:ext cx="7315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cøvwg¦s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wdKPvi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wdwUsm</a:t>
            </a:r>
            <a:endParaRPr lang="en-US" sz="60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26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781800"/>
          </a:xfrm>
          <a:prstGeom prst="frame">
            <a:avLst>
              <a:gd name="adj1" fmla="val 3716"/>
            </a:avLst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C:\Users\WALTON\Downloads\OIPU3NRMLL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4676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43708" y="304800"/>
            <a:ext cx="7315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cøvwg¦s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wdKPvi</a:t>
            </a:r>
            <a:endParaRPr lang="en-US" sz="60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98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781800"/>
          </a:xfrm>
          <a:prstGeom prst="frame">
            <a:avLst>
              <a:gd name="adj1" fmla="val 3716"/>
            </a:avLst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3" descr="C:\Users\WALTON\Downloads\OIPI1B3YM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1752600"/>
            <a:ext cx="7315199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457200"/>
            <a:ext cx="7315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cøvwg¦s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wdKPvi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60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49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781800"/>
          </a:xfrm>
          <a:prstGeom prst="frame">
            <a:avLst>
              <a:gd name="adj1" fmla="val 3716"/>
            </a:avLst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4" descr="C:\Users\WALTON\Downloads\OIPQF0O39H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71628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533400"/>
            <a:ext cx="7315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cøvwg¦s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wdKPvi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60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37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781800"/>
          </a:xfrm>
          <a:prstGeom prst="frame">
            <a:avLst>
              <a:gd name="adj1" fmla="val 3716"/>
            </a:avLst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50" name="Picture 2" descr="C:\Users\WALTON\Downloads\plumbing-basics-ga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91" y="1752600"/>
            <a:ext cx="7712417" cy="4177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533400"/>
            <a:ext cx="7315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cøvwg¦s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wdKPvi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wdwUsm</a:t>
            </a:r>
            <a:endParaRPr lang="en-US" sz="60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14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243</TotalTime>
  <Words>96</Words>
  <Application>Microsoft Office PowerPoint</Application>
  <PresentationFormat>On-screen Show (4:3)</PresentationFormat>
  <Paragraphs>29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PowerPoint Presentation</vt:lpstr>
      <vt:lpstr>cwiwPwZ</vt:lpstr>
      <vt:lpstr>`kg-‡kÖwY  wewìs ‡gBb:- 2 (2qcÎ)</vt:lpstr>
      <vt:lpstr>                   wkLb dj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cøvwg¦s  wdwUsm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WALTON</dc:creator>
  <cp:lastModifiedBy>Windows User</cp:lastModifiedBy>
  <cp:revision>37</cp:revision>
  <dcterms:created xsi:type="dcterms:W3CDTF">2006-08-16T00:00:00Z</dcterms:created>
  <dcterms:modified xsi:type="dcterms:W3CDTF">2020-12-10T15:10:55Z</dcterms:modified>
</cp:coreProperties>
</file>