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3"/>
  </p:notesMasterIdLst>
  <p:sldIdLst>
    <p:sldId id="257" r:id="rId2"/>
    <p:sldId id="278" r:id="rId3"/>
    <p:sldId id="259" r:id="rId4"/>
    <p:sldId id="260" r:id="rId5"/>
    <p:sldId id="262" r:id="rId6"/>
    <p:sldId id="282" r:id="rId7"/>
    <p:sldId id="290" r:id="rId8"/>
    <p:sldId id="291" r:id="rId9"/>
    <p:sldId id="292" r:id="rId10"/>
    <p:sldId id="283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4F3E9-DD95-49B6-8E07-98F0AAD2557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9C2AA-A30E-43D7-8E26-AF52DA9A0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595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9C2AA-A30E-43D7-8E26-AF52DA9A02C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03611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5237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3626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4106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4106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4106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41064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4106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CCE859-B968-47F6-BAEB-9A306B95F4EE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CCE859-B968-47F6-BAEB-9A306B95F4EE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CCE859-B968-47F6-BAEB-9A306B95F4EE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CCE859-B968-47F6-BAEB-9A306B95F4EE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CCE859-B968-47F6-BAEB-9A306B95F4EE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CCE859-B968-47F6-BAEB-9A306B95F4EE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CCE859-B968-47F6-BAEB-9A306B95F4EE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CCE859-B968-47F6-BAEB-9A306B95F4EE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CCE859-B968-47F6-BAEB-9A306B95F4EE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8CCE859-B968-47F6-BAEB-9A306B95F4EE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CCE859-B968-47F6-BAEB-9A306B95F4EE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8CCE859-B968-47F6-BAEB-9A306B95F4EE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0" y="228599"/>
            <a:ext cx="7560000" cy="9000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اهلا و سهلا </a:t>
            </a:r>
            <a:endParaRPr lang="en-US" sz="7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2770" name="Picture 2" descr="Flowers and plants -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359578"/>
            <a:ext cx="8429684" cy="4284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408462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214282" y="1500174"/>
            <a:ext cx="8662171" cy="22860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                  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32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পবিত্র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বাইতুল্লাহ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শরীফে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জিয়ারতের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ফযিলত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</a:t>
            </a:r>
          </a:p>
          <a:p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                   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জান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</a:t>
            </a:r>
            <a:endParaRPr lang="ar-SA" sz="32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94892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2143116"/>
            <a:ext cx="6012000" cy="3200876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endParaRPr lang="en-US" sz="6000" b="1" dirty="0" smtClean="0">
              <a:ln/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ar-SA" sz="6000" b="1" dirty="0" smtClean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شكرا كثيرا</a:t>
            </a:r>
          </a:p>
          <a:p>
            <a:pPr algn="ctr"/>
            <a:r>
              <a:rPr lang="bn-BD" sz="7200" b="1" dirty="0" smtClean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00" b="1" dirty="0">
              <a:ln/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000" b="1" dirty="0">
              <a:ln/>
              <a:blipFill>
                <a:blip r:embed="rId2"/>
                <a:tile tx="0" ty="0" sx="100000" sy="100000" flip="none" algn="tl"/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4601" y="500042"/>
            <a:ext cx="4068000" cy="1015663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BD" sz="6000" b="1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6000" b="1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2" descr="C:\Users\mr\Desktop\maria\Clipart_Rose_PNG_Pictur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519" y="357167"/>
            <a:ext cx="717019" cy="1571636"/>
          </a:xfrm>
          <a:prstGeom prst="rect">
            <a:avLst/>
          </a:prstGeom>
          <a:noFill/>
        </p:spPr>
      </p:pic>
      <p:pic>
        <p:nvPicPr>
          <p:cNvPr id="8" name="Picture 2" descr="C:\Users\mr\Desktop\maria\Clipart_Rose_PNG_Pictur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519" y="2045290"/>
            <a:ext cx="717019" cy="1571636"/>
          </a:xfrm>
          <a:prstGeom prst="rect">
            <a:avLst/>
          </a:prstGeom>
          <a:noFill/>
        </p:spPr>
      </p:pic>
      <p:pic>
        <p:nvPicPr>
          <p:cNvPr id="9" name="Picture 2" descr="C:\Users\mr\Desktop\maria\Clipart_Rose_PNG_Pictur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519" y="3789684"/>
            <a:ext cx="717019" cy="1571636"/>
          </a:xfrm>
          <a:prstGeom prst="rect">
            <a:avLst/>
          </a:prstGeom>
          <a:noFill/>
        </p:spPr>
      </p:pic>
      <p:pic>
        <p:nvPicPr>
          <p:cNvPr id="10" name="Picture 2" descr="C:\Users\mr\Desktop\maria\Clipart_Rose_PNG_Pictur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929586" y="3789684"/>
            <a:ext cx="721799" cy="1571636"/>
          </a:xfrm>
          <a:prstGeom prst="rect">
            <a:avLst/>
          </a:prstGeom>
          <a:noFill/>
        </p:spPr>
      </p:pic>
      <p:pic>
        <p:nvPicPr>
          <p:cNvPr id="11" name="Picture 2" descr="C:\Users\mr\Desktop\maria\Clipart_Rose_PNG_Pictur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929586" y="2061549"/>
            <a:ext cx="721799" cy="1571636"/>
          </a:xfrm>
          <a:prstGeom prst="rect">
            <a:avLst/>
          </a:prstGeom>
          <a:noFill/>
        </p:spPr>
      </p:pic>
      <p:pic>
        <p:nvPicPr>
          <p:cNvPr id="12" name="Picture 2" descr="C:\Users\mr\Desktop\maria\Clipart_Rose_PNG_Pictur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929586" y="373426"/>
            <a:ext cx="721799" cy="15716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7008562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0" y="1430712"/>
            <a:ext cx="4357718" cy="156966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            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শ্রেণি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-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নবম-দশম</a:t>
            </a: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 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বিষয়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-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কুরআন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মাজিদ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তাজভীদ</a:t>
            </a: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              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অধ্যায়-দ্বিতীয়</a:t>
            </a: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                 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পাঠ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- 9ম </a:t>
            </a:r>
            <a:endParaRPr lang="bn-BD" sz="2400" dirty="0">
              <a:latin typeface="SutonnyMJ" pitchFamily="2" charset="0"/>
              <a:cs typeface="NikoshBAN" pitchFamily="2" charset="0"/>
            </a:endParaRPr>
          </a:p>
        </p:txBody>
      </p:sp>
      <p:pic>
        <p:nvPicPr>
          <p:cNvPr id="1026" name="Picture 2" descr="C:\Users\Ababil Computer\Desktop\blvsEdk8oe99EWX4C5QkWd2hY66CE2pI7EoB5Tk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142984"/>
            <a:ext cx="4143404" cy="442915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Rectangle 5"/>
          <p:cNvSpPr/>
          <p:nvPr/>
        </p:nvSpPr>
        <p:spPr>
          <a:xfrm>
            <a:off x="4357686" y="4714884"/>
            <a:ext cx="4429156" cy="1928826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মোখলেছুর</a:t>
            </a:r>
            <a:r>
              <a:rPr lang="en-US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মৌলভী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সাধুপাড়া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দারুল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হুদা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মাদ্রাসা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খিচা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তারাকান্দা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ময়মনসিংহ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bn-BD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71670" y="0"/>
            <a:ext cx="4972496" cy="984885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endParaRPr lang="en-US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437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57356" y="190006"/>
            <a:ext cx="6000792" cy="738664"/>
          </a:xfrm>
          <a:prstGeom prst="rect">
            <a:avLst/>
          </a:prstGeom>
          <a:solidFill>
            <a:srgbClr val="00B050"/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400" b="1" dirty="0" smtClean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dirty="0" err="1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28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r>
              <a:rPr lang="en-US" sz="28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b="1" dirty="0" err="1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বাইতুল্লাহ</a:t>
            </a:r>
            <a:r>
              <a:rPr lang="ar-SA" sz="28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C:\Users\Ababil Computer\Desktop\392056_1-63944-15432284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270001"/>
            <a:ext cx="3714776" cy="2287629"/>
          </a:xfrm>
          <a:prstGeom prst="rect">
            <a:avLst/>
          </a:prstGeom>
          <a:noFill/>
        </p:spPr>
      </p:pic>
      <p:pic>
        <p:nvPicPr>
          <p:cNvPr id="1027" name="Picture 3" descr="C:\Users\Ababil Computer\Desktop\Kaaba_mirror_edit_jj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7140" y="1285859"/>
            <a:ext cx="3606735" cy="2286017"/>
          </a:xfrm>
          <a:prstGeom prst="rect">
            <a:avLst/>
          </a:prstGeom>
          <a:noFill/>
        </p:spPr>
      </p:pic>
      <p:pic>
        <p:nvPicPr>
          <p:cNvPr id="1028" name="Picture 4" descr="C:\Users\Ababil Computer\Desktop\image-103147-159906418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14612" y="3857628"/>
            <a:ext cx="3829030" cy="2552686"/>
          </a:xfrm>
          <a:prstGeom prst="rect">
            <a:avLst/>
          </a:prstGeom>
          <a:noFill/>
        </p:spPr>
      </p:pic>
      <p:sp>
        <p:nvSpPr>
          <p:cNvPr id="7" name="Rounded Rectangle 6"/>
          <p:cNvSpPr/>
          <p:nvPr/>
        </p:nvSpPr>
        <p:spPr>
          <a:xfrm>
            <a:off x="714348" y="3786190"/>
            <a:ext cx="1785950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পবিত্র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ক্বাবা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ঘর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85034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786" y="2143116"/>
            <a:ext cx="7838977" cy="226215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>
              <a:spcBef>
                <a:spcPct val="0"/>
              </a:spcBef>
            </a:pPr>
            <a:endParaRPr lang="en-US" sz="1100" dirty="0" smtClean="0"/>
          </a:p>
          <a:p>
            <a:pPr algn="ctr" rtl="1">
              <a:spcBef>
                <a:spcPct val="0"/>
              </a:spcBef>
            </a:pPr>
            <a:r>
              <a:rPr lang="en-US" sz="3600" dirty="0" smtClean="0"/>
              <a:t>এ </a:t>
            </a:r>
            <a:r>
              <a:rPr lang="en-US" sz="3600" dirty="0" err="1" smtClean="0"/>
              <a:t>পাঠ</a:t>
            </a:r>
            <a:r>
              <a:rPr lang="en-US" sz="3600" dirty="0" smtClean="0"/>
              <a:t> </a:t>
            </a:r>
            <a:r>
              <a:rPr lang="en-US" sz="3600" dirty="0" err="1" smtClean="0"/>
              <a:t>শেষে</a:t>
            </a:r>
            <a:r>
              <a:rPr lang="en-US" sz="3600" dirty="0" smtClean="0"/>
              <a:t> </a:t>
            </a:r>
            <a:r>
              <a:rPr lang="en-US" sz="3600" dirty="0" err="1" smtClean="0"/>
              <a:t>শিক্ষার্থীরা</a:t>
            </a:r>
            <a:r>
              <a:rPr lang="en-US" sz="3600" dirty="0" smtClean="0"/>
              <a:t>……</a:t>
            </a:r>
          </a:p>
          <a:p>
            <a:r>
              <a:rPr lang="en-US" sz="2000" dirty="0" smtClean="0"/>
              <a:t>1। </a:t>
            </a:r>
            <a:r>
              <a:rPr lang="en-US" sz="2000" dirty="0" err="1" smtClean="0"/>
              <a:t>পবিত্র</a:t>
            </a:r>
            <a:r>
              <a:rPr lang="en-US" sz="2000" dirty="0" smtClean="0"/>
              <a:t> </a:t>
            </a:r>
            <a:r>
              <a:rPr lang="en-US" sz="2000" dirty="0" err="1" smtClean="0"/>
              <a:t>কাবা</a:t>
            </a:r>
            <a:r>
              <a:rPr lang="en-US" sz="2000" dirty="0" smtClean="0"/>
              <a:t> </a:t>
            </a:r>
            <a:r>
              <a:rPr lang="en-US" sz="2000" dirty="0" err="1" smtClean="0"/>
              <a:t>শরীফ</a:t>
            </a:r>
            <a:r>
              <a:rPr lang="en-US" sz="2000" dirty="0" smtClean="0"/>
              <a:t> </a:t>
            </a:r>
            <a:r>
              <a:rPr lang="en-US" sz="2000" dirty="0" err="1" smtClean="0"/>
              <a:t>সর্ম্পকে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ধারণা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পারবে</a:t>
            </a:r>
            <a:r>
              <a:rPr lang="en-US" sz="2000" dirty="0" smtClean="0"/>
              <a:t>। </a:t>
            </a:r>
          </a:p>
          <a:p>
            <a:r>
              <a:rPr lang="en-US" sz="2000" dirty="0" smtClean="0"/>
              <a:t>2। </a:t>
            </a:r>
            <a:r>
              <a:rPr lang="en-US" sz="2000" dirty="0" err="1" smtClean="0"/>
              <a:t>পৃথিবীর</a:t>
            </a:r>
            <a:r>
              <a:rPr lang="en-US" sz="2000" dirty="0" smtClean="0"/>
              <a:t> </a:t>
            </a:r>
            <a:r>
              <a:rPr lang="en-US" sz="2000" dirty="0" err="1" smtClean="0"/>
              <a:t>সর্বপ্রথম</a:t>
            </a:r>
            <a:r>
              <a:rPr lang="en-US" sz="2000" dirty="0" smtClean="0"/>
              <a:t> </a:t>
            </a:r>
            <a:r>
              <a:rPr lang="en-US" sz="2000" dirty="0" err="1" smtClean="0"/>
              <a:t>ঘর</a:t>
            </a:r>
            <a:r>
              <a:rPr lang="en-US" sz="2000" dirty="0" smtClean="0"/>
              <a:t> </a:t>
            </a:r>
            <a:r>
              <a:rPr lang="en-US" sz="2000" dirty="0" err="1" smtClean="0"/>
              <a:t>বা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প্রথম</a:t>
            </a:r>
            <a:r>
              <a:rPr lang="en-US" sz="2000" dirty="0" smtClean="0"/>
              <a:t> </a:t>
            </a:r>
            <a:r>
              <a:rPr lang="en-US" sz="2000" dirty="0" err="1" smtClean="0"/>
              <a:t>ইবাদত</a:t>
            </a:r>
            <a:r>
              <a:rPr lang="en-US" sz="2000" dirty="0" smtClean="0"/>
              <a:t> </a:t>
            </a:r>
            <a:r>
              <a:rPr lang="en-US" sz="2000" dirty="0" err="1" smtClean="0"/>
              <a:t>খানা</a:t>
            </a:r>
            <a:r>
              <a:rPr lang="en-US" sz="2000" dirty="0" smtClean="0"/>
              <a:t> </a:t>
            </a:r>
            <a:r>
              <a:rPr lang="en-US" sz="2000" dirty="0" err="1" smtClean="0"/>
              <a:t>কোনটি</a:t>
            </a:r>
            <a:r>
              <a:rPr lang="en-US" sz="2000" dirty="0" smtClean="0"/>
              <a:t> </a:t>
            </a:r>
            <a:r>
              <a:rPr lang="en-US" sz="2000" dirty="0" err="1" smtClean="0"/>
              <a:t>তা</a:t>
            </a:r>
            <a:r>
              <a:rPr lang="en-US" sz="2000" dirty="0" smtClean="0"/>
              <a:t> </a:t>
            </a:r>
            <a:r>
              <a:rPr lang="en-US" sz="2000" dirty="0" err="1" smtClean="0"/>
              <a:t>জানতে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পারবে</a:t>
            </a:r>
            <a:r>
              <a:rPr lang="en-US" sz="2000" dirty="0" smtClean="0"/>
              <a:t>। </a:t>
            </a:r>
          </a:p>
          <a:p>
            <a:r>
              <a:rPr lang="en-US" sz="2000" dirty="0" smtClean="0"/>
              <a:t>৩। </a:t>
            </a:r>
            <a:r>
              <a:rPr lang="en-US" sz="2000" dirty="0" err="1" smtClean="0"/>
              <a:t>পবিত্র</a:t>
            </a:r>
            <a:r>
              <a:rPr lang="en-US" sz="2000" dirty="0" smtClean="0"/>
              <a:t> </a:t>
            </a:r>
            <a:r>
              <a:rPr lang="en-US" sz="2000" dirty="0" err="1" smtClean="0"/>
              <a:t>বাইতুল্লাহ</a:t>
            </a:r>
            <a:r>
              <a:rPr lang="en-US" sz="2000" dirty="0" smtClean="0"/>
              <a:t> </a:t>
            </a:r>
            <a:r>
              <a:rPr lang="en-US" sz="2000" dirty="0" err="1" smtClean="0"/>
              <a:t>শরীফ</a:t>
            </a:r>
            <a:r>
              <a:rPr lang="en-US" sz="2000" dirty="0" smtClean="0"/>
              <a:t> </a:t>
            </a:r>
            <a:r>
              <a:rPr lang="en-US" sz="2000" dirty="0" err="1" smtClean="0"/>
              <a:t>কত</a:t>
            </a:r>
            <a:r>
              <a:rPr lang="en-US" sz="2000" dirty="0" smtClean="0"/>
              <a:t> </a:t>
            </a:r>
            <a:r>
              <a:rPr lang="en-US" sz="2000" dirty="0" err="1" smtClean="0"/>
              <a:t>বার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নির্মাণ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করা</a:t>
            </a:r>
            <a:r>
              <a:rPr lang="en-US" sz="2000" dirty="0" smtClean="0"/>
              <a:t> </a:t>
            </a:r>
            <a:r>
              <a:rPr lang="en-US" sz="2000" dirty="0" err="1" smtClean="0"/>
              <a:t>হয়েছে</a:t>
            </a:r>
            <a:r>
              <a:rPr lang="en-US" sz="2000" dirty="0" smtClean="0"/>
              <a:t> </a:t>
            </a:r>
            <a:r>
              <a:rPr lang="en-US" sz="2000" dirty="0" err="1" smtClean="0"/>
              <a:t>তা</a:t>
            </a:r>
            <a:r>
              <a:rPr lang="en-US" sz="2000" dirty="0" smtClean="0"/>
              <a:t> </a:t>
            </a:r>
            <a:r>
              <a:rPr lang="en-US" sz="2000" dirty="0" err="1" smtClean="0"/>
              <a:t>জানতে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পারবে</a:t>
            </a:r>
            <a:r>
              <a:rPr lang="en-US" sz="2000" dirty="0" smtClean="0"/>
              <a:t>। </a:t>
            </a:r>
          </a:p>
          <a:p>
            <a:r>
              <a:rPr lang="en-US" sz="2000" dirty="0" smtClean="0"/>
              <a:t>৪। </a:t>
            </a:r>
            <a:r>
              <a:rPr lang="en-US" sz="2000" dirty="0" err="1" smtClean="0"/>
              <a:t>পবিত্র</a:t>
            </a:r>
            <a:r>
              <a:rPr lang="en-US" sz="2000" dirty="0" smtClean="0"/>
              <a:t> </a:t>
            </a:r>
            <a:r>
              <a:rPr lang="en-US" sz="2000" dirty="0" err="1" smtClean="0"/>
              <a:t>বাইতুল্লাহর</a:t>
            </a:r>
            <a:r>
              <a:rPr lang="en-US" sz="2000" dirty="0" smtClean="0"/>
              <a:t> </a:t>
            </a:r>
            <a:r>
              <a:rPr lang="en-US" sz="2000" dirty="0" err="1" smtClean="0"/>
              <a:t>ফজিলত</a:t>
            </a:r>
            <a:r>
              <a:rPr lang="en-US" sz="2000" dirty="0" smtClean="0"/>
              <a:t> </a:t>
            </a:r>
            <a:r>
              <a:rPr lang="en-US" sz="2000" dirty="0" err="1" smtClean="0"/>
              <a:t>সর্ম্পকে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ব্যাখ্যা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পারবে</a:t>
            </a:r>
            <a:r>
              <a:rPr lang="en-US" sz="2000" dirty="0" smtClean="0"/>
              <a:t>। </a:t>
            </a:r>
          </a:p>
          <a:p>
            <a:pPr algn="ctr" rtl="1">
              <a:spcBef>
                <a:spcPct val="0"/>
              </a:spcBef>
            </a:pPr>
            <a:endParaRPr lang="en-US" sz="1400" dirty="0" smtClean="0"/>
          </a:p>
        </p:txBody>
      </p:sp>
      <p:sp>
        <p:nvSpPr>
          <p:cNvPr id="4" name="Down Arrow Callout 3"/>
          <p:cNvSpPr/>
          <p:nvPr/>
        </p:nvSpPr>
        <p:spPr>
          <a:xfrm>
            <a:off x="1752600" y="344802"/>
            <a:ext cx="5832000" cy="1584000"/>
          </a:xfrm>
          <a:prstGeom prst="downArrowCallou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</a:rPr>
              <a:t>শিখনফল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59660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285729"/>
            <a:ext cx="8429684" cy="53860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একদা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মুসলমানগণ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ইহুদিরা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পরস্পর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গর্ব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ইহুদিরা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বলল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বাইতুল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মুকাদ্দাস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উত্তম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কাবা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হতেও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মহান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অসংখ্য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নবীদের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হিজরত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স্থল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পবিত্র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ভূমিতে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অবস্থিত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মুসলমানগণ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বলল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বরং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কাবা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শরীফই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সর্বোত্তম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রাসুল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:)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পৌছলে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আয়াত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নাযিল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………………………..। </a:t>
            </a:r>
          </a:p>
          <a:p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52491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85786" y="428604"/>
            <a:ext cx="7848000" cy="6186309"/>
          </a:xfrm>
          <a:prstGeom prst="rect">
            <a:avLst/>
          </a:prstGeom>
          <a:ln/>
        </p:spPr>
        <p:style>
          <a:lnRef idx="2">
            <a:schemeClr val="accent2"/>
          </a:lnRef>
          <a:fillRef idx="1002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>
              <a:spcBef>
                <a:spcPct val="0"/>
              </a:spcBef>
            </a:pP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এটাই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পৃথিবীতে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পূর্বে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পৃথিবীতে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ছিলনা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ইবাদতের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জন্যেও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 rtl="1">
              <a:spcBef>
                <a:spcPct val="0"/>
              </a:spcBef>
            </a:pP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বসবাসের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জন্যেও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 rtl="1">
              <a:spcBef>
                <a:spcPct val="0"/>
              </a:spcBef>
            </a:pP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বায়হাকী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শরীফে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বণিত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হাদীসে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নবী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করিম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বলেছেন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হযরত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আদম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হাওয়া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আ: এ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পৃথিবীতে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আগমনের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তায়ালা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জিব্রাঈলের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কাবাঘর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নির্মানের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আদেশ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দেন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নির্মান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গেলে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তাদেরকে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তাওয়াফ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endParaRPr lang="en-US" sz="3600" b="1" dirty="0" smtClean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25948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71472" y="214290"/>
            <a:ext cx="8072494" cy="56938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আদেশ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দেন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আপনি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সর্ব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মানবএবং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গৃহ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সর্ব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গৃহ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মানবমন্ডলীর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জন্যও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নিদ্রিষ্ট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পবিত্র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কাবা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শরীফ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দশবার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নির্মান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ফেরেশতাগণ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আদম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আ: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২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হাজার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পূর্বে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নির্মান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   ২।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আদম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আ:	৩।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হযরত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শীষ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আ: 	</a:t>
            </a:r>
          </a:p>
          <a:p>
            <a:pPr algn="ctr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হযরত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ইব্রাহীম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আ: 	৫।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আমালেকা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গোত্র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	</a:t>
            </a:r>
          </a:p>
          <a:p>
            <a:pPr algn="ctr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৬।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জুমহাম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গোত্র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	৭।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কুছাই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বিন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কিলাব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	</a:t>
            </a:r>
          </a:p>
          <a:p>
            <a:pPr algn="ctr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৮।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কুরাইশ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গোত্র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নবী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করিম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: এ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কাজে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সহযোগিতা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করেছিলেন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	৯।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আব্দুল্লাহ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বিন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জুযাইর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	</a:t>
            </a:r>
          </a:p>
          <a:p>
            <a:pPr algn="ctr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১০।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হাজ্জাজ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বীন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ইউসুফ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, ১১তম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সংস্কার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তুরস্কের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তুলতান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মুরাদ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খান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="" xmlns:p14="http://schemas.microsoft.com/office/powerpoint/2010/main" val="12384917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71472" y="817880"/>
            <a:ext cx="8001056" cy="206210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বাইতুল্লাহ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শরীফের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নির্মান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জান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="" xmlns:p14="http://schemas.microsoft.com/office/powerpoint/2010/main" val="4604294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4282" y="214290"/>
            <a:ext cx="8715436" cy="50167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সর্বপ্রথম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ঘর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algn="ctr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পবিত্র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বাইতুল্লাহ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শরীফ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তাওয়াফ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সদ্য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ভূমিষ্ট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শিশুর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পাপমুক্ত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হওয়া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পবিত্র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বাইতুল্লাহর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উপরে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প্রতিদিন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রাত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কতটি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রহমত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নাজিল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algn="ctr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পবিত্র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বাইতুল্লাহ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শরীফ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কতবার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নির্মান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? </a:t>
            </a:r>
          </a:p>
          <a:p>
            <a:pPr algn="ctr"/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51767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1157</TotalTime>
  <Words>349</Words>
  <Application>Microsoft Office PowerPoint</Application>
  <PresentationFormat>On-screen Show (4:3)</PresentationFormat>
  <Paragraphs>65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PKM</dc:creator>
  <cp:lastModifiedBy>Ababil Computer</cp:lastModifiedBy>
  <cp:revision>310</cp:revision>
  <dcterms:created xsi:type="dcterms:W3CDTF">2015-05-23T05:54:04Z</dcterms:created>
  <dcterms:modified xsi:type="dcterms:W3CDTF">2020-12-23T14:47:45Z</dcterms:modified>
</cp:coreProperties>
</file>