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sldIdLst>
    <p:sldId id="257" r:id="rId2"/>
    <p:sldId id="258" r:id="rId3"/>
    <p:sldId id="260" r:id="rId4"/>
    <p:sldId id="268" r:id="rId5"/>
    <p:sldId id="270" r:id="rId6"/>
    <p:sldId id="261" r:id="rId7"/>
    <p:sldId id="259" r:id="rId8"/>
    <p:sldId id="271" r:id="rId9"/>
    <p:sldId id="267" r:id="rId10"/>
    <p:sldId id="269" r:id="rId11"/>
    <p:sldId id="272" r:id="rId12"/>
    <p:sldId id="264" r:id="rId13"/>
    <p:sldId id="263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10" autoAdjust="0"/>
  </p:normalViewPr>
  <p:slideViewPr>
    <p:cSldViewPr snapToGrid="0">
      <p:cViewPr varScale="1">
        <p:scale>
          <a:sx n="56" d="100"/>
          <a:sy n="56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E663B-1BA1-4552-BB2F-E19D6FB287D8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C03B8-4850-48D8-B711-958337E67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9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03B8-4850-48D8-B711-958337E676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03B8-4850-48D8-B711-958337E676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9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03B8-4850-48D8-B711-958337E676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9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03B8-4850-48D8-B711-958337E676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6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03B8-4850-48D8-B711-958337E676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11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03B8-4850-48D8-B711-958337E676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47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03B8-4850-48D8-B711-958337E676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58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03B8-4850-48D8-B711-958337E676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29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03B8-4850-48D8-B711-958337E676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7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6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1866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91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890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75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33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5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4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9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6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7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5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7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05D2C-319A-4DA9-9FC6-31A05FE8CD1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4A3FF0-F3E4-49BF-BA88-D7FFBC48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0773" y="0"/>
            <a:ext cx="3901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69" y="1477618"/>
            <a:ext cx="5380382" cy="53803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86062" y="1477618"/>
            <a:ext cx="6072187" cy="5266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Ribbon 5"/>
          <p:cNvSpPr/>
          <p:nvPr/>
        </p:nvSpPr>
        <p:spPr>
          <a:xfrm>
            <a:off x="2786062" y="1"/>
            <a:ext cx="6072187" cy="1477618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0072"/>
            <a:ext cx="11187708" cy="53949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1040" y="400051"/>
            <a:ext cx="10463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জাবেদার শ্রেনিবিভাগ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701040" y="400051"/>
            <a:ext cx="4371023" cy="646331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943475" y="800100"/>
            <a:ext cx="914400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4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8927" y="2009756"/>
            <a:ext cx="6500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সম্পত্তি হিসাব-বৃদ্ধি পেলে ডেবিট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হ্রাস পেলে 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39" y="2881332"/>
            <a:ext cx="4529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 হিসাব-বৃদ্ধি পেলে ক্রেডিট</a:t>
            </a:r>
          </a:p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হ্রাস পেলে ডেবিট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4638" y="4000500"/>
            <a:ext cx="4043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আয়বাচক হিসাব-বৃদ্ধি পেলে ক্রেডিট</a:t>
            </a:r>
          </a:p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হ্রাস পেলে ডেবিট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4638" y="4954607"/>
            <a:ext cx="7100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ব্যয়বাচক হিসাব-বৃদ্ধি পেলে ডেবিট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হ্রাস পেলে ক্রেডিট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1485900" y="1042988"/>
            <a:ext cx="7615237" cy="5686425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4350" y="180008"/>
            <a:ext cx="7786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জাবেদার নিয়মাবলি-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64343" y="-67004"/>
            <a:ext cx="3621882" cy="11403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4042" y="1528631"/>
            <a:ext cx="62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0150" y="3412524"/>
            <a:ext cx="13188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ক -বিশেষ জাবেদা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 কত প্রকার ও কি কি?</a:t>
            </a: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খ- জাবেদা তৈরির ৪টি নিয়মাবলি লিখ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914400" y="3001748"/>
            <a:ext cx="9886950" cy="2007103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Callout 5"/>
          <p:cNvSpPr/>
          <p:nvPr/>
        </p:nvSpPr>
        <p:spPr>
          <a:xfrm>
            <a:off x="2951747" y="1414462"/>
            <a:ext cx="3080085" cy="1473117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3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82" y="815369"/>
            <a:ext cx="11358613" cy="1325563"/>
          </a:xfrm>
        </p:spPr>
        <p:txBody>
          <a:bodyPr>
            <a:normAutofit/>
          </a:bodyPr>
          <a:lstStyle/>
          <a:p>
            <a:r>
              <a:rPr lang="bn-BD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4" y="2588628"/>
            <a:ext cx="80289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 কী?</a:t>
            </a:r>
          </a:p>
          <a:p>
            <a:pPr lvl="1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 কত প্রকার?</a:t>
            </a:r>
          </a:p>
          <a:p>
            <a:pPr lvl="1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 জাবেদা দাখিলা কত প্রকার?</a:t>
            </a:r>
          </a:p>
        </p:txBody>
      </p:sp>
      <p:sp>
        <p:nvSpPr>
          <p:cNvPr id="4" name="Bevel 3"/>
          <p:cNvSpPr/>
          <p:nvPr/>
        </p:nvSpPr>
        <p:spPr>
          <a:xfrm>
            <a:off x="471490" y="791995"/>
            <a:ext cx="2071686" cy="95108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900114" y="2000251"/>
            <a:ext cx="7300912" cy="3300412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3012" y="4049032"/>
            <a:ext cx="5586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37749" y="3926057"/>
            <a:ext cx="6306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 কত প্রকার ও কি কি?সংক্ষিপ্ত বর্ননা দাও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0233" y="3010325"/>
            <a:ext cx="3352800" cy="25941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81263" y="1041933"/>
            <a:ext cx="4154905" cy="2096728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363452" y="3891879"/>
            <a:ext cx="874297" cy="1237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ultidocument 9"/>
          <p:cNvSpPr/>
          <p:nvPr/>
        </p:nvSpPr>
        <p:spPr>
          <a:xfrm>
            <a:off x="5237748" y="3514725"/>
            <a:ext cx="6954251" cy="2228850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328613" y="314325"/>
            <a:ext cx="1042987" cy="727608"/>
          </a:xfrm>
          <a:prstGeom prst="su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7224" y="442000"/>
            <a:ext cx="78976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160" y="2220775"/>
            <a:ext cx="7810915" cy="405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867" y="2499997"/>
            <a:ext cx="10198509" cy="307824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রাশিদুল ইসলাম</a:t>
            </a:r>
            <a:b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b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পশারিবুনিয়া মাধ্যমিক বিদ্যালয়</a:t>
            </a:r>
            <a:b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ভান্ডারিয়া,পিরোজপুর।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152967" y="3006139"/>
            <a:ext cx="3694470" cy="2686737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bn-BD" sz="4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 নবম</a:t>
            </a:r>
          </a:p>
          <a:p>
            <a:pPr marL="0" indent="0">
              <a:buNone/>
            </a:pPr>
            <a:r>
              <a:rPr lang="bn-BD" sz="4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হিসাব বিজ্ঞান</a:t>
            </a:r>
            <a:endParaRPr lang="en-US" sz="42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অধ্যায়ঃ৬</a:t>
            </a:r>
            <a:r>
              <a:rPr lang="bn-BD" sz="4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ষ্ঠ,</a:t>
            </a:r>
          </a:p>
          <a:p>
            <a:pPr marL="0" indent="0">
              <a:buNone/>
            </a:pPr>
            <a:r>
              <a:rPr lang="bn-BD" sz="4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জাবেদা</a:t>
            </a:r>
          </a:p>
          <a:p>
            <a:pPr marL="0" indent="0">
              <a:buNone/>
            </a:pPr>
            <a:r>
              <a:rPr lang="bn-BD" sz="4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৫০মিনিট</a:t>
            </a:r>
          </a:p>
          <a:p>
            <a:pPr marL="0" indent="0">
              <a:buNone/>
            </a:pPr>
            <a:r>
              <a:rPr lang="bn-BD" sz="4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১৯/১২/২০২০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5504" y="1121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14925" y="928688"/>
            <a:ext cx="5909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236474" y="389551"/>
            <a:ext cx="4350774" cy="1857375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vel 8"/>
          <p:cNvSpPr/>
          <p:nvPr/>
        </p:nvSpPr>
        <p:spPr>
          <a:xfrm>
            <a:off x="221225" y="2477169"/>
            <a:ext cx="5515897" cy="3643412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/>
          <p:cNvSpPr/>
          <p:nvPr/>
        </p:nvSpPr>
        <p:spPr>
          <a:xfrm>
            <a:off x="6666271" y="2499997"/>
            <a:ext cx="4962833" cy="3620584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73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003" y="2676500"/>
            <a:ext cx="8120418" cy="2715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10" y="1440758"/>
            <a:ext cx="5510233" cy="4195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1613" y="5636347"/>
            <a:ext cx="7849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দাতা ও গ্রহীতা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86613" y="5636347"/>
            <a:ext cx="3713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দাতা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গ্রহীতা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998" y="1440758"/>
            <a:ext cx="5513646" cy="4195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" y="457201"/>
            <a:ext cx="5772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ছবিগুলি দেখ-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42901" y="200025"/>
            <a:ext cx="2214562" cy="99679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2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17" y="1228879"/>
            <a:ext cx="4953000" cy="46432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501" y="1228879"/>
            <a:ext cx="5325398" cy="4643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58075" y="5872163"/>
            <a:ext cx="4252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আদান প্রদান</a:t>
            </a:r>
            <a:endParaRPr lang="en-US" sz="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0814" y="5872163"/>
            <a:ext cx="35900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আদান প্রদান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123" y="459438"/>
            <a:ext cx="422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ছবিগুলি দেখ-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6124" y="185738"/>
            <a:ext cx="2195590" cy="1043141"/>
          </a:xfrm>
          <a:prstGeom prst="rightArrow">
            <a:avLst>
              <a:gd name="adj1" fmla="val 50000"/>
              <a:gd name="adj2" fmla="val 453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947" y="1157287"/>
            <a:ext cx="8419106" cy="49006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6131" y="6057899"/>
            <a:ext cx="3829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 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দিচ্ছে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নিচ্ছে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75" y="314325"/>
            <a:ext cx="4186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আদান প্রদান-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486150" y="642938"/>
            <a:ext cx="857250" cy="317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1285876" y="314325"/>
            <a:ext cx="2200274" cy="528639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6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377636"/>
            <a:ext cx="8572500" cy="6015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86238" y="2600325"/>
            <a:ext cx="6643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endParaRPr lang="en-US" sz="9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0114" y="868891"/>
            <a:ext cx="3407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-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943100" y="2233407"/>
            <a:ext cx="6529388" cy="3310143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Vertical Scroll 4"/>
          <p:cNvSpPr/>
          <p:nvPr/>
        </p:nvSpPr>
        <p:spPr>
          <a:xfrm>
            <a:off x="1914526" y="685801"/>
            <a:ext cx="4414838" cy="1328738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87925" y="2760453"/>
            <a:ext cx="5205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–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 কী তা বলতে পারবে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জাবেদার শ্রেনিবিভাগ করতে পারবে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 জাবেদা দাখিলা প্রদান করতে পারবে</a:t>
            </a:r>
            <a:endParaRPr lang="en-US" sz="2800" b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158" y="1244084"/>
            <a:ext cx="5543550" cy="36004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00177" y="1165502"/>
            <a:ext cx="7529512" cy="3757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3980" y="5039060"/>
            <a:ext cx="7692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 গ্রহণকারী = ডেবিট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980" y="5668352"/>
            <a:ext cx="5650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 প্রদানকারী=ক্রেডিট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" y="127933"/>
            <a:ext cx="4579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জাবেদার ধারণা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4686" y="5155064"/>
            <a:ext cx="5011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Bevel 8"/>
          <p:cNvSpPr/>
          <p:nvPr/>
        </p:nvSpPr>
        <p:spPr>
          <a:xfrm>
            <a:off x="6204686" y="5089383"/>
            <a:ext cx="2871789" cy="1131391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200651" y="5294100"/>
            <a:ext cx="742952" cy="865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671762" y="680442"/>
            <a:ext cx="871537" cy="485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>
            <a:off x="585788" y="169126"/>
            <a:ext cx="2743199" cy="511316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2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69" y="907630"/>
            <a:ext cx="7976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জাবেদার শ্রেনিবিভাগ লক্ষ্য কর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1053" y="1971675"/>
            <a:ext cx="2534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endParaRPr lang="en-US" sz="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514850" y="1553962"/>
            <a:ext cx="2257425" cy="1389264"/>
          </a:xfrm>
          <a:prstGeom prst="downArrow">
            <a:avLst>
              <a:gd name="adj1" fmla="val 50000"/>
              <a:gd name="adj2" fmla="val 59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69582" y="3286108"/>
            <a:ext cx="2657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জাবেদা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1628" y="3286108"/>
            <a:ext cx="2288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 জাবেদা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Bevel 10"/>
          <p:cNvSpPr/>
          <p:nvPr/>
        </p:nvSpPr>
        <p:spPr>
          <a:xfrm>
            <a:off x="3243263" y="3219093"/>
            <a:ext cx="2314575" cy="752832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endParaRPr lang="en-US"/>
          </a:p>
        </p:txBody>
      </p:sp>
      <p:sp>
        <p:nvSpPr>
          <p:cNvPr id="12" name="Bevel 11"/>
          <p:cNvSpPr/>
          <p:nvPr/>
        </p:nvSpPr>
        <p:spPr>
          <a:xfrm>
            <a:off x="5727032" y="3219093"/>
            <a:ext cx="2457449" cy="752832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ntagon 1"/>
          <p:cNvSpPr/>
          <p:nvPr/>
        </p:nvSpPr>
        <p:spPr>
          <a:xfrm>
            <a:off x="292769" y="907630"/>
            <a:ext cx="5434263" cy="646331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1058</TotalTime>
  <Words>171</Words>
  <Application>Microsoft Office PowerPoint</Application>
  <PresentationFormat>Widescreen</PresentationFormat>
  <Paragraphs>60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NikoshBAN</vt:lpstr>
      <vt:lpstr>Trebuchet MS</vt:lpstr>
      <vt:lpstr>Wingdings</vt:lpstr>
      <vt:lpstr>Wingdings 3</vt:lpstr>
      <vt:lpstr>Facet</vt:lpstr>
      <vt:lpstr>PowerPoint Presentation</vt:lpstr>
      <vt:lpstr> নামঃ মোঃ রাশিদুল ইসলাম সহকারী শিক্ষক পশারিবুনিয়া মাধ্যমিক বিদ্যালয় ভান্ডারিয়া,পিরোজপুর।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Lab-23</cp:lastModifiedBy>
  <cp:revision>137</cp:revision>
  <dcterms:created xsi:type="dcterms:W3CDTF">2016-06-15T06:20:28Z</dcterms:created>
  <dcterms:modified xsi:type="dcterms:W3CDTF">2020-12-19T05:57:09Z</dcterms:modified>
</cp:coreProperties>
</file>